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111"/>
            <a:ext cx="10464800" cy="60977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Drawing"/>
          <p:cNvGrpSpPr/>
          <p:nvPr/>
        </p:nvGrpSpPr>
        <p:grpSpPr>
          <a:xfrm>
            <a:off x="219556" y="984250"/>
            <a:ext cx="12193280" cy="8502651"/>
            <a:chOff x="0" y="0"/>
            <a:chExt cx="12193280" cy="8502649"/>
          </a:xfrm>
        </p:grpSpPr>
        <p:sp>
          <p:nvSpPr>
            <p:cNvPr id="119" name="Line"/>
            <p:cNvSpPr/>
            <p:nvPr/>
          </p:nvSpPr>
          <p:spPr>
            <a:xfrm>
              <a:off x="489527" y="847989"/>
              <a:ext cx="106162" cy="524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482" fill="norm" stroke="1" extrusionOk="0">
                  <a:moveTo>
                    <a:pt x="20753" y="1421"/>
                  </a:moveTo>
                  <a:cubicBezTo>
                    <a:pt x="21176" y="987"/>
                    <a:pt x="21600" y="553"/>
                    <a:pt x="20753" y="293"/>
                  </a:cubicBezTo>
                  <a:cubicBezTo>
                    <a:pt x="19906" y="33"/>
                    <a:pt x="17788" y="-54"/>
                    <a:pt x="14612" y="33"/>
                  </a:cubicBezTo>
                  <a:cubicBezTo>
                    <a:pt x="11435" y="119"/>
                    <a:pt x="7200" y="380"/>
                    <a:pt x="4447" y="683"/>
                  </a:cubicBezTo>
                  <a:cubicBezTo>
                    <a:pt x="1694" y="987"/>
                    <a:pt x="424" y="1334"/>
                    <a:pt x="212" y="1724"/>
                  </a:cubicBezTo>
                  <a:cubicBezTo>
                    <a:pt x="0" y="2115"/>
                    <a:pt x="847" y="2548"/>
                    <a:pt x="3176" y="3156"/>
                  </a:cubicBezTo>
                  <a:cubicBezTo>
                    <a:pt x="5506" y="3763"/>
                    <a:pt x="9318" y="4544"/>
                    <a:pt x="11859" y="5454"/>
                  </a:cubicBezTo>
                  <a:cubicBezTo>
                    <a:pt x="14400" y="6365"/>
                    <a:pt x="15671" y="7406"/>
                    <a:pt x="15671" y="8317"/>
                  </a:cubicBezTo>
                  <a:cubicBezTo>
                    <a:pt x="15671" y="9228"/>
                    <a:pt x="14400" y="10009"/>
                    <a:pt x="13129" y="10573"/>
                  </a:cubicBezTo>
                  <a:cubicBezTo>
                    <a:pt x="11859" y="11136"/>
                    <a:pt x="10588" y="11483"/>
                    <a:pt x="9106" y="11787"/>
                  </a:cubicBezTo>
                  <a:cubicBezTo>
                    <a:pt x="7624" y="12091"/>
                    <a:pt x="5929" y="12351"/>
                    <a:pt x="4024" y="12481"/>
                  </a:cubicBezTo>
                  <a:cubicBezTo>
                    <a:pt x="2118" y="12611"/>
                    <a:pt x="0" y="12611"/>
                    <a:pt x="0" y="12611"/>
                  </a:cubicBezTo>
                  <a:cubicBezTo>
                    <a:pt x="0" y="12611"/>
                    <a:pt x="2118" y="12611"/>
                    <a:pt x="3600" y="12828"/>
                  </a:cubicBezTo>
                  <a:cubicBezTo>
                    <a:pt x="5082" y="13045"/>
                    <a:pt x="5929" y="13479"/>
                    <a:pt x="5718" y="14606"/>
                  </a:cubicBezTo>
                  <a:cubicBezTo>
                    <a:pt x="5506" y="15734"/>
                    <a:pt x="4235" y="17556"/>
                    <a:pt x="3388" y="18683"/>
                  </a:cubicBezTo>
                  <a:cubicBezTo>
                    <a:pt x="2541" y="19811"/>
                    <a:pt x="2118" y="20245"/>
                    <a:pt x="2541" y="20635"/>
                  </a:cubicBezTo>
                  <a:cubicBezTo>
                    <a:pt x="2965" y="21026"/>
                    <a:pt x="4235" y="21373"/>
                    <a:pt x="6141" y="21459"/>
                  </a:cubicBezTo>
                  <a:cubicBezTo>
                    <a:pt x="8047" y="21546"/>
                    <a:pt x="10588" y="21373"/>
                    <a:pt x="12706" y="21156"/>
                  </a:cubicBezTo>
                  <a:cubicBezTo>
                    <a:pt x="14824" y="20939"/>
                    <a:pt x="16518" y="20679"/>
                    <a:pt x="18212" y="204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" name="Line"/>
            <p:cNvSpPr/>
            <p:nvPr/>
          </p:nvSpPr>
          <p:spPr>
            <a:xfrm>
              <a:off x="707543" y="958850"/>
              <a:ext cx="196851" cy="342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52" y="2533"/>
                    <a:pt x="6503" y="5067"/>
                    <a:pt x="10103" y="8667"/>
                  </a:cubicBezTo>
                  <a:cubicBezTo>
                    <a:pt x="13703" y="12267"/>
                    <a:pt x="17652" y="1693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" name="Line"/>
            <p:cNvSpPr/>
            <p:nvPr/>
          </p:nvSpPr>
          <p:spPr>
            <a:xfrm>
              <a:off x="720243" y="889000"/>
              <a:ext cx="215901" cy="444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059" y="1543"/>
                    <a:pt x="16518" y="3086"/>
                    <a:pt x="13976" y="5297"/>
                  </a:cubicBezTo>
                  <a:cubicBezTo>
                    <a:pt x="11435" y="7509"/>
                    <a:pt x="8894" y="10389"/>
                    <a:pt x="6565" y="13217"/>
                  </a:cubicBezTo>
                  <a:cubicBezTo>
                    <a:pt x="4235" y="16046"/>
                    <a:pt x="2118" y="1882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" name="Line"/>
            <p:cNvSpPr/>
            <p:nvPr/>
          </p:nvSpPr>
          <p:spPr>
            <a:xfrm>
              <a:off x="1018693" y="1193800"/>
              <a:ext cx="6351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" name="Line"/>
            <p:cNvSpPr/>
            <p:nvPr/>
          </p:nvSpPr>
          <p:spPr>
            <a:xfrm>
              <a:off x="1132993" y="1270000"/>
              <a:ext cx="38101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" name="Line"/>
            <p:cNvSpPr/>
            <p:nvPr/>
          </p:nvSpPr>
          <p:spPr>
            <a:xfrm>
              <a:off x="1348893" y="914400"/>
              <a:ext cx="241301" cy="368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084" y="1986"/>
                    <a:pt x="4168" y="3972"/>
                    <a:pt x="6537" y="6455"/>
                  </a:cubicBezTo>
                  <a:cubicBezTo>
                    <a:pt x="8905" y="8938"/>
                    <a:pt x="11558" y="11917"/>
                    <a:pt x="14116" y="14524"/>
                  </a:cubicBezTo>
                  <a:cubicBezTo>
                    <a:pt x="16674" y="17131"/>
                    <a:pt x="19137" y="1936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" name="Line"/>
            <p:cNvSpPr/>
            <p:nvPr/>
          </p:nvSpPr>
          <p:spPr>
            <a:xfrm>
              <a:off x="1450493" y="857250"/>
              <a:ext cx="146051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096" y="1900"/>
                    <a:pt x="16591" y="3800"/>
                    <a:pt x="14243" y="6250"/>
                  </a:cubicBezTo>
                  <a:cubicBezTo>
                    <a:pt x="11896" y="8700"/>
                    <a:pt x="9704" y="11700"/>
                    <a:pt x="7357" y="14350"/>
                  </a:cubicBezTo>
                  <a:cubicBezTo>
                    <a:pt x="5009" y="17000"/>
                    <a:pt x="2504" y="193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" name="Line"/>
            <p:cNvSpPr/>
            <p:nvPr/>
          </p:nvSpPr>
          <p:spPr>
            <a:xfrm>
              <a:off x="1653693" y="1174750"/>
              <a:ext cx="76201" cy="1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8" fill="norm" stroke="1" extrusionOk="0">
                  <a:moveTo>
                    <a:pt x="0" y="2274"/>
                  </a:moveTo>
                  <a:cubicBezTo>
                    <a:pt x="2400" y="1137"/>
                    <a:pt x="4800" y="0"/>
                    <a:pt x="7200" y="0"/>
                  </a:cubicBezTo>
                  <a:cubicBezTo>
                    <a:pt x="9600" y="0"/>
                    <a:pt x="12000" y="1137"/>
                    <a:pt x="13200" y="2653"/>
                  </a:cubicBezTo>
                  <a:cubicBezTo>
                    <a:pt x="14400" y="4168"/>
                    <a:pt x="14400" y="6063"/>
                    <a:pt x="12900" y="8337"/>
                  </a:cubicBezTo>
                  <a:cubicBezTo>
                    <a:pt x="11400" y="10611"/>
                    <a:pt x="8400" y="13263"/>
                    <a:pt x="6300" y="15537"/>
                  </a:cubicBezTo>
                  <a:cubicBezTo>
                    <a:pt x="4200" y="17811"/>
                    <a:pt x="3000" y="19705"/>
                    <a:pt x="3900" y="20653"/>
                  </a:cubicBezTo>
                  <a:cubicBezTo>
                    <a:pt x="4800" y="21600"/>
                    <a:pt x="7800" y="21600"/>
                    <a:pt x="11100" y="21221"/>
                  </a:cubicBezTo>
                  <a:cubicBezTo>
                    <a:pt x="14400" y="20842"/>
                    <a:pt x="18000" y="20084"/>
                    <a:pt x="21600" y="193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" name="Line"/>
            <p:cNvSpPr/>
            <p:nvPr/>
          </p:nvSpPr>
          <p:spPr>
            <a:xfrm>
              <a:off x="1780693" y="1301750"/>
              <a:ext cx="5080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" name="Line"/>
            <p:cNvSpPr/>
            <p:nvPr/>
          </p:nvSpPr>
          <p:spPr>
            <a:xfrm>
              <a:off x="1958493" y="1289050"/>
              <a:ext cx="1143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" name="Line"/>
            <p:cNvSpPr/>
            <p:nvPr/>
          </p:nvSpPr>
          <p:spPr>
            <a:xfrm>
              <a:off x="2231543" y="1257300"/>
              <a:ext cx="1143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" name="Line"/>
            <p:cNvSpPr/>
            <p:nvPr/>
          </p:nvSpPr>
          <p:spPr>
            <a:xfrm>
              <a:off x="2460143" y="1308100"/>
              <a:ext cx="8255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" name="Line"/>
            <p:cNvSpPr/>
            <p:nvPr/>
          </p:nvSpPr>
          <p:spPr>
            <a:xfrm>
              <a:off x="2720493" y="889000"/>
              <a:ext cx="266701" cy="35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371" y="900"/>
                    <a:pt x="2743" y="1800"/>
                    <a:pt x="4800" y="3857"/>
                  </a:cubicBezTo>
                  <a:cubicBezTo>
                    <a:pt x="6857" y="5914"/>
                    <a:pt x="9600" y="9129"/>
                    <a:pt x="12171" y="12086"/>
                  </a:cubicBezTo>
                  <a:cubicBezTo>
                    <a:pt x="14743" y="15043"/>
                    <a:pt x="17143" y="17743"/>
                    <a:pt x="18686" y="19286"/>
                  </a:cubicBezTo>
                  <a:cubicBezTo>
                    <a:pt x="20229" y="20829"/>
                    <a:pt x="20914" y="2121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" name="Line"/>
            <p:cNvSpPr/>
            <p:nvPr/>
          </p:nvSpPr>
          <p:spPr>
            <a:xfrm>
              <a:off x="2857563" y="882650"/>
              <a:ext cx="116931" cy="37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600" fill="norm" stroke="1" extrusionOk="0">
                  <a:moveTo>
                    <a:pt x="20934" y="1464"/>
                  </a:moveTo>
                  <a:cubicBezTo>
                    <a:pt x="20555" y="732"/>
                    <a:pt x="20176" y="0"/>
                    <a:pt x="19229" y="0"/>
                  </a:cubicBezTo>
                  <a:cubicBezTo>
                    <a:pt x="18281" y="0"/>
                    <a:pt x="16766" y="732"/>
                    <a:pt x="14871" y="2685"/>
                  </a:cubicBezTo>
                  <a:cubicBezTo>
                    <a:pt x="12976" y="4637"/>
                    <a:pt x="10702" y="7810"/>
                    <a:pt x="7860" y="10922"/>
                  </a:cubicBezTo>
                  <a:cubicBezTo>
                    <a:pt x="5018" y="14034"/>
                    <a:pt x="1608" y="17085"/>
                    <a:pt x="471" y="18854"/>
                  </a:cubicBezTo>
                  <a:cubicBezTo>
                    <a:pt x="-666" y="20624"/>
                    <a:pt x="471" y="21112"/>
                    <a:pt x="160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" name="Line"/>
            <p:cNvSpPr/>
            <p:nvPr/>
          </p:nvSpPr>
          <p:spPr>
            <a:xfrm>
              <a:off x="3063393" y="1165135"/>
              <a:ext cx="82551" cy="129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0" fill="norm" stroke="1" extrusionOk="0">
                  <a:moveTo>
                    <a:pt x="3323" y="4643"/>
                  </a:moveTo>
                  <a:cubicBezTo>
                    <a:pt x="2215" y="8072"/>
                    <a:pt x="1108" y="11500"/>
                    <a:pt x="554" y="14586"/>
                  </a:cubicBezTo>
                  <a:cubicBezTo>
                    <a:pt x="0" y="17672"/>
                    <a:pt x="0" y="20414"/>
                    <a:pt x="0" y="20929"/>
                  </a:cubicBezTo>
                  <a:cubicBezTo>
                    <a:pt x="0" y="21443"/>
                    <a:pt x="0" y="19729"/>
                    <a:pt x="554" y="17157"/>
                  </a:cubicBezTo>
                  <a:cubicBezTo>
                    <a:pt x="1108" y="14586"/>
                    <a:pt x="2215" y="11157"/>
                    <a:pt x="3046" y="8586"/>
                  </a:cubicBezTo>
                  <a:cubicBezTo>
                    <a:pt x="3877" y="6014"/>
                    <a:pt x="4431" y="4300"/>
                    <a:pt x="6369" y="2757"/>
                  </a:cubicBezTo>
                  <a:cubicBezTo>
                    <a:pt x="8308" y="1214"/>
                    <a:pt x="11631" y="-157"/>
                    <a:pt x="14123" y="14"/>
                  </a:cubicBezTo>
                  <a:cubicBezTo>
                    <a:pt x="16615" y="186"/>
                    <a:pt x="18277" y="1900"/>
                    <a:pt x="19385" y="4814"/>
                  </a:cubicBezTo>
                  <a:cubicBezTo>
                    <a:pt x="20492" y="7729"/>
                    <a:pt x="21046" y="11843"/>
                    <a:pt x="21600" y="159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" name="Line"/>
            <p:cNvSpPr/>
            <p:nvPr/>
          </p:nvSpPr>
          <p:spPr>
            <a:xfrm>
              <a:off x="3247543" y="784882"/>
              <a:ext cx="131614" cy="52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529" fill="norm" stroke="1" extrusionOk="0">
                  <a:moveTo>
                    <a:pt x="0" y="1410"/>
                  </a:moveTo>
                  <a:cubicBezTo>
                    <a:pt x="0" y="974"/>
                    <a:pt x="0" y="539"/>
                    <a:pt x="1543" y="277"/>
                  </a:cubicBezTo>
                  <a:cubicBezTo>
                    <a:pt x="3086" y="16"/>
                    <a:pt x="6171" y="-71"/>
                    <a:pt x="8400" y="60"/>
                  </a:cubicBezTo>
                  <a:cubicBezTo>
                    <a:pt x="10629" y="190"/>
                    <a:pt x="12000" y="539"/>
                    <a:pt x="12857" y="1453"/>
                  </a:cubicBezTo>
                  <a:cubicBezTo>
                    <a:pt x="13714" y="2368"/>
                    <a:pt x="14057" y="3848"/>
                    <a:pt x="13371" y="5460"/>
                  </a:cubicBezTo>
                  <a:cubicBezTo>
                    <a:pt x="12686" y="7071"/>
                    <a:pt x="10971" y="8813"/>
                    <a:pt x="10629" y="10163"/>
                  </a:cubicBezTo>
                  <a:cubicBezTo>
                    <a:pt x="10286" y="11513"/>
                    <a:pt x="11314" y="12471"/>
                    <a:pt x="13371" y="13864"/>
                  </a:cubicBezTo>
                  <a:cubicBezTo>
                    <a:pt x="15429" y="15258"/>
                    <a:pt x="18514" y="17087"/>
                    <a:pt x="20057" y="18219"/>
                  </a:cubicBezTo>
                  <a:cubicBezTo>
                    <a:pt x="21600" y="19352"/>
                    <a:pt x="21600" y="19787"/>
                    <a:pt x="20743" y="20135"/>
                  </a:cubicBezTo>
                  <a:cubicBezTo>
                    <a:pt x="19886" y="20484"/>
                    <a:pt x="18171" y="20745"/>
                    <a:pt x="16114" y="20963"/>
                  </a:cubicBezTo>
                  <a:cubicBezTo>
                    <a:pt x="14057" y="21181"/>
                    <a:pt x="11657" y="21355"/>
                    <a:pt x="9257" y="215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" name="Line"/>
            <p:cNvSpPr/>
            <p:nvPr/>
          </p:nvSpPr>
          <p:spPr>
            <a:xfrm>
              <a:off x="3842093" y="991340"/>
              <a:ext cx="205551" cy="20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002" fill="norm" stroke="1" extrusionOk="0">
                  <a:moveTo>
                    <a:pt x="15453" y="6341"/>
                  </a:moveTo>
                  <a:cubicBezTo>
                    <a:pt x="14571" y="4202"/>
                    <a:pt x="13690" y="2063"/>
                    <a:pt x="12477" y="887"/>
                  </a:cubicBezTo>
                  <a:cubicBezTo>
                    <a:pt x="11265" y="-289"/>
                    <a:pt x="9722" y="-503"/>
                    <a:pt x="7628" y="1529"/>
                  </a:cubicBezTo>
                  <a:cubicBezTo>
                    <a:pt x="5535" y="3560"/>
                    <a:pt x="2890" y="7838"/>
                    <a:pt x="1457" y="11259"/>
                  </a:cubicBezTo>
                  <a:cubicBezTo>
                    <a:pt x="24" y="14681"/>
                    <a:pt x="-196" y="17247"/>
                    <a:pt x="135" y="18851"/>
                  </a:cubicBezTo>
                  <a:cubicBezTo>
                    <a:pt x="465" y="20455"/>
                    <a:pt x="1347" y="21097"/>
                    <a:pt x="3000" y="20990"/>
                  </a:cubicBezTo>
                  <a:cubicBezTo>
                    <a:pt x="4653" y="20883"/>
                    <a:pt x="7077" y="20028"/>
                    <a:pt x="8841" y="17996"/>
                  </a:cubicBezTo>
                  <a:cubicBezTo>
                    <a:pt x="10604" y="15964"/>
                    <a:pt x="11706" y="12756"/>
                    <a:pt x="12698" y="12543"/>
                  </a:cubicBezTo>
                  <a:cubicBezTo>
                    <a:pt x="13690" y="12329"/>
                    <a:pt x="14571" y="15109"/>
                    <a:pt x="16004" y="16820"/>
                  </a:cubicBezTo>
                  <a:cubicBezTo>
                    <a:pt x="17437" y="18531"/>
                    <a:pt x="19420" y="19172"/>
                    <a:pt x="21404" y="198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" name="Line"/>
            <p:cNvSpPr/>
            <p:nvPr/>
          </p:nvSpPr>
          <p:spPr>
            <a:xfrm>
              <a:off x="4098443" y="1022350"/>
              <a:ext cx="190501" cy="166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3" fill="norm" stroke="1" extrusionOk="0">
                  <a:moveTo>
                    <a:pt x="0" y="820"/>
                  </a:moveTo>
                  <a:cubicBezTo>
                    <a:pt x="1200" y="547"/>
                    <a:pt x="2400" y="273"/>
                    <a:pt x="4440" y="3144"/>
                  </a:cubicBezTo>
                  <a:cubicBezTo>
                    <a:pt x="6480" y="6015"/>
                    <a:pt x="9360" y="12030"/>
                    <a:pt x="10560" y="15858"/>
                  </a:cubicBezTo>
                  <a:cubicBezTo>
                    <a:pt x="11760" y="19686"/>
                    <a:pt x="11280" y="21327"/>
                    <a:pt x="11040" y="21463"/>
                  </a:cubicBezTo>
                  <a:cubicBezTo>
                    <a:pt x="10800" y="21600"/>
                    <a:pt x="10800" y="20233"/>
                    <a:pt x="11640" y="17089"/>
                  </a:cubicBezTo>
                  <a:cubicBezTo>
                    <a:pt x="12480" y="13944"/>
                    <a:pt x="14160" y="9023"/>
                    <a:pt x="15960" y="5878"/>
                  </a:cubicBezTo>
                  <a:cubicBezTo>
                    <a:pt x="17760" y="2734"/>
                    <a:pt x="19680" y="136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" name="Line"/>
            <p:cNvSpPr/>
            <p:nvPr/>
          </p:nvSpPr>
          <p:spPr>
            <a:xfrm>
              <a:off x="4327043" y="993004"/>
              <a:ext cx="133351" cy="175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fill="norm" stroke="1" extrusionOk="0">
                  <a:moveTo>
                    <a:pt x="0" y="12822"/>
                  </a:moveTo>
                  <a:cubicBezTo>
                    <a:pt x="4457" y="9737"/>
                    <a:pt x="8914" y="6651"/>
                    <a:pt x="11314" y="4337"/>
                  </a:cubicBezTo>
                  <a:cubicBezTo>
                    <a:pt x="13714" y="2022"/>
                    <a:pt x="14057" y="479"/>
                    <a:pt x="13371" y="94"/>
                  </a:cubicBezTo>
                  <a:cubicBezTo>
                    <a:pt x="12686" y="-292"/>
                    <a:pt x="10971" y="479"/>
                    <a:pt x="8914" y="3051"/>
                  </a:cubicBezTo>
                  <a:cubicBezTo>
                    <a:pt x="6857" y="5622"/>
                    <a:pt x="4457" y="9994"/>
                    <a:pt x="3257" y="12951"/>
                  </a:cubicBezTo>
                  <a:cubicBezTo>
                    <a:pt x="2057" y="15908"/>
                    <a:pt x="2057" y="17451"/>
                    <a:pt x="5314" y="18608"/>
                  </a:cubicBezTo>
                  <a:cubicBezTo>
                    <a:pt x="8571" y="19765"/>
                    <a:pt x="15086" y="20537"/>
                    <a:pt x="21600" y="213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" name="Line"/>
            <p:cNvSpPr/>
            <p:nvPr/>
          </p:nvSpPr>
          <p:spPr>
            <a:xfrm>
              <a:off x="3990493" y="1035050"/>
              <a:ext cx="1" cy="9525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" name="Line"/>
            <p:cNvSpPr/>
            <p:nvPr/>
          </p:nvSpPr>
          <p:spPr>
            <a:xfrm>
              <a:off x="5095393" y="1016000"/>
              <a:ext cx="12701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" name="Line"/>
            <p:cNvSpPr/>
            <p:nvPr/>
          </p:nvSpPr>
          <p:spPr>
            <a:xfrm>
              <a:off x="5082693" y="927100"/>
              <a:ext cx="190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" name="Line"/>
            <p:cNvSpPr/>
            <p:nvPr/>
          </p:nvSpPr>
          <p:spPr>
            <a:xfrm>
              <a:off x="5190643" y="1143000"/>
              <a:ext cx="63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" name="Line"/>
            <p:cNvSpPr/>
            <p:nvPr/>
          </p:nvSpPr>
          <p:spPr>
            <a:xfrm>
              <a:off x="5317643" y="1035050"/>
              <a:ext cx="6351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" name="Line"/>
            <p:cNvSpPr/>
            <p:nvPr/>
          </p:nvSpPr>
          <p:spPr>
            <a:xfrm>
              <a:off x="5336693" y="927100"/>
              <a:ext cx="317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" name="Line"/>
            <p:cNvSpPr/>
            <p:nvPr/>
          </p:nvSpPr>
          <p:spPr>
            <a:xfrm>
              <a:off x="5438293" y="1143000"/>
              <a:ext cx="12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" name="Line"/>
            <p:cNvSpPr/>
            <p:nvPr/>
          </p:nvSpPr>
          <p:spPr>
            <a:xfrm>
              <a:off x="5546248" y="820146"/>
              <a:ext cx="145489" cy="39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349" fill="norm" stroke="1" extrusionOk="0">
                  <a:moveTo>
                    <a:pt x="14811" y="14003"/>
                  </a:moveTo>
                  <a:cubicBezTo>
                    <a:pt x="13885" y="13546"/>
                    <a:pt x="12960" y="13089"/>
                    <a:pt x="11108" y="12746"/>
                  </a:cubicBezTo>
                  <a:cubicBezTo>
                    <a:pt x="9257" y="12403"/>
                    <a:pt x="6480" y="12175"/>
                    <a:pt x="4320" y="12746"/>
                  </a:cubicBezTo>
                  <a:cubicBezTo>
                    <a:pt x="2160" y="13317"/>
                    <a:pt x="617" y="14689"/>
                    <a:pt x="154" y="16289"/>
                  </a:cubicBezTo>
                  <a:cubicBezTo>
                    <a:pt x="-309" y="17889"/>
                    <a:pt x="308" y="19717"/>
                    <a:pt x="1542" y="20632"/>
                  </a:cubicBezTo>
                  <a:cubicBezTo>
                    <a:pt x="2777" y="21546"/>
                    <a:pt x="4628" y="21546"/>
                    <a:pt x="6942" y="20860"/>
                  </a:cubicBezTo>
                  <a:cubicBezTo>
                    <a:pt x="9257" y="20175"/>
                    <a:pt x="12034" y="18803"/>
                    <a:pt x="14502" y="16175"/>
                  </a:cubicBezTo>
                  <a:cubicBezTo>
                    <a:pt x="16971" y="13546"/>
                    <a:pt x="19131" y="9660"/>
                    <a:pt x="20211" y="6975"/>
                  </a:cubicBezTo>
                  <a:cubicBezTo>
                    <a:pt x="21291" y="4289"/>
                    <a:pt x="21291" y="2803"/>
                    <a:pt x="21137" y="1717"/>
                  </a:cubicBezTo>
                  <a:cubicBezTo>
                    <a:pt x="20982" y="632"/>
                    <a:pt x="20674" y="-54"/>
                    <a:pt x="20057" y="3"/>
                  </a:cubicBezTo>
                  <a:cubicBezTo>
                    <a:pt x="19440" y="60"/>
                    <a:pt x="18514" y="860"/>
                    <a:pt x="17588" y="2917"/>
                  </a:cubicBezTo>
                  <a:cubicBezTo>
                    <a:pt x="16662" y="4975"/>
                    <a:pt x="15737" y="8289"/>
                    <a:pt x="15891" y="11032"/>
                  </a:cubicBezTo>
                  <a:cubicBezTo>
                    <a:pt x="16045" y="13775"/>
                    <a:pt x="17280" y="15946"/>
                    <a:pt x="18514" y="181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" name="Line"/>
            <p:cNvSpPr/>
            <p:nvPr/>
          </p:nvSpPr>
          <p:spPr>
            <a:xfrm>
              <a:off x="5767858" y="1155700"/>
              <a:ext cx="127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" name="Line"/>
            <p:cNvSpPr/>
            <p:nvPr/>
          </p:nvSpPr>
          <p:spPr>
            <a:xfrm>
              <a:off x="6247637" y="874255"/>
              <a:ext cx="124107" cy="362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359" fill="norm" stroke="1" extrusionOk="0">
                  <a:moveTo>
                    <a:pt x="598" y="5365"/>
                  </a:moveTo>
                  <a:cubicBezTo>
                    <a:pt x="964" y="9235"/>
                    <a:pt x="1330" y="13106"/>
                    <a:pt x="1513" y="15416"/>
                  </a:cubicBezTo>
                  <a:cubicBezTo>
                    <a:pt x="1697" y="17725"/>
                    <a:pt x="1697" y="18474"/>
                    <a:pt x="1513" y="19348"/>
                  </a:cubicBezTo>
                  <a:cubicBezTo>
                    <a:pt x="1330" y="20222"/>
                    <a:pt x="964" y="21221"/>
                    <a:pt x="598" y="21346"/>
                  </a:cubicBezTo>
                  <a:cubicBezTo>
                    <a:pt x="232" y="21471"/>
                    <a:pt x="-134" y="20722"/>
                    <a:pt x="49" y="17975"/>
                  </a:cubicBezTo>
                  <a:cubicBezTo>
                    <a:pt x="232" y="15228"/>
                    <a:pt x="964" y="10484"/>
                    <a:pt x="2063" y="7425"/>
                  </a:cubicBezTo>
                  <a:cubicBezTo>
                    <a:pt x="3161" y="4366"/>
                    <a:pt x="4625" y="2992"/>
                    <a:pt x="5724" y="1994"/>
                  </a:cubicBezTo>
                  <a:cubicBezTo>
                    <a:pt x="6822" y="995"/>
                    <a:pt x="7554" y="370"/>
                    <a:pt x="9019" y="121"/>
                  </a:cubicBezTo>
                  <a:cubicBezTo>
                    <a:pt x="10483" y="-129"/>
                    <a:pt x="12680" y="-4"/>
                    <a:pt x="15059" y="620"/>
                  </a:cubicBezTo>
                  <a:cubicBezTo>
                    <a:pt x="17439" y="1244"/>
                    <a:pt x="20002" y="2368"/>
                    <a:pt x="20734" y="3991"/>
                  </a:cubicBezTo>
                  <a:cubicBezTo>
                    <a:pt x="21466" y="5614"/>
                    <a:pt x="20368" y="7737"/>
                    <a:pt x="18171" y="9048"/>
                  </a:cubicBezTo>
                  <a:cubicBezTo>
                    <a:pt x="15974" y="10359"/>
                    <a:pt x="12680" y="10858"/>
                    <a:pt x="9385" y="11108"/>
                  </a:cubicBezTo>
                  <a:cubicBezTo>
                    <a:pt x="6090" y="11358"/>
                    <a:pt x="2795" y="11358"/>
                    <a:pt x="1697" y="11670"/>
                  </a:cubicBezTo>
                  <a:cubicBezTo>
                    <a:pt x="598" y="11982"/>
                    <a:pt x="1697" y="12606"/>
                    <a:pt x="4259" y="13917"/>
                  </a:cubicBezTo>
                  <a:cubicBezTo>
                    <a:pt x="6822" y="15228"/>
                    <a:pt x="10849" y="17226"/>
                    <a:pt x="13961" y="18225"/>
                  </a:cubicBezTo>
                  <a:cubicBezTo>
                    <a:pt x="17073" y="19224"/>
                    <a:pt x="19269" y="19224"/>
                    <a:pt x="21466" y="192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" name="Line"/>
            <p:cNvSpPr/>
            <p:nvPr/>
          </p:nvSpPr>
          <p:spPr>
            <a:xfrm>
              <a:off x="6454293" y="889000"/>
              <a:ext cx="139701" cy="342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5" fill="norm" stroke="1" extrusionOk="0">
                  <a:moveTo>
                    <a:pt x="0" y="3180"/>
                  </a:moveTo>
                  <a:cubicBezTo>
                    <a:pt x="1636" y="7023"/>
                    <a:pt x="3273" y="10866"/>
                    <a:pt x="4582" y="13517"/>
                  </a:cubicBezTo>
                  <a:cubicBezTo>
                    <a:pt x="5891" y="16167"/>
                    <a:pt x="6873" y="17625"/>
                    <a:pt x="7691" y="18883"/>
                  </a:cubicBezTo>
                  <a:cubicBezTo>
                    <a:pt x="8509" y="20142"/>
                    <a:pt x="9164" y="21202"/>
                    <a:pt x="9982" y="21401"/>
                  </a:cubicBezTo>
                  <a:cubicBezTo>
                    <a:pt x="10800" y="21600"/>
                    <a:pt x="11782" y="20937"/>
                    <a:pt x="13091" y="18883"/>
                  </a:cubicBezTo>
                  <a:cubicBezTo>
                    <a:pt x="14400" y="16829"/>
                    <a:pt x="16036" y="13384"/>
                    <a:pt x="17182" y="10402"/>
                  </a:cubicBezTo>
                  <a:cubicBezTo>
                    <a:pt x="18327" y="7421"/>
                    <a:pt x="18982" y="4903"/>
                    <a:pt x="19636" y="3048"/>
                  </a:cubicBezTo>
                  <a:cubicBezTo>
                    <a:pt x="20291" y="1193"/>
                    <a:pt x="20945" y="0"/>
                    <a:pt x="21273" y="0"/>
                  </a:cubicBezTo>
                  <a:cubicBezTo>
                    <a:pt x="21600" y="0"/>
                    <a:pt x="21600" y="1193"/>
                    <a:pt x="21600" y="23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" name="Line"/>
            <p:cNvSpPr/>
            <p:nvPr/>
          </p:nvSpPr>
          <p:spPr>
            <a:xfrm>
              <a:off x="6605635" y="1036058"/>
              <a:ext cx="73811" cy="182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21" h="21196" fill="norm" stroke="1" extrusionOk="0">
                  <a:moveTo>
                    <a:pt x="19042" y="5774"/>
                  </a:moveTo>
                  <a:cubicBezTo>
                    <a:pt x="17905" y="4547"/>
                    <a:pt x="16768" y="3319"/>
                    <a:pt x="15063" y="2338"/>
                  </a:cubicBezTo>
                  <a:cubicBezTo>
                    <a:pt x="13358" y="1356"/>
                    <a:pt x="11084" y="619"/>
                    <a:pt x="8526" y="251"/>
                  </a:cubicBezTo>
                  <a:cubicBezTo>
                    <a:pt x="5968" y="-117"/>
                    <a:pt x="3126" y="-117"/>
                    <a:pt x="1421" y="497"/>
                  </a:cubicBezTo>
                  <a:cubicBezTo>
                    <a:pt x="-285" y="1110"/>
                    <a:pt x="-853" y="2338"/>
                    <a:pt x="1989" y="5283"/>
                  </a:cubicBezTo>
                  <a:cubicBezTo>
                    <a:pt x="4831" y="8228"/>
                    <a:pt x="11084" y="12892"/>
                    <a:pt x="15063" y="15960"/>
                  </a:cubicBezTo>
                  <a:cubicBezTo>
                    <a:pt x="19042" y="19028"/>
                    <a:pt x="20747" y="20501"/>
                    <a:pt x="19326" y="20992"/>
                  </a:cubicBezTo>
                  <a:cubicBezTo>
                    <a:pt x="17905" y="21483"/>
                    <a:pt x="13358" y="20992"/>
                    <a:pt x="8810" y="205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" name="Line"/>
            <p:cNvSpPr/>
            <p:nvPr/>
          </p:nvSpPr>
          <p:spPr>
            <a:xfrm>
              <a:off x="7408910" y="1016996"/>
              <a:ext cx="181529" cy="150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325" fill="norm" stroke="1" extrusionOk="0">
                  <a:moveTo>
                    <a:pt x="3516" y="2559"/>
                  </a:moveTo>
                  <a:cubicBezTo>
                    <a:pt x="2512" y="5259"/>
                    <a:pt x="1507" y="7959"/>
                    <a:pt x="879" y="10209"/>
                  </a:cubicBezTo>
                  <a:cubicBezTo>
                    <a:pt x="251" y="12459"/>
                    <a:pt x="0" y="14259"/>
                    <a:pt x="0" y="15909"/>
                  </a:cubicBezTo>
                  <a:cubicBezTo>
                    <a:pt x="0" y="17559"/>
                    <a:pt x="251" y="19059"/>
                    <a:pt x="1005" y="19659"/>
                  </a:cubicBezTo>
                  <a:cubicBezTo>
                    <a:pt x="1758" y="20259"/>
                    <a:pt x="3014" y="19959"/>
                    <a:pt x="3893" y="19059"/>
                  </a:cubicBezTo>
                  <a:cubicBezTo>
                    <a:pt x="4772" y="18159"/>
                    <a:pt x="5274" y="16659"/>
                    <a:pt x="5902" y="16509"/>
                  </a:cubicBezTo>
                  <a:cubicBezTo>
                    <a:pt x="6530" y="16359"/>
                    <a:pt x="7284" y="17559"/>
                    <a:pt x="8037" y="18759"/>
                  </a:cubicBezTo>
                  <a:cubicBezTo>
                    <a:pt x="8791" y="19959"/>
                    <a:pt x="9544" y="21159"/>
                    <a:pt x="11177" y="21309"/>
                  </a:cubicBezTo>
                  <a:cubicBezTo>
                    <a:pt x="12809" y="21459"/>
                    <a:pt x="15321" y="20559"/>
                    <a:pt x="17205" y="18309"/>
                  </a:cubicBezTo>
                  <a:cubicBezTo>
                    <a:pt x="19088" y="16059"/>
                    <a:pt x="20344" y="12459"/>
                    <a:pt x="20972" y="9909"/>
                  </a:cubicBezTo>
                  <a:cubicBezTo>
                    <a:pt x="21600" y="7359"/>
                    <a:pt x="21600" y="5859"/>
                    <a:pt x="21474" y="4059"/>
                  </a:cubicBezTo>
                  <a:cubicBezTo>
                    <a:pt x="21349" y="2259"/>
                    <a:pt x="21098" y="159"/>
                    <a:pt x="20972" y="9"/>
                  </a:cubicBezTo>
                  <a:cubicBezTo>
                    <a:pt x="20847" y="-141"/>
                    <a:pt x="20847" y="1659"/>
                    <a:pt x="20847" y="34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" name="Line"/>
            <p:cNvSpPr/>
            <p:nvPr/>
          </p:nvSpPr>
          <p:spPr>
            <a:xfrm>
              <a:off x="7635393" y="1054100"/>
              <a:ext cx="12701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" name="Line"/>
            <p:cNvSpPr/>
            <p:nvPr/>
          </p:nvSpPr>
          <p:spPr>
            <a:xfrm>
              <a:off x="7654443" y="952499"/>
              <a:ext cx="63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8720"/>
                    <a:pt x="0" y="15840"/>
                    <a:pt x="3600" y="12240"/>
                  </a:cubicBezTo>
                  <a:cubicBezTo>
                    <a:pt x="7200" y="8640"/>
                    <a:pt x="14400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" name="Line"/>
            <p:cNvSpPr/>
            <p:nvPr/>
          </p:nvSpPr>
          <p:spPr>
            <a:xfrm>
              <a:off x="7754089" y="736600"/>
              <a:ext cx="255955" cy="394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514" fill="norm" stroke="1" extrusionOk="0">
                  <a:moveTo>
                    <a:pt x="10172" y="0"/>
                  </a:moveTo>
                  <a:cubicBezTo>
                    <a:pt x="8942" y="1617"/>
                    <a:pt x="7713" y="3234"/>
                    <a:pt x="6747" y="5660"/>
                  </a:cubicBezTo>
                  <a:cubicBezTo>
                    <a:pt x="5781" y="8086"/>
                    <a:pt x="5079" y="11320"/>
                    <a:pt x="4815" y="13919"/>
                  </a:cubicBezTo>
                  <a:cubicBezTo>
                    <a:pt x="4552" y="16518"/>
                    <a:pt x="4728" y="18481"/>
                    <a:pt x="5079" y="19694"/>
                  </a:cubicBezTo>
                  <a:cubicBezTo>
                    <a:pt x="5430" y="20907"/>
                    <a:pt x="5957" y="21369"/>
                    <a:pt x="6659" y="21484"/>
                  </a:cubicBezTo>
                  <a:cubicBezTo>
                    <a:pt x="7362" y="21600"/>
                    <a:pt x="8240" y="21369"/>
                    <a:pt x="8679" y="20965"/>
                  </a:cubicBezTo>
                  <a:cubicBezTo>
                    <a:pt x="9118" y="20560"/>
                    <a:pt x="9118" y="19983"/>
                    <a:pt x="8328" y="18886"/>
                  </a:cubicBezTo>
                  <a:cubicBezTo>
                    <a:pt x="7537" y="17788"/>
                    <a:pt x="5957" y="16171"/>
                    <a:pt x="4289" y="15132"/>
                  </a:cubicBezTo>
                  <a:cubicBezTo>
                    <a:pt x="2620" y="14092"/>
                    <a:pt x="864" y="13630"/>
                    <a:pt x="250" y="13110"/>
                  </a:cubicBezTo>
                  <a:cubicBezTo>
                    <a:pt x="-365" y="12590"/>
                    <a:pt x="162" y="12013"/>
                    <a:pt x="1742" y="10916"/>
                  </a:cubicBezTo>
                  <a:cubicBezTo>
                    <a:pt x="3323" y="9818"/>
                    <a:pt x="5957" y="8201"/>
                    <a:pt x="7976" y="6642"/>
                  </a:cubicBezTo>
                  <a:cubicBezTo>
                    <a:pt x="9996" y="5082"/>
                    <a:pt x="11401" y="3581"/>
                    <a:pt x="12542" y="2483"/>
                  </a:cubicBezTo>
                  <a:cubicBezTo>
                    <a:pt x="13684" y="1386"/>
                    <a:pt x="14562" y="693"/>
                    <a:pt x="15001" y="635"/>
                  </a:cubicBezTo>
                  <a:cubicBezTo>
                    <a:pt x="15440" y="578"/>
                    <a:pt x="15440" y="1155"/>
                    <a:pt x="15001" y="3234"/>
                  </a:cubicBezTo>
                  <a:cubicBezTo>
                    <a:pt x="14562" y="5313"/>
                    <a:pt x="13684" y="8894"/>
                    <a:pt x="13069" y="11782"/>
                  </a:cubicBezTo>
                  <a:cubicBezTo>
                    <a:pt x="12455" y="14670"/>
                    <a:pt x="12103" y="16864"/>
                    <a:pt x="11752" y="18250"/>
                  </a:cubicBezTo>
                  <a:cubicBezTo>
                    <a:pt x="11401" y="19636"/>
                    <a:pt x="11050" y="20214"/>
                    <a:pt x="10874" y="20214"/>
                  </a:cubicBezTo>
                  <a:cubicBezTo>
                    <a:pt x="10698" y="20214"/>
                    <a:pt x="10698" y="19636"/>
                    <a:pt x="11225" y="18424"/>
                  </a:cubicBezTo>
                  <a:cubicBezTo>
                    <a:pt x="11752" y="17211"/>
                    <a:pt x="12806" y="15363"/>
                    <a:pt x="13596" y="14207"/>
                  </a:cubicBezTo>
                  <a:cubicBezTo>
                    <a:pt x="14386" y="13052"/>
                    <a:pt x="14913" y="12590"/>
                    <a:pt x="15528" y="12533"/>
                  </a:cubicBezTo>
                  <a:cubicBezTo>
                    <a:pt x="16142" y="12475"/>
                    <a:pt x="16845" y="12821"/>
                    <a:pt x="17635" y="13919"/>
                  </a:cubicBezTo>
                  <a:cubicBezTo>
                    <a:pt x="18425" y="15016"/>
                    <a:pt x="19303" y="16864"/>
                    <a:pt x="19918" y="18077"/>
                  </a:cubicBezTo>
                  <a:cubicBezTo>
                    <a:pt x="20533" y="19290"/>
                    <a:pt x="20884" y="19867"/>
                    <a:pt x="21235" y="204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" name="Line"/>
            <p:cNvSpPr/>
            <p:nvPr/>
          </p:nvSpPr>
          <p:spPr>
            <a:xfrm>
              <a:off x="8442933" y="1003829"/>
              <a:ext cx="170361" cy="192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113" fill="norm" stroke="1" extrusionOk="0">
                  <a:moveTo>
                    <a:pt x="2263" y="4123"/>
                  </a:moveTo>
                  <a:cubicBezTo>
                    <a:pt x="2530" y="7839"/>
                    <a:pt x="2796" y="11555"/>
                    <a:pt x="2796" y="14110"/>
                  </a:cubicBezTo>
                  <a:cubicBezTo>
                    <a:pt x="2796" y="16665"/>
                    <a:pt x="2530" y="18058"/>
                    <a:pt x="1996" y="19220"/>
                  </a:cubicBezTo>
                  <a:cubicBezTo>
                    <a:pt x="1463" y="20381"/>
                    <a:pt x="663" y="21310"/>
                    <a:pt x="263" y="21078"/>
                  </a:cubicBezTo>
                  <a:cubicBezTo>
                    <a:pt x="-137" y="20845"/>
                    <a:pt x="-137" y="19452"/>
                    <a:pt x="663" y="16316"/>
                  </a:cubicBezTo>
                  <a:cubicBezTo>
                    <a:pt x="1463" y="13181"/>
                    <a:pt x="3063" y="8304"/>
                    <a:pt x="4130" y="5168"/>
                  </a:cubicBezTo>
                  <a:cubicBezTo>
                    <a:pt x="5196" y="2033"/>
                    <a:pt x="5730" y="639"/>
                    <a:pt x="6663" y="175"/>
                  </a:cubicBezTo>
                  <a:cubicBezTo>
                    <a:pt x="7596" y="-290"/>
                    <a:pt x="8930" y="175"/>
                    <a:pt x="9996" y="1568"/>
                  </a:cubicBezTo>
                  <a:cubicBezTo>
                    <a:pt x="11063" y="2962"/>
                    <a:pt x="11863" y="5284"/>
                    <a:pt x="12530" y="5749"/>
                  </a:cubicBezTo>
                  <a:cubicBezTo>
                    <a:pt x="13196" y="6213"/>
                    <a:pt x="13730" y="4820"/>
                    <a:pt x="14530" y="3426"/>
                  </a:cubicBezTo>
                  <a:cubicBezTo>
                    <a:pt x="15330" y="2033"/>
                    <a:pt x="16396" y="639"/>
                    <a:pt x="17196" y="639"/>
                  </a:cubicBezTo>
                  <a:cubicBezTo>
                    <a:pt x="17996" y="639"/>
                    <a:pt x="18530" y="2033"/>
                    <a:pt x="19196" y="5168"/>
                  </a:cubicBezTo>
                  <a:cubicBezTo>
                    <a:pt x="19863" y="8304"/>
                    <a:pt x="20663" y="13181"/>
                    <a:pt x="21463" y="180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" name="Line"/>
            <p:cNvSpPr/>
            <p:nvPr/>
          </p:nvSpPr>
          <p:spPr>
            <a:xfrm>
              <a:off x="8702193" y="976023"/>
              <a:ext cx="114301" cy="174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4" fill="norm" stroke="1" extrusionOk="0">
                  <a:moveTo>
                    <a:pt x="0" y="9373"/>
                  </a:moveTo>
                  <a:cubicBezTo>
                    <a:pt x="1200" y="10390"/>
                    <a:pt x="2400" y="11406"/>
                    <a:pt x="4000" y="11661"/>
                  </a:cubicBezTo>
                  <a:cubicBezTo>
                    <a:pt x="5600" y="11915"/>
                    <a:pt x="7600" y="11406"/>
                    <a:pt x="9600" y="9882"/>
                  </a:cubicBezTo>
                  <a:cubicBezTo>
                    <a:pt x="11600" y="8357"/>
                    <a:pt x="13600" y="5816"/>
                    <a:pt x="14600" y="3910"/>
                  </a:cubicBezTo>
                  <a:cubicBezTo>
                    <a:pt x="15600" y="2004"/>
                    <a:pt x="15600" y="733"/>
                    <a:pt x="14600" y="225"/>
                  </a:cubicBezTo>
                  <a:cubicBezTo>
                    <a:pt x="13600" y="-283"/>
                    <a:pt x="11600" y="-29"/>
                    <a:pt x="9200" y="2004"/>
                  </a:cubicBezTo>
                  <a:cubicBezTo>
                    <a:pt x="6800" y="4037"/>
                    <a:pt x="4000" y="7849"/>
                    <a:pt x="2400" y="10517"/>
                  </a:cubicBezTo>
                  <a:cubicBezTo>
                    <a:pt x="800" y="13185"/>
                    <a:pt x="400" y="14710"/>
                    <a:pt x="1400" y="16489"/>
                  </a:cubicBezTo>
                  <a:cubicBezTo>
                    <a:pt x="2400" y="18268"/>
                    <a:pt x="4800" y="20301"/>
                    <a:pt x="8400" y="20809"/>
                  </a:cubicBezTo>
                  <a:cubicBezTo>
                    <a:pt x="12000" y="21317"/>
                    <a:pt x="16800" y="20301"/>
                    <a:pt x="21600" y="192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" name="Line"/>
            <p:cNvSpPr/>
            <p:nvPr/>
          </p:nvSpPr>
          <p:spPr>
            <a:xfrm>
              <a:off x="8813599" y="988618"/>
              <a:ext cx="98145" cy="161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1096" fill="norm" stroke="1" extrusionOk="0">
                  <a:moveTo>
                    <a:pt x="19930" y="3582"/>
                  </a:moveTo>
                  <a:cubicBezTo>
                    <a:pt x="18552" y="2197"/>
                    <a:pt x="17173" y="813"/>
                    <a:pt x="15335" y="259"/>
                  </a:cubicBezTo>
                  <a:cubicBezTo>
                    <a:pt x="13496" y="-295"/>
                    <a:pt x="11198" y="-18"/>
                    <a:pt x="8671" y="1643"/>
                  </a:cubicBezTo>
                  <a:cubicBezTo>
                    <a:pt x="6143" y="3305"/>
                    <a:pt x="3386" y="6351"/>
                    <a:pt x="1777" y="9397"/>
                  </a:cubicBezTo>
                  <a:cubicBezTo>
                    <a:pt x="169" y="12443"/>
                    <a:pt x="-291" y="15490"/>
                    <a:pt x="169" y="17567"/>
                  </a:cubicBezTo>
                  <a:cubicBezTo>
                    <a:pt x="628" y="19643"/>
                    <a:pt x="2007" y="20751"/>
                    <a:pt x="3845" y="21028"/>
                  </a:cubicBezTo>
                  <a:cubicBezTo>
                    <a:pt x="5683" y="21305"/>
                    <a:pt x="7981" y="20751"/>
                    <a:pt x="9820" y="19090"/>
                  </a:cubicBezTo>
                  <a:cubicBezTo>
                    <a:pt x="11658" y="17428"/>
                    <a:pt x="13037" y="14659"/>
                    <a:pt x="14186" y="12443"/>
                  </a:cubicBezTo>
                  <a:cubicBezTo>
                    <a:pt x="15335" y="10228"/>
                    <a:pt x="16254" y="8567"/>
                    <a:pt x="16483" y="8705"/>
                  </a:cubicBezTo>
                  <a:cubicBezTo>
                    <a:pt x="16713" y="8843"/>
                    <a:pt x="16254" y="10782"/>
                    <a:pt x="16943" y="13136"/>
                  </a:cubicBezTo>
                  <a:cubicBezTo>
                    <a:pt x="17632" y="15490"/>
                    <a:pt x="19471" y="18259"/>
                    <a:pt x="21309" y="210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" name="Line"/>
            <p:cNvSpPr/>
            <p:nvPr/>
          </p:nvSpPr>
          <p:spPr>
            <a:xfrm>
              <a:off x="8959575" y="977829"/>
              <a:ext cx="103864" cy="158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2" h="21048" fill="norm" stroke="1" extrusionOk="0">
                  <a:moveTo>
                    <a:pt x="3135" y="5900"/>
                  </a:moveTo>
                  <a:cubicBezTo>
                    <a:pt x="1865" y="8705"/>
                    <a:pt x="594" y="11510"/>
                    <a:pt x="171" y="11651"/>
                  </a:cubicBezTo>
                  <a:cubicBezTo>
                    <a:pt x="-253" y="11791"/>
                    <a:pt x="171" y="9266"/>
                    <a:pt x="806" y="7162"/>
                  </a:cubicBezTo>
                  <a:cubicBezTo>
                    <a:pt x="1441" y="5058"/>
                    <a:pt x="2288" y="3375"/>
                    <a:pt x="4406" y="1973"/>
                  </a:cubicBezTo>
                  <a:cubicBezTo>
                    <a:pt x="6523" y="570"/>
                    <a:pt x="9912" y="-552"/>
                    <a:pt x="13088" y="290"/>
                  </a:cubicBezTo>
                  <a:cubicBezTo>
                    <a:pt x="16265" y="1131"/>
                    <a:pt x="19229" y="3936"/>
                    <a:pt x="20288" y="7723"/>
                  </a:cubicBezTo>
                  <a:cubicBezTo>
                    <a:pt x="21347" y="11510"/>
                    <a:pt x="20500" y="16279"/>
                    <a:pt x="19653" y="210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" name="Line"/>
            <p:cNvSpPr/>
            <p:nvPr/>
          </p:nvSpPr>
          <p:spPr>
            <a:xfrm>
              <a:off x="9267343" y="979371"/>
              <a:ext cx="266701" cy="35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3" fill="norm" stroke="1" extrusionOk="0">
                  <a:moveTo>
                    <a:pt x="0" y="21383"/>
                  </a:moveTo>
                  <a:cubicBezTo>
                    <a:pt x="2057" y="18060"/>
                    <a:pt x="4114" y="14737"/>
                    <a:pt x="5571" y="11733"/>
                  </a:cubicBezTo>
                  <a:cubicBezTo>
                    <a:pt x="7029" y="8730"/>
                    <a:pt x="7886" y="6046"/>
                    <a:pt x="8486" y="3937"/>
                  </a:cubicBezTo>
                  <a:cubicBezTo>
                    <a:pt x="9086" y="1828"/>
                    <a:pt x="9429" y="294"/>
                    <a:pt x="9429" y="39"/>
                  </a:cubicBezTo>
                  <a:cubicBezTo>
                    <a:pt x="9429" y="-217"/>
                    <a:pt x="9086" y="805"/>
                    <a:pt x="8743" y="2531"/>
                  </a:cubicBezTo>
                  <a:cubicBezTo>
                    <a:pt x="8400" y="4256"/>
                    <a:pt x="8057" y="6685"/>
                    <a:pt x="7886" y="8219"/>
                  </a:cubicBezTo>
                  <a:cubicBezTo>
                    <a:pt x="7714" y="9752"/>
                    <a:pt x="7714" y="10391"/>
                    <a:pt x="7971" y="10966"/>
                  </a:cubicBezTo>
                  <a:cubicBezTo>
                    <a:pt x="8229" y="11542"/>
                    <a:pt x="8743" y="12053"/>
                    <a:pt x="9429" y="12308"/>
                  </a:cubicBezTo>
                  <a:cubicBezTo>
                    <a:pt x="10114" y="12564"/>
                    <a:pt x="10971" y="12564"/>
                    <a:pt x="12257" y="11669"/>
                  </a:cubicBezTo>
                  <a:cubicBezTo>
                    <a:pt x="13543" y="10775"/>
                    <a:pt x="15257" y="8985"/>
                    <a:pt x="16457" y="7388"/>
                  </a:cubicBezTo>
                  <a:cubicBezTo>
                    <a:pt x="17657" y="5790"/>
                    <a:pt x="18343" y="4384"/>
                    <a:pt x="18771" y="3362"/>
                  </a:cubicBezTo>
                  <a:cubicBezTo>
                    <a:pt x="19200" y="2339"/>
                    <a:pt x="19371" y="1700"/>
                    <a:pt x="19457" y="1764"/>
                  </a:cubicBezTo>
                  <a:cubicBezTo>
                    <a:pt x="19543" y="1828"/>
                    <a:pt x="19543" y="2595"/>
                    <a:pt x="19886" y="4512"/>
                  </a:cubicBezTo>
                  <a:cubicBezTo>
                    <a:pt x="20229" y="6429"/>
                    <a:pt x="20914" y="9497"/>
                    <a:pt x="21600" y="125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" name="Line"/>
            <p:cNvSpPr/>
            <p:nvPr/>
          </p:nvSpPr>
          <p:spPr>
            <a:xfrm>
              <a:off x="9934151" y="906919"/>
              <a:ext cx="152343" cy="280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524" fill="norm" stroke="1" extrusionOk="0">
                  <a:moveTo>
                    <a:pt x="21296" y="15190"/>
                  </a:moveTo>
                  <a:cubicBezTo>
                    <a:pt x="19521" y="13404"/>
                    <a:pt x="17745" y="11617"/>
                    <a:pt x="16858" y="9344"/>
                  </a:cubicBezTo>
                  <a:cubicBezTo>
                    <a:pt x="15970" y="7070"/>
                    <a:pt x="15970" y="4309"/>
                    <a:pt x="16266" y="2522"/>
                  </a:cubicBezTo>
                  <a:cubicBezTo>
                    <a:pt x="16562" y="736"/>
                    <a:pt x="17154" y="-76"/>
                    <a:pt x="17745" y="5"/>
                  </a:cubicBezTo>
                  <a:cubicBezTo>
                    <a:pt x="18337" y="86"/>
                    <a:pt x="18929" y="1061"/>
                    <a:pt x="17745" y="3091"/>
                  </a:cubicBezTo>
                  <a:cubicBezTo>
                    <a:pt x="16562" y="5121"/>
                    <a:pt x="13603" y="8207"/>
                    <a:pt x="10496" y="11049"/>
                  </a:cubicBezTo>
                  <a:cubicBezTo>
                    <a:pt x="7389" y="13891"/>
                    <a:pt x="4134" y="16489"/>
                    <a:pt x="2211" y="18195"/>
                  </a:cubicBezTo>
                  <a:cubicBezTo>
                    <a:pt x="288" y="19900"/>
                    <a:pt x="-304" y="20712"/>
                    <a:pt x="140" y="21118"/>
                  </a:cubicBezTo>
                  <a:cubicBezTo>
                    <a:pt x="584" y="21524"/>
                    <a:pt x="2063" y="21524"/>
                    <a:pt x="4726" y="21524"/>
                  </a:cubicBezTo>
                  <a:cubicBezTo>
                    <a:pt x="7389" y="21524"/>
                    <a:pt x="11236" y="21524"/>
                    <a:pt x="15082" y="215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" name="Line"/>
            <p:cNvSpPr/>
            <p:nvPr/>
          </p:nvSpPr>
          <p:spPr>
            <a:xfrm>
              <a:off x="10492893" y="1009650"/>
              <a:ext cx="165101" cy="200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4" fill="norm" stroke="1" extrusionOk="0">
                  <a:moveTo>
                    <a:pt x="0" y="0"/>
                  </a:moveTo>
                  <a:cubicBezTo>
                    <a:pt x="1108" y="3600"/>
                    <a:pt x="2215" y="7200"/>
                    <a:pt x="3323" y="10238"/>
                  </a:cubicBezTo>
                  <a:cubicBezTo>
                    <a:pt x="4431" y="13275"/>
                    <a:pt x="5538" y="15750"/>
                    <a:pt x="6231" y="17662"/>
                  </a:cubicBezTo>
                  <a:cubicBezTo>
                    <a:pt x="6923" y="19575"/>
                    <a:pt x="7200" y="20925"/>
                    <a:pt x="8031" y="21262"/>
                  </a:cubicBezTo>
                  <a:cubicBezTo>
                    <a:pt x="8862" y="21600"/>
                    <a:pt x="10246" y="20925"/>
                    <a:pt x="11631" y="18450"/>
                  </a:cubicBezTo>
                  <a:cubicBezTo>
                    <a:pt x="13015" y="15975"/>
                    <a:pt x="14400" y="11700"/>
                    <a:pt x="16062" y="8438"/>
                  </a:cubicBezTo>
                  <a:cubicBezTo>
                    <a:pt x="17723" y="5175"/>
                    <a:pt x="19662" y="2925"/>
                    <a:pt x="21600" y="6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" name="Line"/>
            <p:cNvSpPr/>
            <p:nvPr/>
          </p:nvSpPr>
          <p:spPr>
            <a:xfrm>
              <a:off x="10684402" y="1026120"/>
              <a:ext cx="119642" cy="150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0733" fill="norm" stroke="1" extrusionOk="0">
                  <a:moveTo>
                    <a:pt x="19146" y="5610"/>
                  </a:moveTo>
                  <a:cubicBezTo>
                    <a:pt x="18388" y="4150"/>
                    <a:pt x="17631" y="2691"/>
                    <a:pt x="16304" y="1523"/>
                  </a:cubicBezTo>
                  <a:cubicBezTo>
                    <a:pt x="14978" y="356"/>
                    <a:pt x="13083" y="-520"/>
                    <a:pt x="10809" y="356"/>
                  </a:cubicBezTo>
                  <a:cubicBezTo>
                    <a:pt x="8536" y="1231"/>
                    <a:pt x="5883" y="3858"/>
                    <a:pt x="3988" y="6777"/>
                  </a:cubicBezTo>
                  <a:cubicBezTo>
                    <a:pt x="2094" y="9696"/>
                    <a:pt x="957" y="12907"/>
                    <a:pt x="388" y="15242"/>
                  </a:cubicBezTo>
                  <a:cubicBezTo>
                    <a:pt x="-180" y="17577"/>
                    <a:pt x="-180" y="19037"/>
                    <a:pt x="767" y="19912"/>
                  </a:cubicBezTo>
                  <a:cubicBezTo>
                    <a:pt x="1715" y="20788"/>
                    <a:pt x="3609" y="21080"/>
                    <a:pt x="5883" y="20204"/>
                  </a:cubicBezTo>
                  <a:cubicBezTo>
                    <a:pt x="8157" y="19329"/>
                    <a:pt x="10809" y="17285"/>
                    <a:pt x="12894" y="15242"/>
                  </a:cubicBezTo>
                  <a:cubicBezTo>
                    <a:pt x="14978" y="13199"/>
                    <a:pt x="16494" y="11156"/>
                    <a:pt x="16873" y="10864"/>
                  </a:cubicBezTo>
                  <a:cubicBezTo>
                    <a:pt x="17252" y="10572"/>
                    <a:pt x="16494" y="12031"/>
                    <a:pt x="16494" y="13491"/>
                  </a:cubicBezTo>
                  <a:cubicBezTo>
                    <a:pt x="16494" y="14950"/>
                    <a:pt x="17252" y="16410"/>
                    <a:pt x="18199" y="17431"/>
                  </a:cubicBezTo>
                  <a:cubicBezTo>
                    <a:pt x="19146" y="18453"/>
                    <a:pt x="20283" y="19037"/>
                    <a:pt x="21420" y="196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" name="Line"/>
            <p:cNvSpPr/>
            <p:nvPr/>
          </p:nvSpPr>
          <p:spPr>
            <a:xfrm>
              <a:off x="10861193" y="984249"/>
              <a:ext cx="165101" cy="182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0" fill="norm" stroke="1" extrusionOk="0">
                  <a:moveTo>
                    <a:pt x="0" y="1490"/>
                  </a:moveTo>
                  <a:cubicBezTo>
                    <a:pt x="1662" y="1738"/>
                    <a:pt x="3323" y="1986"/>
                    <a:pt x="5400" y="4469"/>
                  </a:cubicBezTo>
                  <a:cubicBezTo>
                    <a:pt x="7477" y="6952"/>
                    <a:pt x="9969" y="11669"/>
                    <a:pt x="11077" y="14648"/>
                  </a:cubicBezTo>
                  <a:cubicBezTo>
                    <a:pt x="12185" y="17628"/>
                    <a:pt x="11908" y="18869"/>
                    <a:pt x="11215" y="19862"/>
                  </a:cubicBezTo>
                  <a:cubicBezTo>
                    <a:pt x="10523" y="20855"/>
                    <a:pt x="9415" y="21600"/>
                    <a:pt x="8862" y="21352"/>
                  </a:cubicBezTo>
                  <a:cubicBezTo>
                    <a:pt x="8308" y="21103"/>
                    <a:pt x="8308" y="19862"/>
                    <a:pt x="9277" y="16759"/>
                  </a:cubicBezTo>
                  <a:cubicBezTo>
                    <a:pt x="10246" y="13655"/>
                    <a:pt x="12185" y="8690"/>
                    <a:pt x="14400" y="5586"/>
                  </a:cubicBezTo>
                  <a:cubicBezTo>
                    <a:pt x="16615" y="2483"/>
                    <a:pt x="19108" y="124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" name="Line"/>
            <p:cNvSpPr/>
            <p:nvPr/>
          </p:nvSpPr>
          <p:spPr>
            <a:xfrm>
              <a:off x="11354971" y="1047750"/>
              <a:ext cx="280923" cy="15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352" fill="norm" stroke="1" extrusionOk="0">
                  <a:moveTo>
                    <a:pt x="4952" y="5184"/>
                  </a:moveTo>
                  <a:cubicBezTo>
                    <a:pt x="5113" y="8352"/>
                    <a:pt x="5275" y="11520"/>
                    <a:pt x="4872" y="14256"/>
                  </a:cubicBezTo>
                  <a:cubicBezTo>
                    <a:pt x="4469" y="16992"/>
                    <a:pt x="3501" y="19296"/>
                    <a:pt x="2615" y="20448"/>
                  </a:cubicBezTo>
                  <a:cubicBezTo>
                    <a:pt x="1728" y="21600"/>
                    <a:pt x="922" y="21600"/>
                    <a:pt x="439" y="20736"/>
                  </a:cubicBezTo>
                  <a:cubicBezTo>
                    <a:pt x="-45" y="19872"/>
                    <a:pt x="-206" y="18144"/>
                    <a:pt x="358" y="15696"/>
                  </a:cubicBezTo>
                  <a:cubicBezTo>
                    <a:pt x="922" y="13248"/>
                    <a:pt x="2212" y="10080"/>
                    <a:pt x="5436" y="7488"/>
                  </a:cubicBezTo>
                  <a:cubicBezTo>
                    <a:pt x="8660" y="4896"/>
                    <a:pt x="13818" y="2880"/>
                    <a:pt x="16800" y="1728"/>
                  </a:cubicBezTo>
                  <a:cubicBezTo>
                    <a:pt x="19782" y="576"/>
                    <a:pt x="20588" y="288"/>
                    <a:pt x="2139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" name="Line"/>
            <p:cNvSpPr/>
            <p:nvPr/>
          </p:nvSpPr>
          <p:spPr>
            <a:xfrm>
              <a:off x="11616843" y="851908"/>
              <a:ext cx="146051" cy="122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7" fill="norm" stroke="1" extrusionOk="0">
                  <a:moveTo>
                    <a:pt x="0" y="5318"/>
                  </a:moveTo>
                  <a:cubicBezTo>
                    <a:pt x="939" y="3487"/>
                    <a:pt x="1878" y="1657"/>
                    <a:pt x="3287" y="741"/>
                  </a:cubicBezTo>
                  <a:cubicBezTo>
                    <a:pt x="4696" y="-174"/>
                    <a:pt x="6574" y="-174"/>
                    <a:pt x="8139" y="375"/>
                  </a:cubicBezTo>
                  <a:cubicBezTo>
                    <a:pt x="9704" y="924"/>
                    <a:pt x="10957" y="2023"/>
                    <a:pt x="11113" y="4219"/>
                  </a:cubicBezTo>
                  <a:cubicBezTo>
                    <a:pt x="11270" y="6416"/>
                    <a:pt x="10330" y="9711"/>
                    <a:pt x="9235" y="12090"/>
                  </a:cubicBezTo>
                  <a:cubicBezTo>
                    <a:pt x="8139" y="14470"/>
                    <a:pt x="6887" y="15934"/>
                    <a:pt x="6730" y="17399"/>
                  </a:cubicBezTo>
                  <a:cubicBezTo>
                    <a:pt x="6574" y="18863"/>
                    <a:pt x="7513" y="20328"/>
                    <a:pt x="10174" y="20877"/>
                  </a:cubicBezTo>
                  <a:cubicBezTo>
                    <a:pt x="12835" y="21426"/>
                    <a:pt x="17217" y="21060"/>
                    <a:pt x="21600" y="206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" name="Line"/>
            <p:cNvSpPr/>
            <p:nvPr/>
          </p:nvSpPr>
          <p:spPr>
            <a:xfrm>
              <a:off x="644043" y="2051050"/>
              <a:ext cx="31751" cy="29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760" y="3913"/>
                    <a:pt x="11520" y="7826"/>
                    <a:pt x="15120" y="11426"/>
                  </a:cubicBezTo>
                  <a:cubicBezTo>
                    <a:pt x="18720" y="15026"/>
                    <a:pt x="20160" y="1831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" name="Line"/>
            <p:cNvSpPr/>
            <p:nvPr/>
          </p:nvSpPr>
          <p:spPr>
            <a:xfrm>
              <a:off x="637693" y="1983092"/>
              <a:ext cx="232489" cy="374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3" h="21364" fill="norm" stroke="1" extrusionOk="0">
                  <a:moveTo>
                    <a:pt x="0" y="11476"/>
                  </a:moveTo>
                  <a:cubicBezTo>
                    <a:pt x="386" y="8339"/>
                    <a:pt x="771" y="5201"/>
                    <a:pt x="1832" y="3150"/>
                  </a:cubicBezTo>
                  <a:cubicBezTo>
                    <a:pt x="2893" y="1099"/>
                    <a:pt x="4629" y="133"/>
                    <a:pt x="7039" y="13"/>
                  </a:cubicBezTo>
                  <a:cubicBezTo>
                    <a:pt x="9450" y="-108"/>
                    <a:pt x="12536" y="616"/>
                    <a:pt x="15139" y="2547"/>
                  </a:cubicBezTo>
                  <a:cubicBezTo>
                    <a:pt x="17743" y="4477"/>
                    <a:pt x="19864" y="7615"/>
                    <a:pt x="20732" y="10270"/>
                  </a:cubicBezTo>
                  <a:cubicBezTo>
                    <a:pt x="21600" y="12924"/>
                    <a:pt x="21214" y="15096"/>
                    <a:pt x="19575" y="16846"/>
                  </a:cubicBezTo>
                  <a:cubicBezTo>
                    <a:pt x="17936" y="18596"/>
                    <a:pt x="15043" y="19923"/>
                    <a:pt x="12825" y="20647"/>
                  </a:cubicBezTo>
                  <a:cubicBezTo>
                    <a:pt x="10607" y="21371"/>
                    <a:pt x="9064" y="21492"/>
                    <a:pt x="8775" y="21251"/>
                  </a:cubicBezTo>
                  <a:cubicBezTo>
                    <a:pt x="8486" y="21009"/>
                    <a:pt x="9450" y="20406"/>
                    <a:pt x="10414" y="198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" name="Line"/>
            <p:cNvSpPr/>
            <p:nvPr/>
          </p:nvSpPr>
          <p:spPr>
            <a:xfrm>
              <a:off x="934027" y="2169655"/>
              <a:ext cx="122767" cy="14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4" h="21038" fill="norm" stroke="1" extrusionOk="0">
                  <a:moveTo>
                    <a:pt x="3661" y="8508"/>
                  </a:moveTo>
                  <a:cubicBezTo>
                    <a:pt x="5492" y="8203"/>
                    <a:pt x="7322" y="7899"/>
                    <a:pt x="8787" y="7139"/>
                  </a:cubicBezTo>
                  <a:cubicBezTo>
                    <a:pt x="10251" y="6378"/>
                    <a:pt x="11349" y="5161"/>
                    <a:pt x="12265" y="3792"/>
                  </a:cubicBezTo>
                  <a:cubicBezTo>
                    <a:pt x="13180" y="2423"/>
                    <a:pt x="13912" y="902"/>
                    <a:pt x="13180" y="293"/>
                  </a:cubicBezTo>
                  <a:cubicBezTo>
                    <a:pt x="12448" y="-315"/>
                    <a:pt x="10251" y="-11"/>
                    <a:pt x="7871" y="1510"/>
                  </a:cubicBezTo>
                  <a:cubicBezTo>
                    <a:pt x="5492" y="3031"/>
                    <a:pt x="2929" y="5770"/>
                    <a:pt x="1465" y="8964"/>
                  </a:cubicBezTo>
                  <a:cubicBezTo>
                    <a:pt x="0" y="12158"/>
                    <a:pt x="-366" y="15809"/>
                    <a:pt x="366" y="18091"/>
                  </a:cubicBezTo>
                  <a:cubicBezTo>
                    <a:pt x="1098" y="20372"/>
                    <a:pt x="2929" y="21285"/>
                    <a:pt x="6590" y="20981"/>
                  </a:cubicBezTo>
                  <a:cubicBezTo>
                    <a:pt x="10251" y="20677"/>
                    <a:pt x="15742" y="19155"/>
                    <a:pt x="21234" y="176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" name="Line"/>
            <p:cNvSpPr/>
            <p:nvPr/>
          </p:nvSpPr>
          <p:spPr>
            <a:xfrm>
              <a:off x="1171093" y="1921604"/>
              <a:ext cx="82551" cy="370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6" fill="norm" stroke="1" extrusionOk="0">
                  <a:moveTo>
                    <a:pt x="21600" y="2351"/>
                  </a:moveTo>
                  <a:cubicBezTo>
                    <a:pt x="19938" y="1860"/>
                    <a:pt x="18277" y="1369"/>
                    <a:pt x="15508" y="878"/>
                  </a:cubicBezTo>
                  <a:cubicBezTo>
                    <a:pt x="12738" y="387"/>
                    <a:pt x="8862" y="-104"/>
                    <a:pt x="6092" y="19"/>
                  </a:cubicBezTo>
                  <a:cubicBezTo>
                    <a:pt x="3323" y="141"/>
                    <a:pt x="1662" y="878"/>
                    <a:pt x="831" y="3271"/>
                  </a:cubicBezTo>
                  <a:cubicBezTo>
                    <a:pt x="0" y="5664"/>
                    <a:pt x="0" y="9714"/>
                    <a:pt x="0" y="13028"/>
                  </a:cubicBezTo>
                  <a:cubicBezTo>
                    <a:pt x="0" y="16341"/>
                    <a:pt x="0" y="18919"/>
                    <a:pt x="0" y="214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" name="Line"/>
            <p:cNvSpPr/>
            <p:nvPr/>
          </p:nvSpPr>
          <p:spPr>
            <a:xfrm>
              <a:off x="1120293" y="2191745"/>
              <a:ext cx="158751" cy="4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2880" y="12302"/>
                    <a:pt x="5760" y="4448"/>
                    <a:pt x="9360" y="1502"/>
                  </a:cubicBezTo>
                  <a:cubicBezTo>
                    <a:pt x="12960" y="-1443"/>
                    <a:pt x="17280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" name="Line"/>
            <p:cNvSpPr/>
            <p:nvPr/>
          </p:nvSpPr>
          <p:spPr>
            <a:xfrm>
              <a:off x="1310793" y="2076449"/>
              <a:ext cx="6351" cy="175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0" fill="norm" stroke="1" extrusionOk="0">
                  <a:moveTo>
                    <a:pt x="0" y="16971"/>
                  </a:moveTo>
                  <a:cubicBezTo>
                    <a:pt x="0" y="19029"/>
                    <a:pt x="0" y="21086"/>
                    <a:pt x="3600" y="21343"/>
                  </a:cubicBezTo>
                  <a:cubicBezTo>
                    <a:pt x="7200" y="21600"/>
                    <a:pt x="14400" y="20057"/>
                    <a:pt x="18000" y="16200"/>
                  </a:cubicBezTo>
                  <a:cubicBezTo>
                    <a:pt x="21600" y="12343"/>
                    <a:pt x="21600" y="617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" name="Line"/>
            <p:cNvSpPr/>
            <p:nvPr/>
          </p:nvSpPr>
          <p:spPr>
            <a:xfrm>
              <a:off x="1374293" y="2127250"/>
              <a:ext cx="323851" cy="159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7" fill="norm" stroke="1" extrusionOk="0">
                  <a:moveTo>
                    <a:pt x="0" y="0"/>
                  </a:moveTo>
                  <a:cubicBezTo>
                    <a:pt x="282" y="4769"/>
                    <a:pt x="565" y="9538"/>
                    <a:pt x="635" y="12623"/>
                  </a:cubicBezTo>
                  <a:cubicBezTo>
                    <a:pt x="706" y="15709"/>
                    <a:pt x="565" y="17112"/>
                    <a:pt x="424" y="17112"/>
                  </a:cubicBezTo>
                  <a:cubicBezTo>
                    <a:pt x="282" y="17112"/>
                    <a:pt x="141" y="15709"/>
                    <a:pt x="353" y="12904"/>
                  </a:cubicBezTo>
                  <a:cubicBezTo>
                    <a:pt x="565" y="10099"/>
                    <a:pt x="1129" y="5891"/>
                    <a:pt x="1694" y="3366"/>
                  </a:cubicBezTo>
                  <a:cubicBezTo>
                    <a:pt x="2259" y="842"/>
                    <a:pt x="2824" y="0"/>
                    <a:pt x="3388" y="0"/>
                  </a:cubicBezTo>
                  <a:cubicBezTo>
                    <a:pt x="3953" y="0"/>
                    <a:pt x="4518" y="842"/>
                    <a:pt x="4941" y="3506"/>
                  </a:cubicBezTo>
                  <a:cubicBezTo>
                    <a:pt x="5365" y="6171"/>
                    <a:pt x="5647" y="10660"/>
                    <a:pt x="5859" y="13886"/>
                  </a:cubicBezTo>
                  <a:cubicBezTo>
                    <a:pt x="6071" y="17112"/>
                    <a:pt x="6212" y="19075"/>
                    <a:pt x="6635" y="20197"/>
                  </a:cubicBezTo>
                  <a:cubicBezTo>
                    <a:pt x="7059" y="21319"/>
                    <a:pt x="7765" y="21600"/>
                    <a:pt x="8965" y="20197"/>
                  </a:cubicBezTo>
                  <a:cubicBezTo>
                    <a:pt x="10165" y="18795"/>
                    <a:pt x="11859" y="15709"/>
                    <a:pt x="12988" y="12904"/>
                  </a:cubicBezTo>
                  <a:cubicBezTo>
                    <a:pt x="14118" y="10099"/>
                    <a:pt x="14682" y="7574"/>
                    <a:pt x="15035" y="5470"/>
                  </a:cubicBezTo>
                  <a:cubicBezTo>
                    <a:pt x="15388" y="3366"/>
                    <a:pt x="15529" y="1683"/>
                    <a:pt x="15247" y="982"/>
                  </a:cubicBezTo>
                  <a:cubicBezTo>
                    <a:pt x="14965" y="281"/>
                    <a:pt x="14259" y="561"/>
                    <a:pt x="13694" y="1403"/>
                  </a:cubicBezTo>
                  <a:cubicBezTo>
                    <a:pt x="13129" y="2244"/>
                    <a:pt x="12706" y="3647"/>
                    <a:pt x="12424" y="6171"/>
                  </a:cubicBezTo>
                  <a:cubicBezTo>
                    <a:pt x="12141" y="8696"/>
                    <a:pt x="12000" y="12343"/>
                    <a:pt x="12282" y="14447"/>
                  </a:cubicBezTo>
                  <a:cubicBezTo>
                    <a:pt x="12565" y="16551"/>
                    <a:pt x="13271" y="17112"/>
                    <a:pt x="14894" y="16971"/>
                  </a:cubicBezTo>
                  <a:cubicBezTo>
                    <a:pt x="16518" y="16831"/>
                    <a:pt x="19059" y="15990"/>
                    <a:pt x="21600" y="151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" name="Line"/>
            <p:cNvSpPr/>
            <p:nvPr/>
          </p:nvSpPr>
          <p:spPr>
            <a:xfrm>
              <a:off x="2339807" y="1961517"/>
              <a:ext cx="146958" cy="356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21259" fill="norm" stroke="1" extrusionOk="0">
                  <a:moveTo>
                    <a:pt x="18856" y="3448"/>
                  </a:moveTo>
                  <a:cubicBezTo>
                    <a:pt x="18556" y="2438"/>
                    <a:pt x="18256" y="1427"/>
                    <a:pt x="16756" y="733"/>
                  </a:cubicBezTo>
                  <a:cubicBezTo>
                    <a:pt x="15256" y="38"/>
                    <a:pt x="12556" y="-341"/>
                    <a:pt x="9406" y="417"/>
                  </a:cubicBezTo>
                  <a:cubicBezTo>
                    <a:pt x="6256" y="1175"/>
                    <a:pt x="2656" y="3070"/>
                    <a:pt x="1006" y="5027"/>
                  </a:cubicBezTo>
                  <a:cubicBezTo>
                    <a:pt x="-644" y="6985"/>
                    <a:pt x="-344" y="9006"/>
                    <a:pt x="2506" y="10901"/>
                  </a:cubicBezTo>
                  <a:cubicBezTo>
                    <a:pt x="5356" y="12796"/>
                    <a:pt x="10756" y="14564"/>
                    <a:pt x="14056" y="15638"/>
                  </a:cubicBezTo>
                  <a:cubicBezTo>
                    <a:pt x="17356" y="16712"/>
                    <a:pt x="18556" y="17091"/>
                    <a:pt x="19456" y="17596"/>
                  </a:cubicBezTo>
                  <a:cubicBezTo>
                    <a:pt x="20356" y="18101"/>
                    <a:pt x="20956" y="18733"/>
                    <a:pt x="20806" y="19301"/>
                  </a:cubicBezTo>
                  <a:cubicBezTo>
                    <a:pt x="20656" y="19870"/>
                    <a:pt x="19756" y="20375"/>
                    <a:pt x="17806" y="20627"/>
                  </a:cubicBezTo>
                  <a:cubicBezTo>
                    <a:pt x="15856" y="20880"/>
                    <a:pt x="12856" y="20880"/>
                    <a:pt x="10606" y="20943"/>
                  </a:cubicBezTo>
                  <a:cubicBezTo>
                    <a:pt x="8356" y="21006"/>
                    <a:pt x="6856" y="21133"/>
                    <a:pt x="5356" y="212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" name="Line"/>
            <p:cNvSpPr/>
            <p:nvPr/>
          </p:nvSpPr>
          <p:spPr>
            <a:xfrm>
              <a:off x="2536343" y="2250295"/>
              <a:ext cx="146051" cy="142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8" fill="norm" stroke="1" extrusionOk="0">
                  <a:moveTo>
                    <a:pt x="0" y="8098"/>
                  </a:moveTo>
                  <a:cubicBezTo>
                    <a:pt x="626" y="11229"/>
                    <a:pt x="1252" y="14359"/>
                    <a:pt x="1565" y="16863"/>
                  </a:cubicBezTo>
                  <a:cubicBezTo>
                    <a:pt x="1878" y="19368"/>
                    <a:pt x="1878" y="21246"/>
                    <a:pt x="2035" y="21089"/>
                  </a:cubicBezTo>
                  <a:cubicBezTo>
                    <a:pt x="2191" y="20933"/>
                    <a:pt x="2504" y="18742"/>
                    <a:pt x="3130" y="15611"/>
                  </a:cubicBezTo>
                  <a:cubicBezTo>
                    <a:pt x="3757" y="12481"/>
                    <a:pt x="4696" y="8411"/>
                    <a:pt x="6417" y="5437"/>
                  </a:cubicBezTo>
                  <a:cubicBezTo>
                    <a:pt x="8139" y="2463"/>
                    <a:pt x="10643" y="585"/>
                    <a:pt x="12678" y="116"/>
                  </a:cubicBezTo>
                  <a:cubicBezTo>
                    <a:pt x="14713" y="-354"/>
                    <a:pt x="16278" y="585"/>
                    <a:pt x="17687" y="3403"/>
                  </a:cubicBezTo>
                  <a:cubicBezTo>
                    <a:pt x="19096" y="6220"/>
                    <a:pt x="20348" y="10916"/>
                    <a:pt x="21600" y="156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" name="Line"/>
            <p:cNvSpPr/>
            <p:nvPr/>
          </p:nvSpPr>
          <p:spPr>
            <a:xfrm>
              <a:off x="2872893" y="2114550"/>
              <a:ext cx="1143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" name="Line"/>
            <p:cNvSpPr/>
            <p:nvPr/>
          </p:nvSpPr>
          <p:spPr>
            <a:xfrm>
              <a:off x="2866543" y="2216149"/>
              <a:ext cx="1270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" name="Line"/>
            <p:cNvSpPr/>
            <p:nvPr/>
          </p:nvSpPr>
          <p:spPr>
            <a:xfrm>
              <a:off x="3363960" y="1955799"/>
              <a:ext cx="270934" cy="320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6" fill="norm" stroke="1" extrusionOk="0">
                  <a:moveTo>
                    <a:pt x="19575" y="0"/>
                  </a:moveTo>
                  <a:cubicBezTo>
                    <a:pt x="18731" y="0"/>
                    <a:pt x="17887" y="0"/>
                    <a:pt x="16284" y="568"/>
                  </a:cubicBezTo>
                  <a:cubicBezTo>
                    <a:pt x="14681" y="1137"/>
                    <a:pt x="12319" y="2274"/>
                    <a:pt x="10209" y="3268"/>
                  </a:cubicBezTo>
                  <a:cubicBezTo>
                    <a:pt x="8100" y="4263"/>
                    <a:pt x="6244" y="5116"/>
                    <a:pt x="4809" y="5755"/>
                  </a:cubicBezTo>
                  <a:cubicBezTo>
                    <a:pt x="3375" y="6395"/>
                    <a:pt x="2362" y="6821"/>
                    <a:pt x="1519" y="7318"/>
                  </a:cubicBezTo>
                  <a:cubicBezTo>
                    <a:pt x="675" y="7816"/>
                    <a:pt x="0" y="8384"/>
                    <a:pt x="0" y="8882"/>
                  </a:cubicBezTo>
                  <a:cubicBezTo>
                    <a:pt x="0" y="9379"/>
                    <a:pt x="675" y="9805"/>
                    <a:pt x="2362" y="10018"/>
                  </a:cubicBezTo>
                  <a:cubicBezTo>
                    <a:pt x="4050" y="10232"/>
                    <a:pt x="6750" y="10232"/>
                    <a:pt x="8691" y="10303"/>
                  </a:cubicBezTo>
                  <a:cubicBezTo>
                    <a:pt x="10631" y="10374"/>
                    <a:pt x="11812" y="10516"/>
                    <a:pt x="12656" y="10871"/>
                  </a:cubicBezTo>
                  <a:cubicBezTo>
                    <a:pt x="13500" y="11226"/>
                    <a:pt x="14006" y="11795"/>
                    <a:pt x="13922" y="12292"/>
                  </a:cubicBezTo>
                  <a:cubicBezTo>
                    <a:pt x="13838" y="12789"/>
                    <a:pt x="13162" y="13216"/>
                    <a:pt x="11559" y="14139"/>
                  </a:cubicBezTo>
                  <a:cubicBezTo>
                    <a:pt x="9956" y="15063"/>
                    <a:pt x="7425" y="16484"/>
                    <a:pt x="5653" y="17408"/>
                  </a:cubicBezTo>
                  <a:cubicBezTo>
                    <a:pt x="3881" y="18332"/>
                    <a:pt x="2869" y="18758"/>
                    <a:pt x="2109" y="19326"/>
                  </a:cubicBezTo>
                  <a:cubicBezTo>
                    <a:pt x="1350" y="19895"/>
                    <a:pt x="844" y="20605"/>
                    <a:pt x="1012" y="21032"/>
                  </a:cubicBezTo>
                  <a:cubicBezTo>
                    <a:pt x="1181" y="21458"/>
                    <a:pt x="2025" y="21600"/>
                    <a:pt x="4556" y="21529"/>
                  </a:cubicBezTo>
                  <a:cubicBezTo>
                    <a:pt x="7087" y="21458"/>
                    <a:pt x="11306" y="21174"/>
                    <a:pt x="14428" y="20961"/>
                  </a:cubicBezTo>
                  <a:cubicBezTo>
                    <a:pt x="17550" y="20747"/>
                    <a:pt x="19575" y="20605"/>
                    <a:pt x="21600" y="204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" name="Line"/>
            <p:cNvSpPr/>
            <p:nvPr/>
          </p:nvSpPr>
          <p:spPr>
            <a:xfrm>
              <a:off x="3806343" y="1981200"/>
              <a:ext cx="209551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062"/>
                    <a:pt x="9600" y="8123"/>
                    <a:pt x="13200" y="11723"/>
                  </a:cubicBezTo>
                  <a:cubicBezTo>
                    <a:pt x="16800" y="15323"/>
                    <a:pt x="19200" y="1846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" name="Line"/>
            <p:cNvSpPr/>
            <p:nvPr/>
          </p:nvSpPr>
          <p:spPr>
            <a:xfrm>
              <a:off x="3829436" y="1908050"/>
              <a:ext cx="205508" cy="361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310" fill="norm" stroke="1" extrusionOk="0">
                  <a:moveTo>
                    <a:pt x="21399" y="2067"/>
                  </a:moveTo>
                  <a:cubicBezTo>
                    <a:pt x="21399" y="1193"/>
                    <a:pt x="21399" y="319"/>
                    <a:pt x="20958" y="70"/>
                  </a:cubicBezTo>
                  <a:cubicBezTo>
                    <a:pt x="20517" y="-180"/>
                    <a:pt x="19636" y="195"/>
                    <a:pt x="17652" y="1943"/>
                  </a:cubicBezTo>
                  <a:cubicBezTo>
                    <a:pt x="15668" y="3691"/>
                    <a:pt x="12583" y="6812"/>
                    <a:pt x="9828" y="9746"/>
                  </a:cubicBezTo>
                  <a:cubicBezTo>
                    <a:pt x="7072" y="12680"/>
                    <a:pt x="4648" y="15427"/>
                    <a:pt x="3105" y="17050"/>
                  </a:cubicBezTo>
                  <a:cubicBezTo>
                    <a:pt x="1562" y="18673"/>
                    <a:pt x="901" y="19173"/>
                    <a:pt x="460" y="19734"/>
                  </a:cubicBezTo>
                  <a:cubicBezTo>
                    <a:pt x="19" y="20296"/>
                    <a:pt x="-201" y="20921"/>
                    <a:pt x="240" y="21170"/>
                  </a:cubicBezTo>
                  <a:cubicBezTo>
                    <a:pt x="681" y="21420"/>
                    <a:pt x="1783" y="21295"/>
                    <a:pt x="2444" y="21108"/>
                  </a:cubicBezTo>
                  <a:cubicBezTo>
                    <a:pt x="3105" y="20921"/>
                    <a:pt x="3326" y="20671"/>
                    <a:pt x="3546" y="204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" name="Line"/>
            <p:cNvSpPr/>
            <p:nvPr/>
          </p:nvSpPr>
          <p:spPr>
            <a:xfrm>
              <a:off x="4092093" y="2171700"/>
              <a:ext cx="635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" name="Line"/>
            <p:cNvSpPr/>
            <p:nvPr/>
          </p:nvSpPr>
          <p:spPr>
            <a:xfrm>
              <a:off x="4085743" y="2032794"/>
              <a:ext cx="56143" cy="5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655" fill="norm" stroke="1" extrusionOk="0">
                  <a:moveTo>
                    <a:pt x="19200" y="4500"/>
                  </a:moveTo>
                  <a:cubicBezTo>
                    <a:pt x="15200" y="4500"/>
                    <a:pt x="11200" y="4500"/>
                    <a:pt x="8400" y="6500"/>
                  </a:cubicBezTo>
                  <a:cubicBezTo>
                    <a:pt x="5600" y="8500"/>
                    <a:pt x="4000" y="12500"/>
                    <a:pt x="5200" y="15700"/>
                  </a:cubicBezTo>
                  <a:cubicBezTo>
                    <a:pt x="6400" y="18900"/>
                    <a:pt x="10400" y="21300"/>
                    <a:pt x="13600" y="20500"/>
                  </a:cubicBezTo>
                  <a:cubicBezTo>
                    <a:pt x="16800" y="19700"/>
                    <a:pt x="19200" y="15700"/>
                    <a:pt x="20400" y="11700"/>
                  </a:cubicBezTo>
                  <a:cubicBezTo>
                    <a:pt x="21600" y="7700"/>
                    <a:pt x="21600" y="3700"/>
                    <a:pt x="19600" y="1700"/>
                  </a:cubicBezTo>
                  <a:cubicBezTo>
                    <a:pt x="17600" y="-300"/>
                    <a:pt x="13600" y="-300"/>
                    <a:pt x="10000" y="500"/>
                  </a:cubicBezTo>
                  <a:cubicBezTo>
                    <a:pt x="6400" y="1300"/>
                    <a:pt x="3200" y="2900"/>
                    <a:pt x="0" y="45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" name="Line"/>
            <p:cNvSpPr/>
            <p:nvPr/>
          </p:nvSpPr>
          <p:spPr>
            <a:xfrm>
              <a:off x="3399943" y="2463800"/>
              <a:ext cx="6351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" name="Line"/>
            <p:cNvSpPr/>
            <p:nvPr/>
          </p:nvSpPr>
          <p:spPr>
            <a:xfrm>
              <a:off x="3398003" y="2349500"/>
              <a:ext cx="36179" cy="42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1" h="20771" fill="norm" stroke="1" extrusionOk="0">
                  <a:moveTo>
                    <a:pt x="18095" y="6171"/>
                  </a:moveTo>
                  <a:cubicBezTo>
                    <a:pt x="12411" y="4114"/>
                    <a:pt x="6727" y="2057"/>
                    <a:pt x="3316" y="3600"/>
                  </a:cubicBezTo>
                  <a:cubicBezTo>
                    <a:pt x="-94" y="5143"/>
                    <a:pt x="-1231" y="10286"/>
                    <a:pt x="1611" y="14400"/>
                  </a:cubicBezTo>
                  <a:cubicBezTo>
                    <a:pt x="4453" y="18514"/>
                    <a:pt x="11274" y="21600"/>
                    <a:pt x="15253" y="20571"/>
                  </a:cubicBezTo>
                  <a:cubicBezTo>
                    <a:pt x="19232" y="19543"/>
                    <a:pt x="20369" y="14400"/>
                    <a:pt x="18664" y="10286"/>
                  </a:cubicBezTo>
                  <a:cubicBezTo>
                    <a:pt x="16958" y="6171"/>
                    <a:pt x="12411" y="3086"/>
                    <a:pt x="786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" name="Line"/>
            <p:cNvSpPr/>
            <p:nvPr/>
          </p:nvSpPr>
          <p:spPr>
            <a:xfrm>
              <a:off x="3501543" y="2494986"/>
              <a:ext cx="88901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1543" y="11375"/>
                    <a:pt x="3086" y="2735"/>
                    <a:pt x="6686" y="575"/>
                  </a:cubicBezTo>
                  <a:cubicBezTo>
                    <a:pt x="10286" y="-1585"/>
                    <a:pt x="15943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" name="Line"/>
            <p:cNvSpPr/>
            <p:nvPr/>
          </p:nvSpPr>
          <p:spPr>
            <a:xfrm>
              <a:off x="3501543" y="2552700"/>
              <a:ext cx="698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" name="Line"/>
            <p:cNvSpPr/>
            <p:nvPr/>
          </p:nvSpPr>
          <p:spPr>
            <a:xfrm>
              <a:off x="3692043" y="2432050"/>
              <a:ext cx="635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" name="Line"/>
            <p:cNvSpPr/>
            <p:nvPr/>
          </p:nvSpPr>
          <p:spPr>
            <a:xfrm>
              <a:off x="3457564" y="1755008"/>
              <a:ext cx="120180" cy="152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263" fill="norm" stroke="1" extrusionOk="0">
                  <a:moveTo>
                    <a:pt x="1053" y="3214"/>
                  </a:moveTo>
                  <a:cubicBezTo>
                    <a:pt x="1053" y="8244"/>
                    <a:pt x="1053" y="13274"/>
                    <a:pt x="863" y="16529"/>
                  </a:cubicBezTo>
                  <a:cubicBezTo>
                    <a:pt x="674" y="19784"/>
                    <a:pt x="295" y="21263"/>
                    <a:pt x="105" y="21263"/>
                  </a:cubicBezTo>
                  <a:cubicBezTo>
                    <a:pt x="-84" y="21263"/>
                    <a:pt x="-84" y="19784"/>
                    <a:pt x="674" y="16677"/>
                  </a:cubicBezTo>
                  <a:cubicBezTo>
                    <a:pt x="1432" y="13570"/>
                    <a:pt x="2948" y="8836"/>
                    <a:pt x="4463" y="5581"/>
                  </a:cubicBezTo>
                  <a:cubicBezTo>
                    <a:pt x="5979" y="2326"/>
                    <a:pt x="7495" y="551"/>
                    <a:pt x="9958" y="107"/>
                  </a:cubicBezTo>
                  <a:cubicBezTo>
                    <a:pt x="12421" y="-337"/>
                    <a:pt x="15832" y="551"/>
                    <a:pt x="17916" y="3658"/>
                  </a:cubicBezTo>
                  <a:cubicBezTo>
                    <a:pt x="20000" y="6764"/>
                    <a:pt x="20758" y="12090"/>
                    <a:pt x="21516" y="174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" name="Line"/>
            <p:cNvSpPr/>
            <p:nvPr/>
          </p:nvSpPr>
          <p:spPr>
            <a:xfrm>
              <a:off x="5334249" y="1950539"/>
              <a:ext cx="192945" cy="360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535" fill="norm" stroke="1" extrusionOk="0">
                  <a:moveTo>
                    <a:pt x="21402" y="15851"/>
                  </a:moveTo>
                  <a:cubicBezTo>
                    <a:pt x="21402" y="15219"/>
                    <a:pt x="21402" y="14588"/>
                    <a:pt x="20111" y="13388"/>
                  </a:cubicBezTo>
                  <a:cubicBezTo>
                    <a:pt x="18819" y="12188"/>
                    <a:pt x="16237" y="10419"/>
                    <a:pt x="14476" y="8588"/>
                  </a:cubicBezTo>
                  <a:cubicBezTo>
                    <a:pt x="12715" y="6756"/>
                    <a:pt x="11776" y="4861"/>
                    <a:pt x="11541" y="3598"/>
                  </a:cubicBezTo>
                  <a:cubicBezTo>
                    <a:pt x="11306" y="2335"/>
                    <a:pt x="11776" y="1703"/>
                    <a:pt x="12480" y="1198"/>
                  </a:cubicBezTo>
                  <a:cubicBezTo>
                    <a:pt x="13185" y="693"/>
                    <a:pt x="14124" y="314"/>
                    <a:pt x="15180" y="124"/>
                  </a:cubicBezTo>
                  <a:cubicBezTo>
                    <a:pt x="16237" y="-65"/>
                    <a:pt x="17411" y="-65"/>
                    <a:pt x="17998" y="314"/>
                  </a:cubicBezTo>
                  <a:cubicBezTo>
                    <a:pt x="18585" y="693"/>
                    <a:pt x="18585" y="1451"/>
                    <a:pt x="17176" y="2840"/>
                  </a:cubicBezTo>
                  <a:cubicBezTo>
                    <a:pt x="15767" y="4230"/>
                    <a:pt x="12950" y="6251"/>
                    <a:pt x="10015" y="8461"/>
                  </a:cubicBezTo>
                  <a:cubicBezTo>
                    <a:pt x="7080" y="10672"/>
                    <a:pt x="4028" y="13072"/>
                    <a:pt x="2385" y="14588"/>
                  </a:cubicBezTo>
                  <a:cubicBezTo>
                    <a:pt x="741" y="16103"/>
                    <a:pt x="506" y="16735"/>
                    <a:pt x="272" y="17493"/>
                  </a:cubicBezTo>
                  <a:cubicBezTo>
                    <a:pt x="37" y="18251"/>
                    <a:pt x="-198" y="19135"/>
                    <a:pt x="272" y="19514"/>
                  </a:cubicBezTo>
                  <a:cubicBezTo>
                    <a:pt x="741" y="19893"/>
                    <a:pt x="1915" y="19767"/>
                    <a:pt x="3206" y="19388"/>
                  </a:cubicBezTo>
                  <a:cubicBezTo>
                    <a:pt x="4498" y="19009"/>
                    <a:pt x="5906" y="18377"/>
                    <a:pt x="6611" y="18567"/>
                  </a:cubicBezTo>
                  <a:cubicBezTo>
                    <a:pt x="7315" y="18756"/>
                    <a:pt x="7315" y="19767"/>
                    <a:pt x="7902" y="20398"/>
                  </a:cubicBezTo>
                  <a:cubicBezTo>
                    <a:pt x="8489" y="21030"/>
                    <a:pt x="9663" y="21282"/>
                    <a:pt x="10837" y="215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" name="Line"/>
            <p:cNvSpPr/>
            <p:nvPr/>
          </p:nvSpPr>
          <p:spPr>
            <a:xfrm>
              <a:off x="6295543" y="2000250"/>
              <a:ext cx="158751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608" y="5093"/>
                    <a:pt x="9216" y="10185"/>
                    <a:pt x="12816" y="13785"/>
                  </a:cubicBezTo>
                  <a:cubicBezTo>
                    <a:pt x="16416" y="17385"/>
                    <a:pt x="19008" y="1949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" name="Line"/>
            <p:cNvSpPr/>
            <p:nvPr/>
          </p:nvSpPr>
          <p:spPr>
            <a:xfrm>
              <a:off x="6308243" y="1962150"/>
              <a:ext cx="165101" cy="31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85" y="1029"/>
                    <a:pt x="17169" y="2057"/>
                    <a:pt x="14123" y="5069"/>
                  </a:cubicBezTo>
                  <a:cubicBezTo>
                    <a:pt x="11077" y="8082"/>
                    <a:pt x="7200" y="13078"/>
                    <a:pt x="4708" y="16163"/>
                  </a:cubicBezTo>
                  <a:cubicBezTo>
                    <a:pt x="2215" y="19249"/>
                    <a:pt x="1108" y="2042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" name="Line"/>
            <p:cNvSpPr/>
            <p:nvPr/>
          </p:nvSpPr>
          <p:spPr>
            <a:xfrm>
              <a:off x="6238393" y="1866899"/>
              <a:ext cx="29210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70" y="18327"/>
                    <a:pt x="939" y="15055"/>
                    <a:pt x="2191" y="12436"/>
                  </a:cubicBezTo>
                  <a:cubicBezTo>
                    <a:pt x="3443" y="9818"/>
                    <a:pt x="5478" y="7855"/>
                    <a:pt x="8843" y="5891"/>
                  </a:cubicBezTo>
                  <a:cubicBezTo>
                    <a:pt x="12209" y="3927"/>
                    <a:pt x="16904" y="196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" name="Line"/>
            <p:cNvSpPr/>
            <p:nvPr/>
          </p:nvSpPr>
          <p:spPr>
            <a:xfrm>
              <a:off x="6498743" y="2182116"/>
              <a:ext cx="88901" cy="12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12268"/>
                  </a:moveTo>
                  <a:cubicBezTo>
                    <a:pt x="0" y="14068"/>
                    <a:pt x="0" y="15868"/>
                    <a:pt x="0" y="17668"/>
                  </a:cubicBezTo>
                  <a:cubicBezTo>
                    <a:pt x="0" y="19468"/>
                    <a:pt x="0" y="21268"/>
                    <a:pt x="0" y="21268"/>
                  </a:cubicBezTo>
                  <a:cubicBezTo>
                    <a:pt x="0" y="21268"/>
                    <a:pt x="0" y="19468"/>
                    <a:pt x="771" y="16228"/>
                  </a:cubicBezTo>
                  <a:cubicBezTo>
                    <a:pt x="1543" y="12988"/>
                    <a:pt x="3086" y="8308"/>
                    <a:pt x="4629" y="5248"/>
                  </a:cubicBezTo>
                  <a:cubicBezTo>
                    <a:pt x="6171" y="2188"/>
                    <a:pt x="7714" y="748"/>
                    <a:pt x="9771" y="208"/>
                  </a:cubicBezTo>
                  <a:cubicBezTo>
                    <a:pt x="11829" y="-332"/>
                    <a:pt x="14400" y="28"/>
                    <a:pt x="16457" y="3088"/>
                  </a:cubicBezTo>
                  <a:cubicBezTo>
                    <a:pt x="18514" y="6148"/>
                    <a:pt x="20057" y="11908"/>
                    <a:pt x="21600" y="176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" name="Line"/>
            <p:cNvSpPr/>
            <p:nvPr/>
          </p:nvSpPr>
          <p:spPr>
            <a:xfrm>
              <a:off x="6867043" y="2070100"/>
              <a:ext cx="1333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" name="Line"/>
            <p:cNvSpPr/>
            <p:nvPr/>
          </p:nvSpPr>
          <p:spPr>
            <a:xfrm>
              <a:off x="6873393" y="2190749"/>
              <a:ext cx="1270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" name="Line"/>
            <p:cNvSpPr/>
            <p:nvPr/>
          </p:nvSpPr>
          <p:spPr>
            <a:xfrm>
              <a:off x="7373938" y="1791377"/>
              <a:ext cx="105088" cy="29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7" h="21403" fill="norm" stroke="1" extrusionOk="0">
                  <a:moveTo>
                    <a:pt x="20551" y="4971"/>
                  </a:moveTo>
                  <a:cubicBezTo>
                    <a:pt x="20551" y="4210"/>
                    <a:pt x="20551" y="3450"/>
                    <a:pt x="20763" y="2689"/>
                  </a:cubicBezTo>
                  <a:cubicBezTo>
                    <a:pt x="20974" y="1928"/>
                    <a:pt x="21398" y="1168"/>
                    <a:pt x="20339" y="712"/>
                  </a:cubicBezTo>
                  <a:cubicBezTo>
                    <a:pt x="19280" y="255"/>
                    <a:pt x="16739" y="103"/>
                    <a:pt x="14410" y="27"/>
                  </a:cubicBezTo>
                  <a:cubicBezTo>
                    <a:pt x="12080" y="-49"/>
                    <a:pt x="9963" y="-49"/>
                    <a:pt x="6998" y="1168"/>
                  </a:cubicBezTo>
                  <a:cubicBezTo>
                    <a:pt x="4033" y="2385"/>
                    <a:pt x="222" y="4819"/>
                    <a:pt x="10" y="7024"/>
                  </a:cubicBezTo>
                  <a:cubicBezTo>
                    <a:pt x="-202" y="9230"/>
                    <a:pt x="3186" y="11207"/>
                    <a:pt x="6574" y="12881"/>
                  </a:cubicBezTo>
                  <a:cubicBezTo>
                    <a:pt x="9963" y="14554"/>
                    <a:pt x="13351" y="15923"/>
                    <a:pt x="15469" y="16988"/>
                  </a:cubicBezTo>
                  <a:cubicBezTo>
                    <a:pt x="17586" y="18052"/>
                    <a:pt x="18433" y="18813"/>
                    <a:pt x="18433" y="19574"/>
                  </a:cubicBezTo>
                  <a:cubicBezTo>
                    <a:pt x="18433" y="20334"/>
                    <a:pt x="17586" y="21095"/>
                    <a:pt x="15469" y="21323"/>
                  </a:cubicBezTo>
                  <a:cubicBezTo>
                    <a:pt x="13351" y="21551"/>
                    <a:pt x="9963" y="21247"/>
                    <a:pt x="6574" y="209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" name="Line"/>
            <p:cNvSpPr/>
            <p:nvPr/>
          </p:nvSpPr>
          <p:spPr>
            <a:xfrm>
              <a:off x="7497810" y="2025650"/>
              <a:ext cx="76762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600" fill="norm" stroke="1" extrusionOk="0">
                  <a:moveTo>
                    <a:pt x="2919" y="0"/>
                  </a:moveTo>
                  <a:cubicBezTo>
                    <a:pt x="2335" y="3789"/>
                    <a:pt x="1751" y="7579"/>
                    <a:pt x="1168" y="10421"/>
                  </a:cubicBezTo>
                  <a:cubicBezTo>
                    <a:pt x="584" y="13263"/>
                    <a:pt x="0" y="15158"/>
                    <a:pt x="0" y="15158"/>
                  </a:cubicBezTo>
                  <a:cubicBezTo>
                    <a:pt x="0" y="15158"/>
                    <a:pt x="584" y="13263"/>
                    <a:pt x="2043" y="10989"/>
                  </a:cubicBezTo>
                  <a:cubicBezTo>
                    <a:pt x="3503" y="8716"/>
                    <a:pt x="5838" y="6063"/>
                    <a:pt x="8173" y="4168"/>
                  </a:cubicBezTo>
                  <a:cubicBezTo>
                    <a:pt x="10508" y="2274"/>
                    <a:pt x="12843" y="1137"/>
                    <a:pt x="15178" y="1137"/>
                  </a:cubicBezTo>
                  <a:cubicBezTo>
                    <a:pt x="17514" y="1137"/>
                    <a:pt x="19849" y="2274"/>
                    <a:pt x="20724" y="5874"/>
                  </a:cubicBezTo>
                  <a:cubicBezTo>
                    <a:pt x="21600" y="9474"/>
                    <a:pt x="21016" y="15537"/>
                    <a:pt x="2043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" name="Line"/>
            <p:cNvSpPr/>
            <p:nvPr/>
          </p:nvSpPr>
          <p:spPr>
            <a:xfrm>
              <a:off x="7362343" y="2222499"/>
              <a:ext cx="1841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10" y="19200"/>
                    <a:pt x="11421" y="16800"/>
                    <a:pt x="15021" y="13200"/>
                  </a:cubicBezTo>
                  <a:cubicBezTo>
                    <a:pt x="18621" y="9600"/>
                    <a:pt x="20110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" name="Line"/>
            <p:cNvSpPr/>
            <p:nvPr/>
          </p:nvSpPr>
          <p:spPr>
            <a:xfrm>
              <a:off x="7388008" y="2331372"/>
              <a:ext cx="139436" cy="132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115" fill="norm" stroke="1" extrusionOk="0">
                  <a:moveTo>
                    <a:pt x="941" y="5928"/>
                  </a:moveTo>
                  <a:cubicBezTo>
                    <a:pt x="614" y="7615"/>
                    <a:pt x="286" y="9303"/>
                    <a:pt x="123" y="10990"/>
                  </a:cubicBezTo>
                  <a:cubicBezTo>
                    <a:pt x="-41" y="12678"/>
                    <a:pt x="-41" y="14365"/>
                    <a:pt x="123" y="14196"/>
                  </a:cubicBezTo>
                  <a:cubicBezTo>
                    <a:pt x="286" y="14028"/>
                    <a:pt x="614" y="12002"/>
                    <a:pt x="1759" y="9471"/>
                  </a:cubicBezTo>
                  <a:cubicBezTo>
                    <a:pt x="2904" y="6940"/>
                    <a:pt x="4868" y="3902"/>
                    <a:pt x="6668" y="2046"/>
                  </a:cubicBezTo>
                  <a:cubicBezTo>
                    <a:pt x="8468" y="190"/>
                    <a:pt x="10104" y="-485"/>
                    <a:pt x="12068" y="359"/>
                  </a:cubicBezTo>
                  <a:cubicBezTo>
                    <a:pt x="14032" y="1202"/>
                    <a:pt x="16323" y="3565"/>
                    <a:pt x="17959" y="7277"/>
                  </a:cubicBezTo>
                  <a:cubicBezTo>
                    <a:pt x="19595" y="10990"/>
                    <a:pt x="20577" y="16053"/>
                    <a:pt x="21559" y="211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" name="Line"/>
            <p:cNvSpPr/>
            <p:nvPr/>
          </p:nvSpPr>
          <p:spPr>
            <a:xfrm>
              <a:off x="8930793" y="3035300"/>
              <a:ext cx="139701" cy="5467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55" y="301"/>
                    <a:pt x="1309" y="602"/>
                    <a:pt x="2291" y="899"/>
                  </a:cubicBezTo>
                  <a:cubicBezTo>
                    <a:pt x="3273" y="1196"/>
                    <a:pt x="4582" y="1489"/>
                    <a:pt x="5400" y="1794"/>
                  </a:cubicBezTo>
                  <a:cubicBezTo>
                    <a:pt x="6218" y="2099"/>
                    <a:pt x="6545" y="2417"/>
                    <a:pt x="6873" y="2734"/>
                  </a:cubicBezTo>
                  <a:cubicBezTo>
                    <a:pt x="7200" y="3052"/>
                    <a:pt x="7527" y="3370"/>
                    <a:pt x="8182" y="3671"/>
                  </a:cubicBezTo>
                  <a:cubicBezTo>
                    <a:pt x="8836" y="3972"/>
                    <a:pt x="9818" y="4256"/>
                    <a:pt x="10964" y="4549"/>
                  </a:cubicBezTo>
                  <a:cubicBezTo>
                    <a:pt x="12109" y="4842"/>
                    <a:pt x="13418" y="5143"/>
                    <a:pt x="14727" y="5452"/>
                  </a:cubicBezTo>
                  <a:cubicBezTo>
                    <a:pt x="16036" y="5762"/>
                    <a:pt x="17345" y="6079"/>
                    <a:pt x="18491" y="6406"/>
                  </a:cubicBezTo>
                  <a:cubicBezTo>
                    <a:pt x="19636" y="6732"/>
                    <a:pt x="20618" y="7066"/>
                    <a:pt x="21109" y="7413"/>
                  </a:cubicBezTo>
                  <a:cubicBezTo>
                    <a:pt x="21600" y="7760"/>
                    <a:pt x="21600" y="8120"/>
                    <a:pt x="21600" y="8484"/>
                  </a:cubicBezTo>
                  <a:cubicBezTo>
                    <a:pt x="21600" y="8847"/>
                    <a:pt x="21600" y="9215"/>
                    <a:pt x="21600" y="9587"/>
                  </a:cubicBezTo>
                  <a:cubicBezTo>
                    <a:pt x="21600" y="9960"/>
                    <a:pt x="21600" y="10336"/>
                    <a:pt x="21436" y="10666"/>
                  </a:cubicBezTo>
                  <a:cubicBezTo>
                    <a:pt x="21273" y="10997"/>
                    <a:pt x="20945" y="11281"/>
                    <a:pt x="20618" y="11557"/>
                  </a:cubicBezTo>
                  <a:cubicBezTo>
                    <a:pt x="20291" y="11833"/>
                    <a:pt x="19964" y="12100"/>
                    <a:pt x="19636" y="12385"/>
                  </a:cubicBezTo>
                  <a:cubicBezTo>
                    <a:pt x="19309" y="12669"/>
                    <a:pt x="18982" y="12970"/>
                    <a:pt x="18491" y="13254"/>
                  </a:cubicBezTo>
                  <a:cubicBezTo>
                    <a:pt x="18000" y="13539"/>
                    <a:pt x="17345" y="13806"/>
                    <a:pt x="16855" y="14086"/>
                  </a:cubicBezTo>
                  <a:cubicBezTo>
                    <a:pt x="16364" y="14367"/>
                    <a:pt x="16036" y="14659"/>
                    <a:pt x="15545" y="14985"/>
                  </a:cubicBezTo>
                  <a:cubicBezTo>
                    <a:pt x="15055" y="15311"/>
                    <a:pt x="14400" y="15671"/>
                    <a:pt x="13909" y="16026"/>
                  </a:cubicBezTo>
                  <a:cubicBezTo>
                    <a:pt x="13418" y="16382"/>
                    <a:pt x="13091" y="16733"/>
                    <a:pt x="12764" y="17072"/>
                  </a:cubicBezTo>
                  <a:cubicBezTo>
                    <a:pt x="12436" y="17410"/>
                    <a:pt x="12109" y="17737"/>
                    <a:pt x="11782" y="18071"/>
                  </a:cubicBezTo>
                  <a:cubicBezTo>
                    <a:pt x="11455" y="18406"/>
                    <a:pt x="11127" y="18748"/>
                    <a:pt x="10636" y="19066"/>
                  </a:cubicBezTo>
                  <a:cubicBezTo>
                    <a:pt x="10145" y="19384"/>
                    <a:pt x="9491" y="19677"/>
                    <a:pt x="8673" y="19982"/>
                  </a:cubicBezTo>
                  <a:cubicBezTo>
                    <a:pt x="7855" y="20287"/>
                    <a:pt x="6873" y="20605"/>
                    <a:pt x="6218" y="20877"/>
                  </a:cubicBezTo>
                  <a:cubicBezTo>
                    <a:pt x="5564" y="21148"/>
                    <a:pt x="5236" y="21374"/>
                    <a:pt x="4909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" name="Line"/>
            <p:cNvSpPr/>
            <p:nvPr/>
          </p:nvSpPr>
          <p:spPr>
            <a:xfrm>
              <a:off x="9524372" y="3052729"/>
              <a:ext cx="143904" cy="356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6" h="21370" fill="norm" stroke="1" extrusionOk="0">
                  <a:moveTo>
                    <a:pt x="18471" y="3528"/>
                  </a:moveTo>
                  <a:cubicBezTo>
                    <a:pt x="19071" y="2892"/>
                    <a:pt x="19671" y="2257"/>
                    <a:pt x="19521" y="1685"/>
                  </a:cubicBezTo>
                  <a:cubicBezTo>
                    <a:pt x="19371" y="1114"/>
                    <a:pt x="18471" y="605"/>
                    <a:pt x="16521" y="288"/>
                  </a:cubicBezTo>
                  <a:cubicBezTo>
                    <a:pt x="14571" y="-30"/>
                    <a:pt x="11571" y="-157"/>
                    <a:pt x="8721" y="288"/>
                  </a:cubicBezTo>
                  <a:cubicBezTo>
                    <a:pt x="5871" y="732"/>
                    <a:pt x="3171" y="1749"/>
                    <a:pt x="1521" y="2892"/>
                  </a:cubicBezTo>
                  <a:cubicBezTo>
                    <a:pt x="-129" y="4036"/>
                    <a:pt x="-729" y="5307"/>
                    <a:pt x="1221" y="6704"/>
                  </a:cubicBezTo>
                  <a:cubicBezTo>
                    <a:pt x="3171" y="8102"/>
                    <a:pt x="7671" y="9627"/>
                    <a:pt x="11421" y="10961"/>
                  </a:cubicBezTo>
                  <a:cubicBezTo>
                    <a:pt x="15171" y="12295"/>
                    <a:pt x="18171" y="13438"/>
                    <a:pt x="19521" y="14645"/>
                  </a:cubicBezTo>
                  <a:cubicBezTo>
                    <a:pt x="20871" y="15852"/>
                    <a:pt x="20571" y="17123"/>
                    <a:pt x="19221" y="18267"/>
                  </a:cubicBezTo>
                  <a:cubicBezTo>
                    <a:pt x="17871" y="19410"/>
                    <a:pt x="15471" y="20427"/>
                    <a:pt x="13521" y="20935"/>
                  </a:cubicBezTo>
                  <a:cubicBezTo>
                    <a:pt x="11571" y="21443"/>
                    <a:pt x="10071" y="21443"/>
                    <a:pt x="8721" y="21252"/>
                  </a:cubicBezTo>
                  <a:cubicBezTo>
                    <a:pt x="7371" y="21062"/>
                    <a:pt x="6171" y="20681"/>
                    <a:pt x="6171" y="20299"/>
                  </a:cubicBezTo>
                  <a:cubicBezTo>
                    <a:pt x="6171" y="19918"/>
                    <a:pt x="7371" y="19537"/>
                    <a:pt x="8571" y="1915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" name="Line"/>
            <p:cNvSpPr/>
            <p:nvPr/>
          </p:nvSpPr>
          <p:spPr>
            <a:xfrm>
              <a:off x="9731319" y="3303480"/>
              <a:ext cx="107525" cy="157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117" fill="norm" stroke="1" extrusionOk="0">
                  <a:moveTo>
                    <a:pt x="2456" y="9180"/>
                  </a:moveTo>
                  <a:cubicBezTo>
                    <a:pt x="2033" y="12022"/>
                    <a:pt x="1609" y="14864"/>
                    <a:pt x="1186" y="17138"/>
                  </a:cubicBezTo>
                  <a:cubicBezTo>
                    <a:pt x="762" y="19412"/>
                    <a:pt x="339" y="21117"/>
                    <a:pt x="127" y="21117"/>
                  </a:cubicBezTo>
                  <a:cubicBezTo>
                    <a:pt x="-85" y="21117"/>
                    <a:pt x="-85" y="19412"/>
                    <a:pt x="550" y="16570"/>
                  </a:cubicBezTo>
                  <a:cubicBezTo>
                    <a:pt x="1186" y="13728"/>
                    <a:pt x="2456" y="9749"/>
                    <a:pt x="4150" y="6622"/>
                  </a:cubicBezTo>
                  <a:cubicBezTo>
                    <a:pt x="5844" y="3496"/>
                    <a:pt x="7962" y="1222"/>
                    <a:pt x="10080" y="370"/>
                  </a:cubicBezTo>
                  <a:cubicBezTo>
                    <a:pt x="12197" y="-483"/>
                    <a:pt x="14315" y="85"/>
                    <a:pt x="15797" y="2643"/>
                  </a:cubicBezTo>
                  <a:cubicBezTo>
                    <a:pt x="17280" y="5201"/>
                    <a:pt x="18127" y="9749"/>
                    <a:pt x="18550" y="12733"/>
                  </a:cubicBezTo>
                  <a:cubicBezTo>
                    <a:pt x="18974" y="15717"/>
                    <a:pt x="18974" y="17138"/>
                    <a:pt x="19397" y="18133"/>
                  </a:cubicBezTo>
                  <a:cubicBezTo>
                    <a:pt x="19821" y="19128"/>
                    <a:pt x="20668" y="19696"/>
                    <a:pt x="21515" y="2026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" name="Line"/>
            <p:cNvSpPr/>
            <p:nvPr/>
          </p:nvSpPr>
          <p:spPr>
            <a:xfrm>
              <a:off x="10048393" y="3225800"/>
              <a:ext cx="1143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" name="Line"/>
            <p:cNvSpPr/>
            <p:nvPr/>
          </p:nvSpPr>
          <p:spPr>
            <a:xfrm>
              <a:off x="10042043" y="3327400"/>
              <a:ext cx="1016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" name="Line"/>
            <p:cNvSpPr/>
            <p:nvPr/>
          </p:nvSpPr>
          <p:spPr>
            <a:xfrm>
              <a:off x="10593404" y="3091886"/>
              <a:ext cx="285680" cy="298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21423" fill="norm" stroke="1" extrusionOk="0">
                  <a:moveTo>
                    <a:pt x="19803" y="496"/>
                  </a:moveTo>
                  <a:cubicBezTo>
                    <a:pt x="20585" y="192"/>
                    <a:pt x="21368" y="-112"/>
                    <a:pt x="21055" y="40"/>
                  </a:cubicBezTo>
                  <a:cubicBezTo>
                    <a:pt x="20742" y="192"/>
                    <a:pt x="19333" y="801"/>
                    <a:pt x="16594" y="1865"/>
                  </a:cubicBezTo>
                  <a:cubicBezTo>
                    <a:pt x="13855" y="2930"/>
                    <a:pt x="9785" y="4451"/>
                    <a:pt x="6968" y="5592"/>
                  </a:cubicBezTo>
                  <a:cubicBezTo>
                    <a:pt x="4151" y="6733"/>
                    <a:pt x="2585" y="7494"/>
                    <a:pt x="1490" y="8178"/>
                  </a:cubicBezTo>
                  <a:cubicBezTo>
                    <a:pt x="394" y="8863"/>
                    <a:pt x="-232" y="9471"/>
                    <a:pt x="81" y="9927"/>
                  </a:cubicBezTo>
                  <a:cubicBezTo>
                    <a:pt x="394" y="10384"/>
                    <a:pt x="1646" y="10688"/>
                    <a:pt x="3603" y="10992"/>
                  </a:cubicBezTo>
                  <a:cubicBezTo>
                    <a:pt x="5559" y="11296"/>
                    <a:pt x="8220" y="11601"/>
                    <a:pt x="9864" y="11981"/>
                  </a:cubicBezTo>
                  <a:cubicBezTo>
                    <a:pt x="11507" y="12361"/>
                    <a:pt x="12133" y="12818"/>
                    <a:pt x="12133" y="13350"/>
                  </a:cubicBezTo>
                  <a:cubicBezTo>
                    <a:pt x="12133" y="13882"/>
                    <a:pt x="11507" y="14491"/>
                    <a:pt x="10333" y="15099"/>
                  </a:cubicBezTo>
                  <a:cubicBezTo>
                    <a:pt x="9159" y="15708"/>
                    <a:pt x="7438" y="16316"/>
                    <a:pt x="5638" y="17077"/>
                  </a:cubicBezTo>
                  <a:cubicBezTo>
                    <a:pt x="3838" y="17837"/>
                    <a:pt x="1959" y="18750"/>
                    <a:pt x="1255" y="19511"/>
                  </a:cubicBezTo>
                  <a:cubicBezTo>
                    <a:pt x="551" y="20271"/>
                    <a:pt x="1020" y="20880"/>
                    <a:pt x="2272" y="21184"/>
                  </a:cubicBezTo>
                  <a:cubicBezTo>
                    <a:pt x="3525" y="21488"/>
                    <a:pt x="5559" y="21488"/>
                    <a:pt x="8377" y="21260"/>
                  </a:cubicBezTo>
                  <a:cubicBezTo>
                    <a:pt x="11194" y="21032"/>
                    <a:pt x="14794" y="20575"/>
                    <a:pt x="18394" y="2011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" name="Line"/>
            <p:cNvSpPr/>
            <p:nvPr/>
          </p:nvSpPr>
          <p:spPr>
            <a:xfrm>
              <a:off x="11013593" y="3117850"/>
              <a:ext cx="177801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629" y="3600"/>
                    <a:pt x="9257" y="7200"/>
                    <a:pt x="12857" y="10800"/>
                  </a:cubicBezTo>
                  <a:cubicBezTo>
                    <a:pt x="16457" y="14400"/>
                    <a:pt x="19029" y="180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" name="Line"/>
            <p:cNvSpPr/>
            <p:nvPr/>
          </p:nvSpPr>
          <p:spPr>
            <a:xfrm>
              <a:off x="11003768" y="3060700"/>
              <a:ext cx="213026" cy="359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429" fill="norm" stroke="1" extrusionOk="0">
                  <a:moveTo>
                    <a:pt x="21312" y="0"/>
                  </a:moveTo>
                  <a:cubicBezTo>
                    <a:pt x="18771" y="2905"/>
                    <a:pt x="16230" y="5811"/>
                    <a:pt x="13265" y="8779"/>
                  </a:cubicBezTo>
                  <a:cubicBezTo>
                    <a:pt x="10300" y="11747"/>
                    <a:pt x="6912" y="14779"/>
                    <a:pt x="4794" y="16547"/>
                  </a:cubicBezTo>
                  <a:cubicBezTo>
                    <a:pt x="2677" y="18316"/>
                    <a:pt x="1830" y="18821"/>
                    <a:pt x="1088" y="19516"/>
                  </a:cubicBezTo>
                  <a:cubicBezTo>
                    <a:pt x="347" y="20211"/>
                    <a:pt x="-288" y="21095"/>
                    <a:pt x="136" y="21347"/>
                  </a:cubicBezTo>
                  <a:cubicBezTo>
                    <a:pt x="559" y="21600"/>
                    <a:pt x="2041" y="21221"/>
                    <a:pt x="3524" y="208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" name="Line"/>
            <p:cNvSpPr/>
            <p:nvPr/>
          </p:nvSpPr>
          <p:spPr>
            <a:xfrm>
              <a:off x="11267593" y="3314700"/>
              <a:ext cx="6351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" name="Line"/>
            <p:cNvSpPr/>
            <p:nvPr/>
          </p:nvSpPr>
          <p:spPr>
            <a:xfrm>
              <a:off x="11280293" y="3181350"/>
              <a:ext cx="38101" cy="15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55" fill="norm" stroke="1" extrusionOk="0">
                  <a:moveTo>
                    <a:pt x="21600" y="0"/>
                  </a:moveTo>
                  <a:cubicBezTo>
                    <a:pt x="16800" y="8100"/>
                    <a:pt x="12000" y="16200"/>
                    <a:pt x="13200" y="18900"/>
                  </a:cubicBezTo>
                  <a:cubicBezTo>
                    <a:pt x="14400" y="21600"/>
                    <a:pt x="21600" y="18900"/>
                    <a:pt x="20400" y="17550"/>
                  </a:cubicBezTo>
                  <a:cubicBezTo>
                    <a:pt x="19200" y="16200"/>
                    <a:pt x="9600" y="16200"/>
                    <a:pt x="0" y="162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" name="Line"/>
            <p:cNvSpPr/>
            <p:nvPr/>
          </p:nvSpPr>
          <p:spPr>
            <a:xfrm>
              <a:off x="9350399" y="3999916"/>
              <a:ext cx="196345" cy="339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256" fill="norm" stroke="1" extrusionOk="0">
                  <a:moveTo>
                    <a:pt x="21545" y="832"/>
                  </a:moveTo>
                  <a:cubicBezTo>
                    <a:pt x="19455" y="302"/>
                    <a:pt x="17364" y="-228"/>
                    <a:pt x="14461" y="103"/>
                  </a:cubicBezTo>
                  <a:cubicBezTo>
                    <a:pt x="11558" y="435"/>
                    <a:pt x="7842" y="1627"/>
                    <a:pt x="5403" y="3946"/>
                  </a:cubicBezTo>
                  <a:cubicBezTo>
                    <a:pt x="2964" y="6265"/>
                    <a:pt x="1803" y="9711"/>
                    <a:pt x="1106" y="12096"/>
                  </a:cubicBezTo>
                  <a:cubicBezTo>
                    <a:pt x="410" y="14481"/>
                    <a:pt x="177" y="15806"/>
                    <a:pt x="61" y="17132"/>
                  </a:cubicBezTo>
                  <a:cubicBezTo>
                    <a:pt x="-55" y="18457"/>
                    <a:pt x="-55" y="19782"/>
                    <a:pt x="526" y="20511"/>
                  </a:cubicBezTo>
                  <a:cubicBezTo>
                    <a:pt x="1106" y="21239"/>
                    <a:pt x="2268" y="21372"/>
                    <a:pt x="4474" y="21173"/>
                  </a:cubicBezTo>
                  <a:cubicBezTo>
                    <a:pt x="6680" y="20974"/>
                    <a:pt x="9932" y="20444"/>
                    <a:pt x="12022" y="19981"/>
                  </a:cubicBezTo>
                  <a:cubicBezTo>
                    <a:pt x="14113" y="19517"/>
                    <a:pt x="15042" y="19119"/>
                    <a:pt x="15971" y="187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" name="Line"/>
            <p:cNvSpPr/>
            <p:nvPr/>
          </p:nvSpPr>
          <p:spPr>
            <a:xfrm>
              <a:off x="9337193" y="4178300"/>
              <a:ext cx="1333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" name="Line"/>
            <p:cNvSpPr/>
            <p:nvPr/>
          </p:nvSpPr>
          <p:spPr>
            <a:xfrm>
              <a:off x="9610208" y="3961875"/>
              <a:ext cx="196886" cy="359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459" fill="norm" stroke="1" extrusionOk="0">
                  <a:moveTo>
                    <a:pt x="21374" y="1168"/>
                  </a:moveTo>
                  <a:cubicBezTo>
                    <a:pt x="20685" y="663"/>
                    <a:pt x="19995" y="158"/>
                    <a:pt x="19076" y="31"/>
                  </a:cubicBezTo>
                  <a:cubicBezTo>
                    <a:pt x="18157" y="-95"/>
                    <a:pt x="17008" y="158"/>
                    <a:pt x="14480" y="852"/>
                  </a:cubicBezTo>
                  <a:cubicBezTo>
                    <a:pt x="11953" y="1547"/>
                    <a:pt x="8046" y="2684"/>
                    <a:pt x="5863" y="3884"/>
                  </a:cubicBezTo>
                  <a:cubicBezTo>
                    <a:pt x="3680" y="5084"/>
                    <a:pt x="3221" y="6347"/>
                    <a:pt x="2646" y="8747"/>
                  </a:cubicBezTo>
                  <a:cubicBezTo>
                    <a:pt x="2072" y="11147"/>
                    <a:pt x="1383" y="14684"/>
                    <a:pt x="808" y="16894"/>
                  </a:cubicBezTo>
                  <a:cubicBezTo>
                    <a:pt x="234" y="19105"/>
                    <a:pt x="-226" y="19989"/>
                    <a:pt x="119" y="20558"/>
                  </a:cubicBezTo>
                  <a:cubicBezTo>
                    <a:pt x="463" y="21126"/>
                    <a:pt x="1612" y="21379"/>
                    <a:pt x="3451" y="21442"/>
                  </a:cubicBezTo>
                  <a:cubicBezTo>
                    <a:pt x="5289" y="21505"/>
                    <a:pt x="7817" y="21379"/>
                    <a:pt x="10344" y="2125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" name="Line"/>
            <p:cNvSpPr/>
            <p:nvPr/>
          </p:nvSpPr>
          <p:spPr>
            <a:xfrm>
              <a:off x="9837119" y="4011459"/>
              <a:ext cx="135075" cy="258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6" h="21249" fill="norm" stroke="1" extrusionOk="0">
                  <a:moveTo>
                    <a:pt x="21206" y="1189"/>
                  </a:moveTo>
                  <a:cubicBezTo>
                    <a:pt x="17883" y="492"/>
                    <a:pt x="14560" y="-205"/>
                    <a:pt x="11403" y="56"/>
                  </a:cubicBezTo>
                  <a:cubicBezTo>
                    <a:pt x="8246" y="318"/>
                    <a:pt x="5255" y="1537"/>
                    <a:pt x="3095" y="3105"/>
                  </a:cubicBezTo>
                  <a:cubicBezTo>
                    <a:pt x="935" y="4672"/>
                    <a:pt x="-394" y="6589"/>
                    <a:pt x="104" y="8243"/>
                  </a:cubicBezTo>
                  <a:cubicBezTo>
                    <a:pt x="603" y="9898"/>
                    <a:pt x="2929" y="11292"/>
                    <a:pt x="5754" y="12772"/>
                  </a:cubicBezTo>
                  <a:cubicBezTo>
                    <a:pt x="8578" y="14253"/>
                    <a:pt x="11901" y="15821"/>
                    <a:pt x="13563" y="17214"/>
                  </a:cubicBezTo>
                  <a:cubicBezTo>
                    <a:pt x="15224" y="18608"/>
                    <a:pt x="15224" y="19827"/>
                    <a:pt x="14394" y="20524"/>
                  </a:cubicBezTo>
                  <a:cubicBezTo>
                    <a:pt x="13563" y="21221"/>
                    <a:pt x="11901" y="21395"/>
                    <a:pt x="9409" y="21134"/>
                  </a:cubicBezTo>
                  <a:cubicBezTo>
                    <a:pt x="6917" y="20872"/>
                    <a:pt x="3594" y="20176"/>
                    <a:pt x="271" y="1947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" name="Line"/>
            <p:cNvSpPr/>
            <p:nvPr/>
          </p:nvSpPr>
          <p:spPr>
            <a:xfrm>
              <a:off x="9972920" y="4209671"/>
              <a:ext cx="94524" cy="127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0966" fill="norm" stroke="1" extrusionOk="0">
                  <a:moveTo>
                    <a:pt x="5595" y="5289"/>
                  </a:moveTo>
                  <a:cubicBezTo>
                    <a:pt x="4635" y="8772"/>
                    <a:pt x="3675" y="12256"/>
                    <a:pt x="2715" y="15043"/>
                  </a:cubicBezTo>
                  <a:cubicBezTo>
                    <a:pt x="1755" y="17831"/>
                    <a:pt x="795" y="19921"/>
                    <a:pt x="315" y="20095"/>
                  </a:cubicBezTo>
                  <a:cubicBezTo>
                    <a:pt x="-165" y="20269"/>
                    <a:pt x="-165" y="18527"/>
                    <a:pt x="795" y="15566"/>
                  </a:cubicBezTo>
                  <a:cubicBezTo>
                    <a:pt x="1755" y="12605"/>
                    <a:pt x="3675" y="8424"/>
                    <a:pt x="5355" y="5637"/>
                  </a:cubicBezTo>
                  <a:cubicBezTo>
                    <a:pt x="7035" y="2850"/>
                    <a:pt x="8475" y="1456"/>
                    <a:pt x="10395" y="585"/>
                  </a:cubicBezTo>
                  <a:cubicBezTo>
                    <a:pt x="12315" y="-286"/>
                    <a:pt x="14715" y="-634"/>
                    <a:pt x="16635" y="2850"/>
                  </a:cubicBezTo>
                  <a:cubicBezTo>
                    <a:pt x="18555" y="6334"/>
                    <a:pt x="19995" y="13650"/>
                    <a:pt x="21435" y="209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" name="Line"/>
            <p:cNvSpPr/>
            <p:nvPr/>
          </p:nvSpPr>
          <p:spPr>
            <a:xfrm>
              <a:off x="10118243" y="3912511"/>
              <a:ext cx="132625" cy="458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7" h="21465" fill="norm" stroke="1" extrusionOk="0">
                  <a:moveTo>
                    <a:pt x="0" y="1146"/>
                  </a:moveTo>
                  <a:cubicBezTo>
                    <a:pt x="1350" y="750"/>
                    <a:pt x="2700" y="353"/>
                    <a:pt x="5569" y="155"/>
                  </a:cubicBezTo>
                  <a:cubicBezTo>
                    <a:pt x="8437" y="-43"/>
                    <a:pt x="12825" y="-43"/>
                    <a:pt x="15694" y="106"/>
                  </a:cubicBezTo>
                  <a:cubicBezTo>
                    <a:pt x="18563" y="254"/>
                    <a:pt x="19912" y="551"/>
                    <a:pt x="20588" y="1493"/>
                  </a:cubicBezTo>
                  <a:cubicBezTo>
                    <a:pt x="21262" y="2434"/>
                    <a:pt x="21262" y="4019"/>
                    <a:pt x="20925" y="6051"/>
                  </a:cubicBezTo>
                  <a:cubicBezTo>
                    <a:pt x="20588" y="8082"/>
                    <a:pt x="19912" y="10559"/>
                    <a:pt x="19744" y="12937"/>
                  </a:cubicBezTo>
                  <a:cubicBezTo>
                    <a:pt x="19575" y="15315"/>
                    <a:pt x="19912" y="17594"/>
                    <a:pt x="20419" y="19030"/>
                  </a:cubicBezTo>
                  <a:cubicBezTo>
                    <a:pt x="20925" y="20467"/>
                    <a:pt x="21600" y="21062"/>
                    <a:pt x="20588" y="21309"/>
                  </a:cubicBezTo>
                  <a:cubicBezTo>
                    <a:pt x="19575" y="21557"/>
                    <a:pt x="16875" y="21458"/>
                    <a:pt x="14175" y="2135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" name="Line"/>
            <p:cNvSpPr/>
            <p:nvPr/>
          </p:nvSpPr>
          <p:spPr>
            <a:xfrm>
              <a:off x="10448443" y="4146550"/>
              <a:ext cx="1016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" name="Line"/>
            <p:cNvSpPr/>
            <p:nvPr/>
          </p:nvSpPr>
          <p:spPr>
            <a:xfrm>
              <a:off x="10423043" y="4235450"/>
              <a:ext cx="952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" name="Line"/>
            <p:cNvSpPr/>
            <p:nvPr/>
          </p:nvSpPr>
          <p:spPr>
            <a:xfrm>
              <a:off x="10962793" y="4080162"/>
              <a:ext cx="168095" cy="259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15" fill="norm" stroke="1" extrusionOk="0">
                  <a:moveTo>
                    <a:pt x="1620" y="6509"/>
                  </a:moveTo>
                  <a:cubicBezTo>
                    <a:pt x="1350" y="9992"/>
                    <a:pt x="1080" y="13476"/>
                    <a:pt x="810" y="15654"/>
                  </a:cubicBezTo>
                  <a:cubicBezTo>
                    <a:pt x="540" y="17831"/>
                    <a:pt x="270" y="18702"/>
                    <a:pt x="135" y="19573"/>
                  </a:cubicBezTo>
                  <a:cubicBezTo>
                    <a:pt x="0" y="20444"/>
                    <a:pt x="0" y="21315"/>
                    <a:pt x="0" y="21315"/>
                  </a:cubicBezTo>
                  <a:cubicBezTo>
                    <a:pt x="0" y="21315"/>
                    <a:pt x="0" y="20444"/>
                    <a:pt x="540" y="17918"/>
                  </a:cubicBezTo>
                  <a:cubicBezTo>
                    <a:pt x="1080" y="15392"/>
                    <a:pt x="2160" y="11212"/>
                    <a:pt x="3240" y="8076"/>
                  </a:cubicBezTo>
                  <a:cubicBezTo>
                    <a:pt x="4320" y="4941"/>
                    <a:pt x="5400" y="2850"/>
                    <a:pt x="7290" y="1544"/>
                  </a:cubicBezTo>
                  <a:cubicBezTo>
                    <a:pt x="9180" y="238"/>
                    <a:pt x="11880" y="-285"/>
                    <a:pt x="14040" y="150"/>
                  </a:cubicBezTo>
                  <a:cubicBezTo>
                    <a:pt x="16200" y="586"/>
                    <a:pt x="17820" y="1980"/>
                    <a:pt x="19035" y="4941"/>
                  </a:cubicBezTo>
                  <a:cubicBezTo>
                    <a:pt x="20250" y="7902"/>
                    <a:pt x="21060" y="12431"/>
                    <a:pt x="21330" y="15044"/>
                  </a:cubicBezTo>
                  <a:cubicBezTo>
                    <a:pt x="21600" y="17657"/>
                    <a:pt x="21330" y="18354"/>
                    <a:pt x="21060" y="1905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" name="Line"/>
            <p:cNvSpPr/>
            <p:nvPr/>
          </p:nvSpPr>
          <p:spPr>
            <a:xfrm>
              <a:off x="11223143" y="4279900"/>
              <a:ext cx="127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" name="Line"/>
            <p:cNvSpPr/>
            <p:nvPr/>
          </p:nvSpPr>
          <p:spPr>
            <a:xfrm>
              <a:off x="11273943" y="4102613"/>
              <a:ext cx="368301" cy="393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fill="norm" stroke="1" extrusionOk="0">
                  <a:moveTo>
                    <a:pt x="0" y="21456"/>
                  </a:moveTo>
                  <a:cubicBezTo>
                    <a:pt x="1614" y="18799"/>
                    <a:pt x="3228" y="16143"/>
                    <a:pt x="4717" y="13255"/>
                  </a:cubicBezTo>
                  <a:cubicBezTo>
                    <a:pt x="6207" y="10367"/>
                    <a:pt x="7572" y="7249"/>
                    <a:pt x="8379" y="5343"/>
                  </a:cubicBezTo>
                  <a:cubicBezTo>
                    <a:pt x="9186" y="3437"/>
                    <a:pt x="9434" y="2744"/>
                    <a:pt x="9745" y="1935"/>
                  </a:cubicBezTo>
                  <a:cubicBezTo>
                    <a:pt x="10055" y="1127"/>
                    <a:pt x="10428" y="203"/>
                    <a:pt x="10490" y="29"/>
                  </a:cubicBezTo>
                  <a:cubicBezTo>
                    <a:pt x="10552" y="-144"/>
                    <a:pt x="10303" y="434"/>
                    <a:pt x="9807" y="1935"/>
                  </a:cubicBezTo>
                  <a:cubicBezTo>
                    <a:pt x="9310" y="3437"/>
                    <a:pt x="8566" y="5862"/>
                    <a:pt x="8193" y="7422"/>
                  </a:cubicBezTo>
                  <a:cubicBezTo>
                    <a:pt x="7821" y="8981"/>
                    <a:pt x="7821" y="9674"/>
                    <a:pt x="7945" y="10309"/>
                  </a:cubicBezTo>
                  <a:cubicBezTo>
                    <a:pt x="8069" y="10945"/>
                    <a:pt x="8317" y="11522"/>
                    <a:pt x="8814" y="11811"/>
                  </a:cubicBezTo>
                  <a:cubicBezTo>
                    <a:pt x="9310" y="12100"/>
                    <a:pt x="10055" y="12100"/>
                    <a:pt x="11110" y="11465"/>
                  </a:cubicBezTo>
                  <a:cubicBezTo>
                    <a:pt x="12166" y="10829"/>
                    <a:pt x="13531" y="9559"/>
                    <a:pt x="14710" y="8115"/>
                  </a:cubicBezTo>
                  <a:cubicBezTo>
                    <a:pt x="15890" y="6671"/>
                    <a:pt x="16883" y="5054"/>
                    <a:pt x="17690" y="3726"/>
                  </a:cubicBezTo>
                  <a:cubicBezTo>
                    <a:pt x="18497" y="2397"/>
                    <a:pt x="19117" y="1358"/>
                    <a:pt x="19428" y="1127"/>
                  </a:cubicBezTo>
                  <a:cubicBezTo>
                    <a:pt x="19738" y="896"/>
                    <a:pt x="19738" y="1473"/>
                    <a:pt x="19676" y="2686"/>
                  </a:cubicBezTo>
                  <a:cubicBezTo>
                    <a:pt x="19614" y="3899"/>
                    <a:pt x="19490" y="5747"/>
                    <a:pt x="19800" y="7133"/>
                  </a:cubicBezTo>
                  <a:cubicBezTo>
                    <a:pt x="20110" y="8519"/>
                    <a:pt x="20855" y="9443"/>
                    <a:pt x="21600" y="1036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" name="Line"/>
            <p:cNvSpPr/>
            <p:nvPr/>
          </p:nvSpPr>
          <p:spPr>
            <a:xfrm>
              <a:off x="9514993" y="5378450"/>
              <a:ext cx="190501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880" y="3370"/>
                    <a:pt x="5760" y="6740"/>
                    <a:pt x="9360" y="10340"/>
                  </a:cubicBezTo>
                  <a:cubicBezTo>
                    <a:pt x="12960" y="13940"/>
                    <a:pt x="17280" y="1777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" name="Line"/>
            <p:cNvSpPr/>
            <p:nvPr/>
          </p:nvSpPr>
          <p:spPr>
            <a:xfrm>
              <a:off x="9578493" y="5353050"/>
              <a:ext cx="127001" cy="33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1902"/>
                    <a:pt x="12960" y="3804"/>
                    <a:pt x="9720" y="6045"/>
                  </a:cubicBezTo>
                  <a:cubicBezTo>
                    <a:pt x="6480" y="8287"/>
                    <a:pt x="4320" y="10868"/>
                    <a:pt x="2880" y="13517"/>
                  </a:cubicBezTo>
                  <a:cubicBezTo>
                    <a:pt x="1440" y="16166"/>
                    <a:pt x="720" y="1888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" name="Line"/>
            <p:cNvSpPr/>
            <p:nvPr/>
          </p:nvSpPr>
          <p:spPr>
            <a:xfrm>
              <a:off x="9724808" y="5555734"/>
              <a:ext cx="91630" cy="129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1" h="21030" fill="norm" stroke="1" extrusionOk="0">
                  <a:moveTo>
                    <a:pt x="1412" y="9341"/>
                  </a:moveTo>
                  <a:cubicBezTo>
                    <a:pt x="921" y="11055"/>
                    <a:pt x="430" y="12770"/>
                    <a:pt x="184" y="15170"/>
                  </a:cubicBezTo>
                  <a:cubicBezTo>
                    <a:pt x="-61" y="17570"/>
                    <a:pt x="-61" y="20655"/>
                    <a:pt x="184" y="20998"/>
                  </a:cubicBezTo>
                  <a:cubicBezTo>
                    <a:pt x="430" y="21341"/>
                    <a:pt x="921" y="18941"/>
                    <a:pt x="1903" y="15512"/>
                  </a:cubicBezTo>
                  <a:cubicBezTo>
                    <a:pt x="2884" y="12084"/>
                    <a:pt x="4357" y="7627"/>
                    <a:pt x="5830" y="4712"/>
                  </a:cubicBezTo>
                  <a:cubicBezTo>
                    <a:pt x="7303" y="1798"/>
                    <a:pt x="8775" y="427"/>
                    <a:pt x="10739" y="84"/>
                  </a:cubicBezTo>
                  <a:cubicBezTo>
                    <a:pt x="12703" y="-259"/>
                    <a:pt x="15157" y="427"/>
                    <a:pt x="17121" y="2655"/>
                  </a:cubicBezTo>
                  <a:cubicBezTo>
                    <a:pt x="19084" y="4884"/>
                    <a:pt x="20557" y="8655"/>
                    <a:pt x="21048" y="11398"/>
                  </a:cubicBezTo>
                  <a:cubicBezTo>
                    <a:pt x="21539" y="14141"/>
                    <a:pt x="21048" y="15855"/>
                    <a:pt x="20557" y="1757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" name="Line"/>
            <p:cNvSpPr/>
            <p:nvPr/>
          </p:nvSpPr>
          <p:spPr>
            <a:xfrm>
              <a:off x="9483243" y="5264150"/>
              <a:ext cx="222251" cy="15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0"/>
                  </a:moveTo>
                  <a:cubicBezTo>
                    <a:pt x="4937" y="8100"/>
                    <a:pt x="9874" y="16200"/>
                    <a:pt x="13474" y="18900"/>
                  </a:cubicBezTo>
                  <a:cubicBezTo>
                    <a:pt x="17074" y="21600"/>
                    <a:pt x="19337" y="18900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" name="Line"/>
            <p:cNvSpPr/>
            <p:nvPr/>
          </p:nvSpPr>
          <p:spPr>
            <a:xfrm>
              <a:off x="9978543" y="5486400"/>
              <a:ext cx="1079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" name="Line"/>
            <p:cNvSpPr/>
            <p:nvPr/>
          </p:nvSpPr>
          <p:spPr>
            <a:xfrm>
              <a:off x="10022993" y="5556250"/>
              <a:ext cx="10160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" name="Line"/>
            <p:cNvSpPr/>
            <p:nvPr/>
          </p:nvSpPr>
          <p:spPr>
            <a:xfrm>
              <a:off x="10532446" y="5151966"/>
              <a:ext cx="175406" cy="28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1540" fill="norm" stroke="1" extrusionOk="0">
                  <a:moveTo>
                    <a:pt x="19881" y="1290"/>
                  </a:moveTo>
                  <a:cubicBezTo>
                    <a:pt x="20653" y="645"/>
                    <a:pt x="21424" y="0"/>
                    <a:pt x="21295" y="0"/>
                  </a:cubicBezTo>
                  <a:cubicBezTo>
                    <a:pt x="21167" y="0"/>
                    <a:pt x="20138" y="645"/>
                    <a:pt x="17695" y="1934"/>
                  </a:cubicBezTo>
                  <a:cubicBezTo>
                    <a:pt x="15253" y="3224"/>
                    <a:pt x="11395" y="5158"/>
                    <a:pt x="9081" y="6448"/>
                  </a:cubicBezTo>
                  <a:cubicBezTo>
                    <a:pt x="6767" y="7737"/>
                    <a:pt x="5995" y="8382"/>
                    <a:pt x="6253" y="8785"/>
                  </a:cubicBezTo>
                  <a:cubicBezTo>
                    <a:pt x="6510" y="9188"/>
                    <a:pt x="7795" y="9349"/>
                    <a:pt x="9081" y="9510"/>
                  </a:cubicBezTo>
                  <a:cubicBezTo>
                    <a:pt x="10367" y="9672"/>
                    <a:pt x="11653" y="9833"/>
                    <a:pt x="12681" y="10236"/>
                  </a:cubicBezTo>
                  <a:cubicBezTo>
                    <a:pt x="13710" y="10639"/>
                    <a:pt x="14481" y="11284"/>
                    <a:pt x="14481" y="11928"/>
                  </a:cubicBezTo>
                  <a:cubicBezTo>
                    <a:pt x="14481" y="12573"/>
                    <a:pt x="13710" y="13218"/>
                    <a:pt x="11653" y="14185"/>
                  </a:cubicBezTo>
                  <a:cubicBezTo>
                    <a:pt x="9595" y="15152"/>
                    <a:pt x="6253" y="16442"/>
                    <a:pt x="4067" y="17328"/>
                  </a:cubicBezTo>
                  <a:cubicBezTo>
                    <a:pt x="1881" y="18215"/>
                    <a:pt x="853" y="18699"/>
                    <a:pt x="338" y="19343"/>
                  </a:cubicBezTo>
                  <a:cubicBezTo>
                    <a:pt x="-176" y="19988"/>
                    <a:pt x="-176" y="20794"/>
                    <a:pt x="853" y="21197"/>
                  </a:cubicBezTo>
                  <a:cubicBezTo>
                    <a:pt x="1881" y="21600"/>
                    <a:pt x="3938" y="21600"/>
                    <a:pt x="6895" y="21439"/>
                  </a:cubicBezTo>
                  <a:cubicBezTo>
                    <a:pt x="9853" y="21278"/>
                    <a:pt x="13710" y="20955"/>
                    <a:pt x="16153" y="20552"/>
                  </a:cubicBezTo>
                  <a:cubicBezTo>
                    <a:pt x="18595" y="20149"/>
                    <a:pt x="19624" y="19666"/>
                    <a:pt x="20653" y="1918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" name="Line"/>
            <p:cNvSpPr/>
            <p:nvPr/>
          </p:nvSpPr>
          <p:spPr>
            <a:xfrm>
              <a:off x="10810393" y="5162549"/>
              <a:ext cx="171451" cy="249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067" y="4393"/>
                    <a:pt x="10133" y="8786"/>
                    <a:pt x="13200" y="12081"/>
                  </a:cubicBezTo>
                  <a:cubicBezTo>
                    <a:pt x="16267" y="15376"/>
                    <a:pt x="17333" y="17573"/>
                    <a:pt x="18267" y="19129"/>
                  </a:cubicBezTo>
                  <a:cubicBezTo>
                    <a:pt x="19200" y="20685"/>
                    <a:pt x="20000" y="21600"/>
                    <a:pt x="20533" y="21600"/>
                  </a:cubicBezTo>
                  <a:cubicBezTo>
                    <a:pt x="21067" y="21600"/>
                    <a:pt x="21333" y="20685"/>
                    <a:pt x="21600" y="197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" name="Line"/>
            <p:cNvSpPr/>
            <p:nvPr/>
          </p:nvSpPr>
          <p:spPr>
            <a:xfrm>
              <a:off x="10843013" y="5111750"/>
              <a:ext cx="183281" cy="320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535" fill="norm" stroke="1" extrusionOk="0">
                  <a:moveTo>
                    <a:pt x="21254" y="0"/>
                  </a:moveTo>
                  <a:cubicBezTo>
                    <a:pt x="20027" y="284"/>
                    <a:pt x="18799" y="568"/>
                    <a:pt x="17695" y="1421"/>
                  </a:cubicBezTo>
                  <a:cubicBezTo>
                    <a:pt x="16590" y="2274"/>
                    <a:pt x="15609" y="3695"/>
                    <a:pt x="13645" y="6111"/>
                  </a:cubicBezTo>
                  <a:cubicBezTo>
                    <a:pt x="11681" y="8526"/>
                    <a:pt x="8736" y="11937"/>
                    <a:pt x="6404" y="14424"/>
                  </a:cubicBezTo>
                  <a:cubicBezTo>
                    <a:pt x="4072" y="16911"/>
                    <a:pt x="2354" y="18474"/>
                    <a:pt x="1249" y="19611"/>
                  </a:cubicBezTo>
                  <a:cubicBezTo>
                    <a:pt x="145" y="20747"/>
                    <a:pt x="-346" y="21458"/>
                    <a:pt x="268" y="21529"/>
                  </a:cubicBezTo>
                  <a:cubicBezTo>
                    <a:pt x="881" y="21600"/>
                    <a:pt x="2599" y="21032"/>
                    <a:pt x="4318" y="2046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" name="Line"/>
            <p:cNvSpPr/>
            <p:nvPr/>
          </p:nvSpPr>
          <p:spPr>
            <a:xfrm>
              <a:off x="11038993" y="5314949"/>
              <a:ext cx="1" cy="9525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" name="Line"/>
            <p:cNvSpPr/>
            <p:nvPr/>
          </p:nvSpPr>
          <p:spPr>
            <a:xfrm>
              <a:off x="11026293" y="5232399"/>
              <a:ext cx="61795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0" h="21600" fill="norm" stroke="1" extrusionOk="0">
                  <a:moveTo>
                    <a:pt x="15120" y="0"/>
                  </a:moveTo>
                  <a:cubicBezTo>
                    <a:pt x="12240" y="3600"/>
                    <a:pt x="9360" y="7200"/>
                    <a:pt x="9720" y="9600"/>
                  </a:cubicBezTo>
                  <a:cubicBezTo>
                    <a:pt x="10080" y="12000"/>
                    <a:pt x="13680" y="13200"/>
                    <a:pt x="16560" y="11400"/>
                  </a:cubicBezTo>
                  <a:cubicBezTo>
                    <a:pt x="19440" y="9600"/>
                    <a:pt x="21600" y="4800"/>
                    <a:pt x="20880" y="2400"/>
                  </a:cubicBezTo>
                  <a:cubicBezTo>
                    <a:pt x="20160" y="0"/>
                    <a:pt x="16560" y="0"/>
                    <a:pt x="12600" y="3600"/>
                  </a:cubicBezTo>
                  <a:cubicBezTo>
                    <a:pt x="8640" y="7200"/>
                    <a:pt x="432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" name="Line"/>
            <p:cNvSpPr/>
            <p:nvPr/>
          </p:nvSpPr>
          <p:spPr>
            <a:xfrm>
              <a:off x="10683393" y="5549900"/>
              <a:ext cx="32385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35" y="17280"/>
                    <a:pt x="8471" y="12960"/>
                    <a:pt x="12071" y="9360"/>
                  </a:cubicBezTo>
                  <a:cubicBezTo>
                    <a:pt x="15671" y="5760"/>
                    <a:pt x="18635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" name="Line"/>
            <p:cNvSpPr/>
            <p:nvPr/>
          </p:nvSpPr>
          <p:spPr>
            <a:xfrm>
              <a:off x="10823093" y="5674150"/>
              <a:ext cx="133351" cy="146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fill="norm" stroke="1" extrusionOk="0">
                  <a:moveTo>
                    <a:pt x="6171" y="4104"/>
                  </a:moveTo>
                  <a:cubicBezTo>
                    <a:pt x="4114" y="6881"/>
                    <a:pt x="2057" y="9658"/>
                    <a:pt x="1029" y="11818"/>
                  </a:cubicBezTo>
                  <a:cubicBezTo>
                    <a:pt x="0" y="13978"/>
                    <a:pt x="0" y="15521"/>
                    <a:pt x="0" y="17373"/>
                  </a:cubicBezTo>
                  <a:cubicBezTo>
                    <a:pt x="0" y="19224"/>
                    <a:pt x="0" y="21384"/>
                    <a:pt x="171" y="21384"/>
                  </a:cubicBezTo>
                  <a:cubicBezTo>
                    <a:pt x="343" y="21384"/>
                    <a:pt x="686" y="19224"/>
                    <a:pt x="1886" y="15675"/>
                  </a:cubicBezTo>
                  <a:cubicBezTo>
                    <a:pt x="3086" y="12127"/>
                    <a:pt x="5143" y="7190"/>
                    <a:pt x="7200" y="4258"/>
                  </a:cubicBezTo>
                  <a:cubicBezTo>
                    <a:pt x="9257" y="1327"/>
                    <a:pt x="11314" y="401"/>
                    <a:pt x="13200" y="93"/>
                  </a:cubicBezTo>
                  <a:cubicBezTo>
                    <a:pt x="15086" y="-216"/>
                    <a:pt x="16800" y="93"/>
                    <a:pt x="18171" y="3487"/>
                  </a:cubicBezTo>
                  <a:cubicBezTo>
                    <a:pt x="19543" y="6881"/>
                    <a:pt x="20571" y="13361"/>
                    <a:pt x="21600" y="198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" name="Line"/>
            <p:cNvSpPr/>
            <p:nvPr/>
          </p:nvSpPr>
          <p:spPr>
            <a:xfrm>
              <a:off x="9258604" y="6400255"/>
              <a:ext cx="191189" cy="298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7" h="21419" fill="norm" stroke="1" extrusionOk="0">
                  <a:moveTo>
                    <a:pt x="19986" y="2777"/>
                  </a:moveTo>
                  <a:cubicBezTo>
                    <a:pt x="20691" y="2017"/>
                    <a:pt x="21395" y="1256"/>
                    <a:pt x="21160" y="724"/>
                  </a:cubicBezTo>
                  <a:cubicBezTo>
                    <a:pt x="20925" y="191"/>
                    <a:pt x="19752" y="-113"/>
                    <a:pt x="17404" y="39"/>
                  </a:cubicBezTo>
                  <a:cubicBezTo>
                    <a:pt x="15056" y="191"/>
                    <a:pt x="11534" y="800"/>
                    <a:pt x="8834" y="1712"/>
                  </a:cubicBezTo>
                  <a:cubicBezTo>
                    <a:pt x="6134" y="2625"/>
                    <a:pt x="4256" y="3842"/>
                    <a:pt x="2847" y="6200"/>
                  </a:cubicBezTo>
                  <a:cubicBezTo>
                    <a:pt x="1438" y="8557"/>
                    <a:pt x="499" y="12056"/>
                    <a:pt x="147" y="14566"/>
                  </a:cubicBezTo>
                  <a:cubicBezTo>
                    <a:pt x="-205" y="17076"/>
                    <a:pt x="30" y="18597"/>
                    <a:pt x="1321" y="19662"/>
                  </a:cubicBezTo>
                  <a:cubicBezTo>
                    <a:pt x="2612" y="20726"/>
                    <a:pt x="4960" y="21335"/>
                    <a:pt x="8012" y="21411"/>
                  </a:cubicBezTo>
                  <a:cubicBezTo>
                    <a:pt x="11065" y="21487"/>
                    <a:pt x="14821" y="21031"/>
                    <a:pt x="17052" y="20498"/>
                  </a:cubicBezTo>
                  <a:cubicBezTo>
                    <a:pt x="19282" y="19966"/>
                    <a:pt x="19986" y="19357"/>
                    <a:pt x="20691" y="1874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" name="Line"/>
            <p:cNvSpPr/>
            <p:nvPr/>
          </p:nvSpPr>
          <p:spPr>
            <a:xfrm>
              <a:off x="9286393" y="6584950"/>
              <a:ext cx="1333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" name="Line"/>
            <p:cNvSpPr/>
            <p:nvPr/>
          </p:nvSpPr>
          <p:spPr>
            <a:xfrm>
              <a:off x="9521343" y="6376846"/>
              <a:ext cx="222251" cy="321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fill="norm" stroke="1" extrusionOk="0">
                  <a:moveTo>
                    <a:pt x="21600" y="2022"/>
                  </a:moveTo>
                  <a:cubicBezTo>
                    <a:pt x="21600" y="1316"/>
                    <a:pt x="21600" y="610"/>
                    <a:pt x="21086" y="257"/>
                  </a:cubicBezTo>
                  <a:cubicBezTo>
                    <a:pt x="20571" y="-96"/>
                    <a:pt x="19543" y="-96"/>
                    <a:pt x="17177" y="328"/>
                  </a:cubicBezTo>
                  <a:cubicBezTo>
                    <a:pt x="14811" y="751"/>
                    <a:pt x="11109" y="1598"/>
                    <a:pt x="8743" y="2728"/>
                  </a:cubicBezTo>
                  <a:cubicBezTo>
                    <a:pt x="6377" y="3857"/>
                    <a:pt x="5349" y="5269"/>
                    <a:pt x="4114" y="7669"/>
                  </a:cubicBezTo>
                  <a:cubicBezTo>
                    <a:pt x="2880" y="10069"/>
                    <a:pt x="1440" y="13457"/>
                    <a:pt x="720" y="15504"/>
                  </a:cubicBezTo>
                  <a:cubicBezTo>
                    <a:pt x="0" y="17551"/>
                    <a:pt x="0" y="18257"/>
                    <a:pt x="0" y="18963"/>
                  </a:cubicBezTo>
                  <a:cubicBezTo>
                    <a:pt x="0" y="19669"/>
                    <a:pt x="0" y="20375"/>
                    <a:pt x="514" y="20798"/>
                  </a:cubicBezTo>
                  <a:cubicBezTo>
                    <a:pt x="1029" y="21222"/>
                    <a:pt x="2057" y="21363"/>
                    <a:pt x="3909" y="21433"/>
                  </a:cubicBezTo>
                  <a:cubicBezTo>
                    <a:pt x="5760" y="21504"/>
                    <a:pt x="8434" y="21504"/>
                    <a:pt x="10183" y="21292"/>
                  </a:cubicBezTo>
                  <a:cubicBezTo>
                    <a:pt x="11931" y="21080"/>
                    <a:pt x="12754" y="20657"/>
                    <a:pt x="13577" y="2023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" name="Line"/>
            <p:cNvSpPr/>
            <p:nvPr/>
          </p:nvSpPr>
          <p:spPr>
            <a:xfrm>
              <a:off x="9786498" y="6445250"/>
              <a:ext cx="115846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1600" fill="norm" stroke="1" extrusionOk="0">
                  <a:moveTo>
                    <a:pt x="281" y="0"/>
                  </a:moveTo>
                  <a:cubicBezTo>
                    <a:pt x="-104" y="923"/>
                    <a:pt x="-490" y="1846"/>
                    <a:pt x="2017" y="4154"/>
                  </a:cubicBezTo>
                  <a:cubicBezTo>
                    <a:pt x="4524" y="6462"/>
                    <a:pt x="9924" y="10154"/>
                    <a:pt x="13589" y="13292"/>
                  </a:cubicBezTo>
                  <a:cubicBezTo>
                    <a:pt x="17253" y="16431"/>
                    <a:pt x="19181" y="19015"/>
                    <a:pt x="2111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" name="Line"/>
            <p:cNvSpPr/>
            <p:nvPr/>
          </p:nvSpPr>
          <p:spPr>
            <a:xfrm>
              <a:off x="9768993" y="6394450"/>
              <a:ext cx="184151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66" y="1200"/>
                    <a:pt x="17131" y="2400"/>
                    <a:pt x="14152" y="4950"/>
                  </a:cubicBezTo>
                  <a:cubicBezTo>
                    <a:pt x="11172" y="7500"/>
                    <a:pt x="7448" y="11400"/>
                    <a:pt x="4966" y="14400"/>
                  </a:cubicBezTo>
                  <a:cubicBezTo>
                    <a:pt x="2483" y="17400"/>
                    <a:pt x="1241" y="195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" name="Line"/>
            <p:cNvSpPr/>
            <p:nvPr/>
          </p:nvSpPr>
          <p:spPr>
            <a:xfrm>
              <a:off x="9921393" y="6617185"/>
              <a:ext cx="113057" cy="82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493" fill="norm" stroke="1" extrusionOk="0">
                  <a:moveTo>
                    <a:pt x="0" y="7781"/>
                  </a:moveTo>
                  <a:cubicBezTo>
                    <a:pt x="393" y="10415"/>
                    <a:pt x="785" y="13050"/>
                    <a:pt x="982" y="15684"/>
                  </a:cubicBezTo>
                  <a:cubicBezTo>
                    <a:pt x="1178" y="18318"/>
                    <a:pt x="1178" y="20952"/>
                    <a:pt x="1964" y="20425"/>
                  </a:cubicBezTo>
                  <a:cubicBezTo>
                    <a:pt x="2749" y="19898"/>
                    <a:pt x="4320" y="16211"/>
                    <a:pt x="5498" y="13050"/>
                  </a:cubicBezTo>
                  <a:cubicBezTo>
                    <a:pt x="6676" y="9889"/>
                    <a:pt x="7462" y="7254"/>
                    <a:pt x="8444" y="4620"/>
                  </a:cubicBezTo>
                  <a:cubicBezTo>
                    <a:pt x="9425" y="1986"/>
                    <a:pt x="10604" y="-648"/>
                    <a:pt x="12960" y="142"/>
                  </a:cubicBezTo>
                  <a:cubicBezTo>
                    <a:pt x="15316" y="932"/>
                    <a:pt x="18851" y="5147"/>
                    <a:pt x="20225" y="8572"/>
                  </a:cubicBezTo>
                  <a:cubicBezTo>
                    <a:pt x="21600" y="11996"/>
                    <a:pt x="20815" y="14630"/>
                    <a:pt x="20029" y="1726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" name="Line"/>
            <p:cNvSpPr/>
            <p:nvPr/>
          </p:nvSpPr>
          <p:spPr>
            <a:xfrm>
              <a:off x="9800743" y="6330950"/>
              <a:ext cx="1587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472" y="16200"/>
                    <a:pt x="10944" y="10800"/>
                    <a:pt x="14544" y="7200"/>
                  </a:cubicBezTo>
                  <a:cubicBezTo>
                    <a:pt x="18144" y="3600"/>
                    <a:pt x="19872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" name="Line"/>
            <p:cNvSpPr/>
            <p:nvPr/>
          </p:nvSpPr>
          <p:spPr>
            <a:xfrm>
              <a:off x="10048393" y="6290299"/>
              <a:ext cx="167483" cy="44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519" fill="norm" stroke="1" extrusionOk="0">
                  <a:moveTo>
                    <a:pt x="0" y="1345"/>
                  </a:moveTo>
                  <a:cubicBezTo>
                    <a:pt x="2700" y="938"/>
                    <a:pt x="5400" y="530"/>
                    <a:pt x="8370" y="276"/>
                  </a:cubicBezTo>
                  <a:cubicBezTo>
                    <a:pt x="11340" y="21"/>
                    <a:pt x="14580" y="-81"/>
                    <a:pt x="16605" y="72"/>
                  </a:cubicBezTo>
                  <a:cubicBezTo>
                    <a:pt x="18630" y="225"/>
                    <a:pt x="19440" y="632"/>
                    <a:pt x="19845" y="1702"/>
                  </a:cubicBezTo>
                  <a:cubicBezTo>
                    <a:pt x="20250" y="2772"/>
                    <a:pt x="20250" y="4504"/>
                    <a:pt x="20385" y="7000"/>
                  </a:cubicBezTo>
                  <a:cubicBezTo>
                    <a:pt x="20520" y="9496"/>
                    <a:pt x="20790" y="12757"/>
                    <a:pt x="20925" y="14896"/>
                  </a:cubicBezTo>
                  <a:cubicBezTo>
                    <a:pt x="21060" y="17036"/>
                    <a:pt x="21060" y="18055"/>
                    <a:pt x="21195" y="18921"/>
                  </a:cubicBezTo>
                  <a:cubicBezTo>
                    <a:pt x="21330" y="19787"/>
                    <a:pt x="21600" y="20500"/>
                    <a:pt x="20925" y="20806"/>
                  </a:cubicBezTo>
                  <a:cubicBezTo>
                    <a:pt x="20250" y="21111"/>
                    <a:pt x="18630" y="21010"/>
                    <a:pt x="17145" y="21061"/>
                  </a:cubicBezTo>
                  <a:cubicBezTo>
                    <a:pt x="15660" y="21111"/>
                    <a:pt x="14310" y="21315"/>
                    <a:pt x="12960" y="2151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" name="Line"/>
            <p:cNvSpPr/>
            <p:nvPr/>
          </p:nvSpPr>
          <p:spPr>
            <a:xfrm>
              <a:off x="10473843" y="6515099"/>
              <a:ext cx="1651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" name="Line"/>
            <p:cNvSpPr/>
            <p:nvPr/>
          </p:nvSpPr>
          <p:spPr>
            <a:xfrm>
              <a:off x="10467493" y="6623050"/>
              <a:ext cx="1587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" name="Line"/>
            <p:cNvSpPr/>
            <p:nvPr/>
          </p:nvSpPr>
          <p:spPr>
            <a:xfrm>
              <a:off x="10950093" y="6388100"/>
              <a:ext cx="298451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51" y="17400"/>
                    <a:pt x="4902" y="13200"/>
                    <a:pt x="6434" y="9900"/>
                  </a:cubicBezTo>
                  <a:cubicBezTo>
                    <a:pt x="7966" y="6600"/>
                    <a:pt x="8579" y="4200"/>
                    <a:pt x="9038" y="2550"/>
                  </a:cubicBezTo>
                  <a:cubicBezTo>
                    <a:pt x="9498" y="900"/>
                    <a:pt x="9804" y="0"/>
                    <a:pt x="9728" y="0"/>
                  </a:cubicBezTo>
                  <a:cubicBezTo>
                    <a:pt x="9651" y="0"/>
                    <a:pt x="9191" y="900"/>
                    <a:pt x="8502" y="3525"/>
                  </a:cubicBezTo>
                  <a:cubicBezTo>
                    <a:pt x="7813" y="6150"/>
                    <a:pt x="6894" y="10500"/>
                    <a:pt x="6434" y="13050"/>
                  </a:cubicBezTo>
                  <a:cubicBezTo>
                    <a:pt x="5974" y="15600"/>
                    <a:pt x="5974" y="16350"/>
                    <a:pt x="6357" y="16875"/>
                  </a:cubicBezTo>
                  <a:cubicBezTo>
                    <a:pt x="6740" y="17400"/>
                    <a:pt x="7506" y="17700"/>
                    <a:pt x="8272" y="17850"/>
                  </a:cubicBezTo>
                  <a:cubicBezTo>
                    <a:pt x="9038" y="18000"/>
                    <a:pt x="9804" y="18000"/>
                    <a:pt x="10877" y="17400"/>
                  </a:cubicBezTo>
                  <a:cubicBezTo>
                    <a:pt x="11949" y="16800"/>
                    <a:pt x="13328" y="15600"/>
                    <a:pt x="14783" y="13500"/>
                  </a:cubicBezTo>
                  <a:cubicBezTo>
                    <a:pt x="16238" y="11400"/>
                    <a:pt x="17770" y="8400"/>
                    <a:pt x="18536" y="6375"/>
                  </a:cubicBezTo>
                  <a:cubicBezTo>
                    <a:pt x="19302" y="4350"/>
                    <a:pt x="19302" y="3300"/>
                    <a:pt x="19302" y="3300"/>
                  </a:cubicBezTo>
                  <a:cubicBezTo>
                    <a:pt x="19302" y="3300"/>
                    <a:pt x="19302" y="4350"/>
                    <a:pt x="19226" y="5700"/>
                  </a:cubicBezTo>
                  <a:cubicBezTo>
                    <a:pt x="19149" y="7050"/>
                    <a:pt x="18996" y="8700"/>
                    <a:pt x="19379" y="10275"/>
                  </a:cubicBezTo>
                  <a:cubicBezTo>
                    <a:pt x="19762" y="11850"/>
                    <a:pt x="20681" y="13350"/>
                    <a:pt x="21600" y="1485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" name="Line"/>
            <p:cNvSpPr/>
            <p:nvPr/>
          </p:nvSpPr>
          <p:spPr>
            <a:xfrm>
              <a:off x="9210193" y="7382606"/>
              <a:ext cx="196851" cy="368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6" fill="norm" stroke="1" extrusionOk="0">
                  <a:moveTo>
                    <a:pt x="0" y="6769"/>
                  </a:moveTo>
                  <a:cubicBezTo>
                    <a:pt x="1394" y="9714"/>
                    <a:pt x="2787" y="12660"/>
                    <a:pt x="3832" y="14807"/>
                  </a:cubicBezTo>
                  <a:cubicBezTo>
                    <a:pt x="4877" y="16955"/>
                    <a:pt x="5574" y="18305"/>
                    <a:pt x="6271" y="19348"/>
                  </a:cubicBezTo>
                  <a:cubicBezTo>
                    <a:pt x="6968" y="20391"/>
                    <a:pt x="7665" y="21128"/>
                    <a:pt x="8477" y="21312"/>
                  </a:cubicBezTo>
                  <a:cubicBezTo>
                    <a:pt x="9290" y="21496"/>
                    <a:pt x="10219" y="21128"/>
                    <a:pt x="11265" y="19655"/>
                  </a:cubicBezTo>
                  <a:cubicBezTo>
                    <a:pt x="12310" y="18182"/>
                    <a:pt x="13471" y="15605"/>
                    <a:pt x="14400" y="12660"/>
                  </a:cubicBezTo>
                  <a:cubicBezTo>
                    <a:pt x="15329" y="9714"/>
                    <a:pt x="16026" y="6401"/>
                    <a:pt x="16606" y="4376"/>
                  </a:cubicBezTo>
                  <a:cubicBezTo>
                    <a:pt x="17187" y="2351"/>
                    <a:pt x="17652" y="1614"/>
                    <a:pt x="18348" y="1001"/>
                  </a:cubicBezTo>
                  <a:cubicBezTo>
                    <a:pt x="19045" y="387"/>
                    <a:pt x="19974" y="-104"/>
                    <a:pt x="20555" y="19"/>
                  </a:cubicBezTo>
                  <a:cubicBezTo>
                    <a:pt x="21135" y="141"/>
                    <a:pt x="21368" y="878"/>
                    <a:pt x="21600" y="161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" name="Line"/>
            <p:cNvSpPr/>
            <p:nvPr/>
          </p:nvSpPr>
          <p:spPr>
            <a:xfrm>
              <a:off x="9386471" y="7600950"/>
              <a:ext cx="115823" cy="114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6" h="21198" fill="norm" stroke="1" extrusionOk="0">
                  <a:moveTo>
                    <a:pt x="14163" y="0"/>
                  </a:moveTo>
                  <a:cubicBezTo>
                    <a:pt x="12235" y="393"/>
                    <a:pt x="10306" y="785"/>
                    <a:pt x="7799" y="3535"/>
                  </a:cubicBezTo>
                  <a:cubicBezTo>
                    <a:pt x="5292" y="6284"/>
                    <a:pt x="2206" y="11389"/>
                    <a:pt x="856" y="14924"/>
                  </a:cubicBezTo>
                  <a:cubicBezTo>
                    <a:pt x="-494" y="18458"/>
                    <a:pt x="-108" y="20422"/>
                    <a:pt x="1049" y="21011"/>
                  </a:cubicBezTo>
                  <a:cubicBezTo>
                    <a:pt x="2206" y="21600"/>
                    <a:pt x="4135" y="20815"/>
                    <a:pt x="6256" y="18458"/>
                  </a:cubicBezTo>
                  <a:cubicBezTo>
                    <a:pt x="8377" y="16102"/>
                    <a:pt x="10692" y="12175"/>
                    <a:pt x="12427" y="8836"/>
                  </a:cubicBezTo>
                  <a:cubicBezTo>
                    <a:pt x="14163" y="5498"/>
                    <a:pt x="15320" y="2749"/>
                    <a:pt x="15899" y="2749"/>
                  </a:cubicBezTo>
                  <a:cubicBezTo>
                    <a:pt x="16477" y="2749"/>
                    <a:pt x="16477" y="5498"/>
                    <a:pt x="17249" y="8640"/>
                  </a:cubicBezTo>
                  <a:cubicBezTo>
                    <a:pt x="18020" y="11782"/>
                    <a:pt x="19563" y="15316"/>
                    <a:pt x="21106" y="1885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" name="Line"/>
            <p:cNvSpPr/>
            <p:nvPr/>
          </p:nvSpPr>
          <p:spPr>
            <a:xfrm>
              <a:off x="9546743" y="7550150"/>
              <a:ext cx="146051" cy="168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8" fill="norm" stroke="1" extrusionOk="0">
                  <a:moveTo>
                    <a:pt x="0" y="4000"/>
                  </a:moveTo>
                  <a:cubicBezTo>
                    <a:pt x="2191" y="6400"/>
                    <a:pt x="4383" y="8800"/>
                    <a:pt x="5635" y="10667"/>
                  </a:cubicBezTo>
                  <a:cubicBezTo>
                    <a:pt x="6887" y="12533"/>
                    <a:pt x="7200" y="13867"/>
                    <a:pt x="7357" y="15867"/>
                  </a:cubicBezTo>
                  <a:cubicBezTo>
                    <a:pt x="7513" y="17867"/>
                    <a:pt x="7513" y="20533"/>
                    <a:pt x="7513" y="21067"/>
                  </a:cubicBezTo>
                  <a:cubicBezTo>
                    <a:pt x="7513" y="21600"/>
                    <a:pt x="7513" y="20000"/>
                    <a:pt x="8452" y="16800"/>
                  </a:cubicBezTo>
                  <a:cubicBezTo>
                    <a:pt x="9391" y="13600"/>
                    <a:pt x="11270" y="8800"/>
                    <a:pt x="13617" y="5733"/>
                  </a:cubicBezTo>
                  <a:cubicBezTo>
                    <a:pt x="15965" y="2667"/>
                    <a:pt x="18783" y="133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" name="Line"/>
            <p:cNvSpPr/>
            <p:nvPr/>
          </p:nvSpPr>
          <p:spPr>
            <a:xfrm>
              <a:off x="9788990" y="7378218"/>
              <a:ext cx="145104" cy="337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496" fill="norm" stroke="1" extrusionOk="0">
                  <a:moveTo>
                    <a:pt x="21460" y="1246"/>
                  </a:moveTo>
                  <a:cubicBezTo>
                    <a:pt x="20521" y="706"/>
                    <a:pt x="19582" y="166"/>
                    <a:pt x="18330" y="31"/>
                  </a:cubicBezTo>
                  <a:cubicBezTo>
                    <a:pt x="17077" y="-104"/>
                    <a:pt x="15512" y="166"/>
                    <a:pt x="12695" y="1651"/>
                  </a:cubicBezTo>
                  <a:cubicBezTo>
                    <a:pt x="9877" y="3136"/>
                    <a:pt x="5808" y="5836"/>
                    <a:pt x="3303" y="8401"/>
                  </a:cubicBezTo>
                  <a:cubicBezTo>
                    <a:pt x="799" y="10966"/>
                    <a:pt x="-140" y="13396"/>
                    <a:pt x="17" y="15421"/>
                  </a:cubicBezTo>
                  <a:cubicBezTo>
                    <a:pt x="173" y="17446"/>
                    <a:pt x="1425" y="19066"/>
                    <a:pt x="3617" y="20011"/>
                  </a:cubicBezTo>
                  <a:cubicBezTo>
                    <a:pt x="5808" y="20956"/>
                    <a:pt x="8938" y="21226"/>
                    <a:pt x="12069" y="2149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" name="Line"/>
            <p:cNvSpPr/>
            <p:nvPr/>
          </p:nvSpPr>
          <p:spPr>
            <a:xfrm>
              <a:off x="10035693" y="7435850"/>
              <a:ext cx="127001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3684"/>
                    <a:pt x="7200" y="7367"/>
                    <a:pt x="10800" y="10967"/>
                  </a:cubicBezTo>
                  <a:cubicBezTo>
                    <a:pt x="14400" y="14567"/>
                    <a:pt x="18000" y="1808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" name="Line"/>
            <p:cNvSpPr/>
            <p:nvPr/>
          </p:nvSpPr>
          <p:spPr>
            <a:xfrm>
              <a:off x="10016643" y="7410450"/>
              <a:ext cx="158751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992" y="3750"/>
                    <a:pt x="12384" y="7500"/>
                    <a:pt x="8784" y="11100"/>
                  </a:cubicBezTo>
                  <a:cubicBezTo>
                    <a:pt x="5184" y="14700"/>
                    <a:pt x="2592" y="181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" name="Line"/>
            <p:cNvSpPr/>
            <p:nvPr/>
          </p:nvSpPr>
          <p:spPr>
            <a:xfrm>
              <a:off x="10169043" y="7614594"/>
              <a:ext cx="101601" cy="94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6" fill="norm" stroke="1" extrusionOk="0">
                  <a:moveTo>
                    <a:pt x="0" y="6986"/>
                  </a:moveTo>
                  <a:cubicBezTo>
                    <a:pt x="450" y="9386"/>
                    <a:pt x="900" y="11786"/>
                    <a:pt x="1125" y="14186"/>
                  </a:cubicBezTo>
                  <a:cubicBezTo>
                    <a:pt x="1350" y="16586"/>
                    <a:pt x="1350" y="18986"/>
                    <a:pt x="1800" y="18986"/>
                  </a:cubicBezTo>
                  <a:cubicBezTo>
                    <a:pt x="2250" y="18986"/>
                    <a:pt x="3150" y="16586"/>
                    <a:pt x="4500" y="13466"/>
                  </a:cubicBezTo>
                  <a:cubicBezTo>
                    <a:pt x="5850" y="10346"/>
                    <a:pt x="7650" y="6506"/>
                    <a:pt x="9675" y="3866"/>
                  </a:cubicBezTo>
                  <a:cubicBezTo>
                    <a:pt x="11700" y="1226"/>
                    <a:pt x="13950" y="-214"/>
                    <a:pt x="15750" y="26"/>
                  </a:cubicBezTo>
                  <a:cubicBezTo>
                    <a:pt x="17550" y="266"/>
                    <a:pt x="18900" y="2186"/>
                    <a:pt x="19800" y="6026"/>
                  </a:cubicBezTo>
                  <a:cubicBezTo>
                    <a:pt x="20700" y="9866"/>
                    <a:pt x="21150" y="15626"/>
                    <a:pt x="21600" y="2138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" name="Line"/>
            <p:cNvSpPr/>
            <p:nvPr/>
          </p:nvSpPr>
          <p:spPr>
            <a:xfrm>
              <a:off x="10003943" y="7302500"/>
              <a:ext cx="20955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55" y="16800"/>
                    <a:pt x="1309" y="12000"/>
                    <a:pt x="4909" y="8400"/>
                  </a:cubicBezTo>
                  <a:cubicBezTo>
                    <a:pt x="8509" y="4800"/>
                    <a:pt x="15055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" name="Line"/>
            <p:cNvSpPr/>
            <p:nvPr/>
          </p:nvSpPr>
          <p:spPr>
            <a:xfrm>
              <a:off x="10340493" y="7321550"/>
              <a:ext cx="96663" cy="37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0" h="21600" fill="norm" stroke="1" extrusionOk="0">
                  <a:moveTo>
                    <a:pt x="0" y="0"/>
                  </a:moveTo>
                  <a:cubicBezTo>
                    <a:pt x="2250" y="244"/>
                    <a:pt x="4500" y="488"/>
                    <a:pt x="7650" y="1708"/>
                  </a:cubicBezTo>
                  <a:cubicBezTo>
                    <a:pt x="10800" y="2929"/>
                    <a:pt x="14850" y="5125"/>
                    <a:pt x="17550" y="7505"/>
                  </a:cubicBezTo>
                  <a:cubicBezTo>
                    <a:pt x="20250" y="9885"/>
                    <a:pt x="21600" y="12447"/>
                    <a:pt x="19575" y="14827"/>
                  </a:cubicBezTo>
                  <a:cubicBezTo>
                    <a:pt x="17550" y="17207"/>
                    <a:pt x="12150" y="19403"/>
                    <a:pt x="675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" name="Line"/>
            <p:cNvSpPr/>
            <p:nvPr/>
          </p:nvSpPr>
          <p:spPr>
            <a:xfrm>
              <a:off x="10696093" y="7512050"/>
              <a:ext cx="1524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" name="Line"/>
            <p:cNvSpPr/>
            <p:nvPr/>
          </p:nvSpPr>
          <p:spPr>
            <a:xfrm>
              <a:off x="10677043" y="7607300"/>
              <a:ext cx="1206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" name="Line"/>
            <p:cNvSpPr/>
            <p:nvPr/>
          </p:nvSpPr>
          <p:spPr>
            <a:xfrm>
              <a:off x="11297626" y="7408454"/>
              <a:ext cx="255718" cy="14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0960" fill="norm" stroke="1" extrusionOk="0">
                  <a:moveTo>
                    <a:pt x="7049" y="3994"/>
                  </a:moveTo>
                  <a:cubicBezTo>
                    <a:pt x="6872" y="7080"/>
                    <a:pt x="6695" y="10165"/>
                    <a:pt x="5987" y="12943"/>
                  </a:cubicBezTo>
                  <a:cubicBezTo>
                    <a:pt x="5279" y="15720"/>
                    <a:pt x="4039" y="18188"/>
                    <a:pt x="2977" y="19577"/>
                  </a:cubicBezTo>
                  <a:cubicBezTo>
                    <a:pt x="1915" y="20965"/>
                    <a:pt x="1029" y="21274"/>
                    <a:pt x="498" y="20657"/>
                  </a:cubicBezTo>
                  <a:cubicBezTo>
                    <a:pt x="-33" y="20040"/>
                    <a:pt x="-210" y="18497"/>
                    <a:pt x="321" y="15874"/>
                  </a:cubicBezTo>
                  <a:cubicBezTo>
                    <a:pt x="852" y="13251"/>
                    <a:pt x="2092" y="9548"/>
                    <a:pt x="5190" y="6617"/>
                  </a:cubicBezTo>
                  <a:cubicBezTo>
                    <a:pt x="8288" y="3685"/>
                    <a:pt x="13246" y="1525"/>
                    <a:pt x="16167" y="600"/>
                  </a:cubicBezTo>
                  <a:cubicBezTo>
                    <a:pt x="19088" y="-326"/>
                    <a:pt x="19974" y="-17"/>
                    <a:pt x="20505" y="445"/>
                  </a:cubicBezTo>
                  <a:cubicBezTo>
                    <a:pt x="21036" y="908"/>
                    <a:pt x="21213" y="1525"/>
                    <a:pt x="21390" y="214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" name="Line"/>
            <p:cNvSpPr/>
            <p:nvPr/>
          </p:nvSpPr>
          <p:spPr>
            <a:xfrm>
              <a:off x="11649096" y="7239000"/>
              <a:ext cx="107448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fill="norm" stroke="1" extrusionOk="0">
                  <a:moveTo>
                    <a:pt x="2394" y="0"/>
                  </a:moveTo>
                  <a:cubicBezTo>
                    <a:pt x="4471" y="600"/>
                    <a:pt x="6548" y="1200"/>
                    <a:pt x="7794" y="2250"/>
                  </a:cubicBezTo>
                  <a:cubicBezTo>
                    <a:pt x="9040" y="3300"/>
                    <a:pt x="9455" y="4800"/>
                    <a:pt x="9248" y="6900"/>
                  </a:cubicBezTo>
                  <a:cubicBezTo>
                    <a:pt x="9040" y="9000"/>
                    <a:pt x="8209" y="11700"/>
                    <a:pt x="6132" y="14100"/>
                  </a:cubicBezTo>
                  <a:cubicBezTo>
                    <a:pt x="4055" y="16500"/>
                    <a:pt x="732" y="18600"/>
                    <a:pt x="109" y="19650"/>
                  </a:cubicBezTo>
                  <a:cubicBezTo>
                    <a:pt x="-514" y="20700"/>
                    <a:pt x="1563" y="20700"/>
                    <a:pt x="5509" y="20850"/>
                  </a:cubicBezTo>
                  <a:cubicBezTo>
                    <a:pt x="9455" y="21000"/>
                    <a:pt x="15271" y="21300"/>
                    <a:pt x="21086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" name="Line"/>
            <p:cNvSpPr/>
            <p:nvPr/>
          </p:nvSpPr>
          <p:spPr>
            <a:xfrm>
              <a:off x="11248543" y="7683449"/>
              <a:ext cx="406401" cy="25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8" fill="norm" stroke="1" extrusionOk="0">
                  <a:moveTo>
                    <a:pt x="0" y="19978"/>
                  </a:moveTo>
                  <a:cubicBezTo>
                    <a:pt x="3263" y="11670"/>
                    <a:pt x="6525" y="3363"/>
                    <a:pt x="10125" y="870"/>
                  </a:cubicBezTo>
                  <a:cubicBezTo>
                    <a:pt x="13725" y="-1622"/>
                    <a:pt x="17662" y="1701"/>
                    <a:pt x="21600" y="502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7" name="Line"/>
            <p:cNvSpPr/>
            <p:nvPr/>
          </p:nvSpPr>
          <p:spPr>
            <a:xfrm>
              <a:off x="11364960" y="7779324"/>
              <a:ext cx="190125" cy="217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133" fill="norm" stroke="1" extrusionOk="0">
                  <a:moveTo>
                    <a:pt x="475" y="8584"/>
                  </a:moveTo>
                  <a:cubicBezTo>
                    <a:pt x="475" y="12082"/>
                    <a:pt x="475" y="15579"/>
                    <a:pt x="356" y="17842"/>
                  </a:cubicBezTo>
                  <a:cubicBezTo>
                    <a:pt x="237" y="20104"/>
                    <a:pt x="0" y="21133"/>
                    <a:pt x="0" y="21133"/>
                  </a:cubicBezTo>
                  <a:cubicBezTo>
                    <a:pt x="0" y="21133"/>
                    <a:pt x="237" y="20104"/>
                    <a:pt x="1543" y="17327"/>
                  </a:cubicBezTo>
                  <a:cubicBezTo>
                    <a:pt x="2848" y="14550"/>
                    <a:pt x="5222" y="10024"/>
                    <a:pt x="7358" y="6836"/>
                  </a:cubicBezTo>
                  <a:cubicBezTo>
                    <a:pt x="9495" y="3647"/>
                    <a:pt x="11393" y="1796"/>
                    <a:pt x="13055" y="767"/>
                  </a:cubicBezTo>
                  <a:cubicBezTo>
                    <a:pt x="14716" y="-261"/>
                    <a:pt x="16141" y="-467"/>
                    <a:pt x="17684" y="1487"/>
                  </a:cubicBezTo>
                  <a:cubicBezTo>
                    <a:pt x="19226" y="3442"/>
                    <a:pt x="20888" y="7556"/>
                    <a:pt x="21244" y="10539"/>
                  </a:cubicBezTo>
                  <a:cubicBezTo>
                    <a:pt x="21600" y="13522"/>
                    <a:pt x="20651" y="15373"/>
                    <a:pt x="19701" y="1722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8" name="Line"/>
            <p:cNvSpPr/>
            <p:nvPr/>
          </p:nvSpPr>
          <p:spPr>
            <a:xfrm>
              <a:off x="9381643" y="4618780"/>
              <a:ext cx="171451" cy="33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0" fill="norm" stroke="1" extrusionOk="0">
                  <a:moveTo>
                    <a:pt x="0" y="258"/>
                  </a:moveTo>
                  <a:cubicBezTo>
                    <a:pt x="2400" y="4197"/>
                    <a:pt x="4800" y="8137"/>
                    <a:pt x="6400" y="10922"/>
                  </a:cubicBezTo>
                  <a:cubicBezTo>
                    <a:pt x="8000" y="13707"/>
                    <a:pt x="8800" y="15337"/>
                    <a:pt x="9467" y="16492"/>
                  </a:cubicBezTo>
                  <a:cubicBezTo>
                    <a:pt x="10133" y="17646"/>
                    <a:pt x="10667" y="18325"/>
                    <a:pt x="11333" y="19276"/>
                  </a:cubicBezTo>
                  <a:cubicBezTo>
                    <a:pt x="12000" y="20227"/>
                    <a:pt x="12800" y="21450"/>
                    <a:pt x="13467" y="21450"/>
                  </a:cubicBezTo>
                  <a:cubicBezTo>
                    <a:pt x="14133" y="21450"/>
                    <a:pt x="14667" y="20227"/>
                    <a:pt x="14933" y="17578"/>
                  </a:cubicBezTo>
                  <a:cubicBezTo>
                    <a:pt x="15200" y="14929"/>
                    <a:pt x="15200" y="10854"/>
                    <a:pt x="15333" y="8001"/>
                  </a:cubicBezTo>
                  <a:cubicBezTo>
                    <a:pt x="15467" y="5148"/>
                    <a:pt x="15733" y="3518"/>
                    <a:pt x="16267" y="2295"/>
                  </a:cubicBezTo>
                  <a:cubicBezTo>
                    <a:pt x="16800" y="1073"/>
                    <a:pt x="17600" y="258"/>
                    <a:pt x="18533" y="54"/>
                  </a:cubicBezTo>
                  <a:cubicBezTo>
                    <a:pt x="19467" y="-150"/>
                    <a:pt x="20533" y="258"/>
                    <a:pt x="21600" y="66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9" name="Line"/>
            <p:cNvSpPr/>
            <p:nvPr/>
          </p:nvSpPr>
          <p:spPr>
            <a:xfrm>
              <a:off x="9560355" y="4756150"/>
              <a:ext cx="75289" cy="15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66" fill="norm" stroke="1" extrusionOk="0">
                  <a:moveTo>
                    <a:pt x="14142" y="0"/>
                  </a:moveTo>
                  <a:cubicBezTo>
                    <a:pt x="11142" y="288"/>
                    <a:pt x="8142" y="576"/>
                    <a:pt x="5742" y="2304"/>
                  </a:cubicBezTo>
                  <a:cubicBezTo>
                    <a:pt x="3342" y="4032"/>
                    <a:pt x="1542" y="7200"/>
                    <a:pt x="642" y="10368"/>
                  </a:cubicBezTo>
                  <a:cubicBezTo>
                    <a:pt x="-258" y="13536"/>
                    <a:pt x="-258" y="16704"/>
                    <a:pt x="942" y="18720"/>
                  </a:cubicBezTo>
                  <a:cubicBezTo>
                    <a:pt x="2142" y="20736"/>
                    <a:pt x="4542" y="21600"/>
                    <a:pt x="6642" y="21312"/>
                  </a:cubicBezTo>
                  <a:cubicBezTo>
                    <a:pt x="8742" y="21024"/>
                    <a:pt x="10542" y="19584"/>
                    <a:pt x="11742" y="18000"/>
                  </a:cubicBezTo>
                  <a:cubicBezTo>
                    <a:pt x="12942" y="16416"/>
                    <a:pt x="13542" y="14688"/>
                    <a:pt x="14142" y="12816"/>
                  </a:cubicBezTo>
                  <a:cubicBezTo>
                    <a:pt x="14742" y="10944"/>
                    <a:pt x="15342" y="8928"/>
                    <a:pt x="16542" y="9072"/>
                  </a:cubicBezTo>
                  <a:cubicBezTo>
                    <a:pt x="17742" y="9216"/>
                    <a:pt x="19542" y="11520"/>
                    <a:pt x="21342" y="1382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0" name="Line"/>
            <p:cNvSpPr/>
            <p:nvPr/>
          </p:nvSpPr>
          <p:spPr>
            <a:xfrm>
              <a:off x="9629293" y="4737100"/>
              <a:ext cx="133351" cy="156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4" fill="norm" stroke="1" extrusionOk="0">
                  <a:moveTo>
                    <a:pt x="0" y="853"/>
                  </a:moveTo>
                  <a:cubicBezTo>
                    <a:pt x="3429" y="5400"/>
                    <a:pt x="6857" y="9947"/>
                    <a:pt x="9257" y="13642"/>
                  </a:cubicBezTo>
                  <a:cubicBezTo>
                    <a:pt x="11657" y="17337"/>
                    <a:pt x="13029" y="20179"/>
                    <a:pt x="13543" y="20889"/>
                  </a:cubicBezTo>
                  <a:cubicBezTo>
                    <a:pt x="14057" y="21600"/>
                    <a:pt x="13714" y="20179"/>
                    <a:pt x="13200" y="18047"/>
                  </a:cubicBezTo>
                  <a:cubicBezTo>
                    <a:pt x="12686" y="15916"/>
                    <a:pt x="12000" y="13074"/>
                    <a:pt x="12343" y="10232"/>
                  </a:cubicBezTo>
                  <a:cubicBezTo>
                    <a:pt x="12686" y="7389"/>
                    <a:pt x="14057" y="4547"/>
                    <a:pt x="15771" y="2842"/>
                  </a:cubicBezTo>
                  <a:cubicBezTo>
                    <a:pt x="17486" y="1137"/>
                    <a:pt x="19543" y="5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1" name="Line"/>
            <p:cNvSpPr/>
            <p:nvPr/>
          </p:nvSpPr>
          <p:spPr>
            <a:xfrm>
              <a:off x="9597493" y="4775199"/>
              <a:ext cx="254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1600" fill="norm" stroke="1" extrusionOk="0">
                  <a:moveTo>
                    <a:pt x="5024" y="0"/>
                  </a:moveTo>
                  <a:cubicBezTo>
                    <a:pt x="1701" y="5400"/>
                    <a:pt x="-1622" y="10800"/>
                    <a:pt x="870" y="14400"/>
                  </a:cubicBezTo>
                  <a:cubicBezTo>
                    <a:pt x="3363" y="18000"/>
                    <a:pt x="11670" y="19800"/>
                    <a:pt x="19978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2" name="Line"/>
            <p:cNvSpPr/>
            <p:nvPr/>
          </p:nvSpPr>
          <p:spPr>
            <a:xfrm>
              <a:off x="9893113" y="4638063"/>
              <a:ext cx="85431" cy="238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185" fill="norm" stroke="1" extrusionOk="0">
                  <a:moveTo>
                    <a:pt x="21263" y="336"/>
                  </a:moveTo>
                  <a:cubicBezTo>
                    <a:pt x="18102" y="-39"/>
                    <a:pt x="14941" y="-415"/>
                    <a:pt x="11517" y="1088"/>
                  </a:cubicBezTo>
                  <a:cubicBezTo>
                    <a:pt x="8092" y="2590"/>
                    <a:pt x="4404" y="5971"/>
                    <a:pt x="2297" y="9258"/>
                  </a:cubicBezTo>
                  <a:cubicBezTo>
                    <a:pt x="190" y="12545"/>
                    <a:pt x="-337" y="15738"/>
                    <a:pt x="190" y="17710"/>
                  </a:cubicBezTo>
                  <a:cubicBezTo>
                    <a:pt x="717" y="19682"/>
                    <a:pt x="2297" y="20434"/>
                    <a:pt x="4931" y="20809"/>
                  </a:cubicBezTo>
                  <a:cubicBezTo>
                    <a:pt x="7565" y="21185"/>
                    <a:pt x="11253" y="21185"/>
                    <a:pt x="14941" y="2118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3" name="Line"/>
            <p:cNvSpPr/>
            <p:nvPr/>
          </p:nvSpPr>
          <p:spPr>
            <a:xfrm>
              <a:off x="10048393" y="4624400"/>
              <a:ext cx="76201" cy="245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1" fill="norm" stroke="1" extrusionOk="0">
                  <a:moveTo>
                    <a:pt x="21600" y="1522"/>
                  </a:moveTo>
                  <a:cubicBezTo>
                    <a:pt x="19200" y="968"/>
                    <a:pt x="16800" y="414"/>
                    <a:pt x="14100" y="137"/>
                  </a:cubicBezTo>
                  <a:cubicBezTo>
                    <a:pt x="11400" y="-140"/>
                    <a:pt x="8400" y="-140"/>
                    <a:pt x="6300" y="1522"/>
                  </a:cubicBezTo>
                  <a:cubicBezTo>
                    <a:pt x="4200" y="3183"/>
                    <a:pt x="3000" y="6506"/>
                    <a:pt x="4500" y="8998"/>
                  </a:cubicBezTo>
                  <a:cubicBezTo>
                    <a:pt x="6000" y="11491"/>
                    <a:pt x="10200" y="13152"/>
                    <a:pt x="13800" y="14814"/>
                  </a:cubicBezTo>
                  <a:cubicBezTo>
                    <a:pt x="17400" y="16475"/>
                    <a:pt x="20400" y="18137"/>
                    <a:pt x="20400" y="19245"/>
                  </a:cubicBezTo>
                  <a:cubicBezTo>
                    <a:pt x="20400" y="20352"/>
                    <a:pt x="17400" y="20906"/>
                    <a:pt x="14100" y="21183"/>
                  </a:cubicBezTo>
                  <a:cubicBezTo>
                    <a:pt x="10800" y="21460"/>
                    <a:pt x="7200" y="21460"/>
                    <a:pt x="4500" y="21091"/>
                  </a:cubicBezTo>
                  <a:cubicBezTo>
                    <a:pt x="1800" y="20722"/>
                    <a:pt x="0" y="19983"/>
                    <a:pt x="0" y="19245"/>
                  </a:cubicBezTo>
                  <a:cubicBezTo>
                    <a:pt x="0" y="18506"/>
                    <a:pt x="1800" y="17768"/>
                    <a:pt x="3600" y="1702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4" name="Line"/>
            <p:cNvSpPr/>
            <p:nvPr/>
          </p:nvSpPr>
          <p:spPr>
            <a:xfrm>
              <a:off x="10164810" y="4806949"/>
              <a:ext cx="67734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400" y="0"/>
                  </a:moveTo>
                  <a:cubicBezTo>
                    <a:pt x="4725" y="4235"/>
                    <a:pt x="4050" y="8471"/>
                    <a:pt x="3375" y="11859"/>
                  </a:cubicBezTo>
                  <a:cubicBezTo>
                    <a:pt x="2700" y="15247"/>
                    <a:pt x="2025" y="17788"/>
                    <a:pt x="1350" y="18000"/>
                  </a:cubicBezTo>
                  <a:cubicBezTo>
                    <a:pt x="675" y="18212"/>
                    <a:pt x="0" y="16094"/>
                    <a:pt x="0" y="13765"/>
                  </a:cubicBezTo>
                  <a:cubicBezTo>
                    <a:pt x="0" y="11435"/>
                    <a:pt x="675" y="8894"/>
                    <a:pt x="1350" y="6565"/>
                  </a:cubicBezTo>
                  <a:cubicBezTo>
                    <a:pt x="2025" y="4235"/>
                    <a:pt x="2700" y="2118"/>
                    <a:pt x="4725" y="1271"/>
                  </a:cubicBezTo>
                  <a:cubicBezTo>
                    <a:pt x="6750" y="424"/>
                    <a:pt x="10125" y="847"/>
                    <a:pt x="13162" y="3176"/>
                  </a:cubicBezTo>
                  <a:cubicBezTo>
                    <a:pt x="16200" y="5506"/>
                    <a:pt x="18900" y="9741"/>
                    <a:pt x="20250" y="13129"/>
                  </a:cubicBezTo>
                  <a:cubicBezTo>
                    <a:pt x="21600" y="16518"/>
                    <a:pt x="21600" y="1905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5" name="Line"/>
            <p:cNvSpPr/>
            <p:nvPr/>
          </p:nvSpPr>
          <p:spPr>
            <a:xfrm>
              <a:off x="10270643" y="4584700"/>
              <a:ext cx="81991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600" fill="norm" stroke="1" extrusionOk="0">
                  <a:moveTo>
                    <a:pt x="0" y="0"/>
                  </a:moveTo>
                  <a:cubicBezTo>
                    <a:pt x="6480" y="2880"/>
                    <a:pt x="12960" y="5760"/>
                    <a:pt x="16740" y="8928"/>
                  </a:cubicBezTo>
                  <a:cubicBezTo>
                    <a:pt x="20520" y="12096"/>
                    <a:pt x="21600" y="15552"/>
                    <a:pt x="20520" y="17712"/>
                  </a:cubicBezTo>
                  <a:cubicBezTo>
                    <a:pt x="19440" y="19872"/>
                    <a:pt x="16200" y="20736"/>
                    <a:pt x="1296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" name="Line"/>
            <p:cNvSpPr/>
            <p:nvPr/>
          </p:nvSpPr>
          <p:spPr>
            <a:xfrm>
              <a:off x="10473843" y="4730750"/>
              <a:ext cx="1016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" name="Line"/>
            <p:cNvSpPr/>
            <p:nvPr/>
          </p:nvSpPr>
          <p:spPr>
            <a:xfrm>
              <a:off x="10486543" y="4813300"/>
              <a:ext cx="889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" name="Line"/>
            <p:cNvSpPr/>
            <p:nvPr/>
          </p:nvSpPr>
          <p:spPr>
            <a:xfrm>
              <a:off x="10804043" y="4655583"/>
              <a:ext cx="122929" cy="20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7" h="20998" fill="norm" stroke="1" extrusionOk="0">
                  <a:moveTo>
                    <a:pt x="1080" y="7166"/>
                  </a:moveTo>
                  <a:cubicBezTo>
                    <a:pt x="720" y="10472"/>
                    <a:pt x="360" y="13778"/>
                    <a:pt x="180" y="16313"/>
                  </a:cubicBezTo>
                  <a:cubicBezTo>
                    <a:pt x="0" y="18848"/>
                    <a:pt x="0" y="20611"/>
                    <a:pt x="0" y="20941"/>
                  </a:cubicBezTo>
                  <a:cubicBezTo>
                    <a:pt x="0" y="21272"/>
                    <a:pt x="0" y="20170"/>
                    <a:pt x="360" y="17084"/>
                  </a:cubicBezTo>
                  <a:cubicBezTo>
                    <a:pt x="720" y="13999"/>
                    <a:pt x="1440" y="8929"/>
                    <a:pt x="2520" y="5623"/>
                  </a:cubicBezTo>
                  <a:cubicBezTo>
                    <a:pt x="3600" y="2317"/>
                    <a:pt x="5040" y="774"/>
                    <a:pt x="6660" y="223"/>
                  </a:cubicBezTo>
                  <a:cubicBezTo>
                    <a:pt x="8280" y="-328"/>
                    <a:pt x="10080" y="113"/>
                    <a:pt x="12780" y="1876"/>
                  </a:cubicBezTo>
                  <a:cubicBezTo>
                    <a:pt x="15480" y="3639"/>
                    <a:pt x="19080" y="6725"/>
                    <a:pt x="20340" y="9811"/>
                  </a:cubicBezTo>
                  <a:cubicBezTo>
                    <a:pt x="21600" y="12896"/>
                    <a:pt x="20520" y="15982"/>
                    <a:pt x="19440" y="1906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9" name="Line"/>
            <p:cNvSpPr/>
            <p:nvPr/>
          </p:nvSpPr>
          <p:spPr>
            <a:xfrm>
              <a:off x="11068663" y="4698999"/>
              <a:ext cx="281481" cy="138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150" fill="norm" stroke="1" extrusionOk="0">
                  <a:moveTo>
                    <a:pt x="5961" y="0"/>
                  </a:moveTo>
                  <a:cubicBezTo>
                    <a:pt x="5800" y="4836"/>
                    <a:pt x="5639" y="9672"/>
                    <a:pt x="5317" y="13057"/>
                  </a:cubicBezTo>
                  <a:cubicBezTo>
                    <a:pt x="4994" y="16442"/>
                    <a:pt x="4511" y="18376"/>
                    <a:pt x="3866" y="19666"/>
                  </a:cubicBezTo>
                  <a:cubicBezTo>
                    <a:pt x="3221" y="20955"/>
                    <a:pt x="2415" y="21600"/>
                    <a:pt x="1770" y="20794"/>
                  </a:cubicBezTo>
                  <a:cubicBezTo>
                    <a:pt x="1126" y="19988"/>
                    <a:pt x="642" y="17731"/>
                    <a:pt x="320" y="15797"/>
                  </a:cubicBezTo>
                  <a:cubicBezTo>
                    <a:pt x="-3" y="13863"/>
                    <a:pt x="-164" y="12251"/>
                    <a:pt x="239" y="10316"/>
                  </a:cubicBezTo>
                  <a:cubicBezTo>
                    <a:pt x="642" y="8382"/>
                    <a:pt x="1609" y="6125"/>
                    <a:pt x="3946" y="4836"/>
                  </a:cubicBezTo>
                  <a:cubicBezTo>
                    <a:pt x="6284" y="3546"/>
                    <a:pt x="9991" y="3224"/>
                    <a:pt x="13135" y="2740"/>
                  </a:cubicBezTo>
                  <a:cubicBezTo>
                    <a:pt x="16278" y="2257"/>
                    <a:pt x="18857" y="1612"/>
                    <a:pt x="21436" y="96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0" name="Line"/>
            <p:cNvSpPr/>
            <p:nvPr/>
          </p:nvSpPr>
          <p:spPr>
            <a:xfrm>
              <a:off x="11388243" y="4552949"/>
              <a:ext cx="139701" cy="109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5" fill="norm" stroke="1" extrusionOk="0">
                  <a:moveTo>
                    <a:pt x="0" y="2492"/>
                  </a:moveTo>
                  <a:cubicBezTo>
                    <a:pt x="1309" y="1246"/>
                    <a:pt x="2618" y="0"/>
                    <a:pt x="4091" y="0"/>
                  </a:cubicBezTo>
                  <a:cubicBezTo>
                    <a:pt x="5564" y="0"/>
                    <a:pt x="7200" y="1246"/>
                    <a:pt x="8018" y="2908"/>
                  </a:cubicBezTo>
                  <a:cubicBezTo>
                    <a:pt x="8836" y="4569"/>
                    <a:pt x="8836" y="6646"/>
                    <a:pt x="8182" y="8515"/>
                  </a:cubicBezTo>
                  <a:cubicBezTo>
                    <a:pt x="7527" y="10385"/>
                    <a:pt x="6218" y="12046"/>
                    <a:pt x="5073" y="13708"/>
                  </a:cubicBezTo>
                  <a:cubicBezTo>
                    <a:pt x="3927" y="15369"/>
                    <a:pt x="2945" y="17031"/>
                    <a:pt x="3109" y="18485"/>
                  </a:cubicBezTo>
                  <a:cubicBezTo>
                    <a:pt x="3273" y="19938"/>
                    <a:pt x="4582" y="21185"/>
                    <a:pt x="7855" y="21392"/>
                  </a:cubicBezTo>
                  <a:cubicBezTo>
                    <a:pt x="11127" y="21600"/>
                    <a:pt x="16364" y="20769"/>
                    <a:pt x="21600" y="1993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1" name="Line"/>
            <p:cNvSpPr/>
            <p:nvPr/>
          </p:nvSpPr>
          <p:spPr>
            <a:xfrm>
              <a:off x="5012843" y="1339850"/>
              <a:ext cx="1968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2" name="Line"/>
            <p:cNvSpPr/>
            <p:nvPr/>
          </p:nvSpPr>
          <p:spPr>
            <a:xfrm>
              <a:off x="5025543" y="1358900"/>
              <a:ext cx="18415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" name="Line"/>
            <p:cNvSpPr/>
            <p:nvPr/>
          </p:nvSpPr>
          <p:spPr>
            <a:xfrm>
              <a:off x="5304943" y="1327150"/>
              <a:ext cx="698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" name="Line"/>
            <p:cNvSpPr/>
            <p:nvPr/>
          </p:nvSpPr>
          <p:spPr>
            <a:xfrm>
              <a:off x="5323993" y="1333499"/>
              <a:ext cx="1016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5" name="Line"/>
            <p:cNvSpPr/>
            <p:nvPr/>
          </p:nvSpPr>
          <p:spPr>
            <a:xfrm>
              <a:off x="5501793" y="1301750"/>
              <a:ext cx="107951" cy="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6" name="Line"/>
            <p:cNvSpPr/>
            <p:nvPr/>
          </p:nvSpPr>
          <p:spPr>
            <a:xfrm>
              <a:off x="5501793" y="1384300"/>
              <a:ext cx="1016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7" name="Line"/>
            <p:cNvSpPr/>
            <p:nvPr/>
          </p:nvSpPr>
          <p:spPr>
            <a:xfrm>
              <a:off x="10462842" y="3816350"/>
              <a:ext cx="112602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600" fill="norm" stroke="1" extrusionOk="0">
                  <a:moveTo>
                    <a:pt x="4479" y="0"/>
                  </a:moveTo>
                  <a:cubicBezTo>
                    <a:pt x="3679" y="3600"/>
                    <a:pt x="2879" y="7200"/>
                    <a:pt x="1879" y="10800"/>
                  </a:cubicBezTo>
                  <a:cubicBezTo>
                    <a:pt x="879" y="14400"/>
                    <a:pt x="-321" y="18000"/>
                    <a:pt x="79" y="19800"/>
                  </a:cubicBezTo>
                  <a:cubicBezTo>
                    <a:pt x="479" y="21600"/>
                    <a:pt x="2479" y="21600"/>
                    <a:pt x="5479" y="21450"/>
                  </a:cubicBezTo>
                  <a:cubicBezTo>
                    <a:pt x="8479" y="21300"/>
                    <a:pt x="12479" y="21000"/>
                    <a:pt x="15279" y="21000"/>
                  </a:cubicBezTo>
                  <a:cubicBezTo>
                    <a:pt x="18079" y="21000"/>
                    <a:pt x="19679" y="21300"/>
                    <a:pt x="2127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8" name="Line"/>
            <p:cNvSpPr/>
            <p:nvPr/>
          </p:nvSpPr>
          <p:spPr>
            <a:xfrm>
              <a:off x="10595288" y="3831957"/>
              <a:ext cx="81286" cy="12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9" h="20809" fill="norm" stroke="1" extrusionOk="0">
                  <a:moveTo>
                    <a:pt x="9761" y="6729"/>
                  </a:moveTo>
                  <a:cubicBezTo>
                    <a:pt x="9207" y="5015"/>
                    <a:pt x="8654" y="3300"/>
                    <a:pt x="7546" y="3300"/>
                  </a:cubicBezTo>
                  <a:cubicBezTo>
                    <a:pt x="6438" y="3300"/>
                    <a:pt x="4777" y="5015"/>
                    <a:pt x="3392" y="6900"/>
                  </a:cubicBezTo>
                  <a:cubicBezTo>
                    <a:pt x="2007" y="8786"/>
                    <a:pt x="900" y="10843"/>
                    <a:pt x="346" y="13243"/>
                  </a:cubicBezTo>
                  <a:cubicBezTo>
                    <a:pt x="-208" y="15643"/>
                    <a:pt x="-208" y="18386"/>
                    <a:pt x="1177" y="19758"/>
                  </a:cubicBezTo>
                  <a:cubicBezTo>
                    <a:pt x="2561" y="21129"/>
                    <a:pt x="5330" y="21129"/>
                    <a:pt x="8654" y="19929"/>
                  </a:cubicBezTo>
                  <a:cubicBezTo>
                    <a:pt x="11977" y="18729"/>
                    <a:pt x="15854" y="16329"/>
                    <a:pt x="18069" y="14272"/>
                  </a:cubicBezTo>
                  <a:cubicBezTo>
                    <a:pt x="20284" y="12215"/>
                    <a:pt x="20838" y="10500"/>
                    <a:pt x="21115" y="8443"/>
                  </a:cubicBezTo>
                  <a:cubicBezTo>
                    <a:pt x="21392" y="6386"/>
                    <a:pt x="21392" y="3986"/>
                    <a:pt x="20284" y="2272"/>
                  </a:cubicBezTo>
                  <a:cubicBezTo>
                    <a:pt x="19177" y="558"/>
                    <a:pt x="16961" y="-471"/>
                    <a:pt x="15300" y="215"/>
                  </a:cubicBezTo>
                  <a:cubicBezTo>
                    <a:pt x="13638" y="900"/>
                    <a:pt x="12530" y="3300"/>
                    <a:pt x="11423" y="57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9" name="Line"/>
            <p:cNvSpPr/>
            <p:nvPr/>
          </p:nvSpPr>
          <p:spPr>
            <a:xfrm>
              <a:off x="10700567" y="3795777"/>
              <a:ext cx="122527" cy="15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2" h="20826" fill="norm" stroke="1" extrusionOk="0">
                  <a:moveTo>
                    <a:pt x="16799" y="4353"/>
                  </a:moveTo>
                  <a:cubicBezTo>
                    <a:pt x="17531" y="2968"/>
                    <a:pt x="18263" y="1583"/>
                    <a:pt x="17714" y="753"/>
                  </a:cubicBezTo>
                  <a:cubicBezTo>
                    <a:pt x="17165" y="-78"/>
                    <a:pt x="15334" y="-355"/>
                    <a:pt x="12955" y="614"/>
                  </a:cubicBezTo>
                  <a:cubicBezTo>
                    <a:pt x="10575" y="1583"/>
                    <a:pt x="7646" y="3799"/>
                    <a:pt x="5267" y="6430"/>
                  </a:cubicBezTo>
                  <a:cubicBezTo>
                    <a:pt x="2887" y="9060"/>
                    <a:pt x="1056" y="12107"/>
                    <a:pt x="324" y="14737"/>
                  </a:cubicBezTo>
                  <a:cubicBezTo>
                    <a:pt x="-408" y="17368"/>
                    <a:pt x="-42" y="19583"/>
                    <a:pt x="2887" y="20414"/>
                  </a:cubicBezTo>
                  <a:cubicBezTo>
                    <a:pt x="5816" y="21245"/>
                    <a:pt x="11307" y="20691"/>
                    <a:pt x="14785" y="19860"/>
                  </a:cubicBezTo>
                  <a:cubicBezTo>
                    <a:pt x="18263" y="19030"/>
                    <a:pt x="19728" y="17922"/>
                    <a:pt x="21192" y="1681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" name="Line"/>
            <p:cNvSpPr/>
            <p:nvPr/>
          </p:nvSpPr>
          <p:spPr>
            <a:xfrm>
              <a:off x="10708793" y="3898899"/>
              <a:ext cx="1206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" name="Line"/>
            <p:cNvSpPr/>
            <p:nvPr/>
          </p:nvSpPr>
          <p:spPr>
            <a:xfrm>
              <a:off x="10415167" y="4495799"/>
              <a:ext cx="128527" cy="137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0928" fill="norm" stroke="1" extrusionOk="0">
                  <a:moveTo>
                    <a:pt x="2341" y="0"/>
                  </a:moveTo>
                  <a:cubicBezTo>
                    <a:pt x="1644" y="3224"/>
                    <a:pt x="948" y="6448"/>
                    <a:pt x="425" y="10155"/>
                  </a:cubicBezTo>
                  <a:cubicBezTo>
                    <a:pt x="-98" y="13863"/>
                    <a:pt x="-446" y="18054"/>
                    <a:pt x="1296" y="19827"/>
                  </a:cubicBezTo>
                  <a:cubicBezTo>
                    <a:pt x="3038" y="21600"/>
                    <a:pt x="6870" y="20955"/>
                    <a:pt x="10528" y="19827"/>
                  </a:cubicBezTo>
                  <a:cubicBezTo>
                    <a:pt x="14186" y="18699"/>
                    <a:pt x="17670" y="17087"/>
                    <a:pt x="21154" y="1547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2" name="Line"/>
            <p:cNvSpPr/>
            <p:nvPr/>
          </p:nvSpPr>
          <p:spPr>
            <a:xfrm>
              <a:off x="10537343" y="4529269"/>
              <a:ext cx="68909" cy="96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0939" fill="norm" stroke="1" extrusionOk="0">
                  <a:moveTo>
                    <a:pt x="15709" y="2384"/>
                  </a:moveTo>
                  <a:cubicBezTo>
                    <a:pt x="12436" y="1465"/>
                    <a:pt x="9164" y="546"/>
                    <a:pt x="6545" y="1236"/>
                  </a:cubicBezTo>
                  <a:cubicBezTo>
                    <a:pt x="3927" y="1925"/>
                    <a:pt x="1964" y="4223"/>
                    <a:pt x="982" y="6521"/>
                  </a:cubicBezTo>
                  <a:cubicBezTo>
                    <a:pt x="0" y="8818"/>
                    <a:pt x="0" y="11116"/>
                    <a:pt x="0" y="13414"/>
                  </a:cubicBezTo>
                  <a:cubicBezTo>
                    <a:pt x="0" y="15712"/>
                    <a:pt x="0" y="18010"/>
                    <a:pt x="1636" y="19389"/>
                  </a:cubicBezTo>
                  <a:cubicBezTo>
                    <a:pt x="3273" y="20767"/>
                    <a:pt x="6545" y="21227"/>
                    <a:pt x="9491" y="20767"/>
                  </a:cubicBezTo>
                  <a:cubicBezTo>
                    <a:pt x="12436" y="20308"/>
                    <a:pt x="15055" y="18929"/>
                    <a:pt x="17345" y="15712"/>
                  </a:cubicBezTo>
                  <a:cubicBezTo>
                    <a:pt x="19636" y="12495"/>
                    <a:pt x="21600" y="7440"/>
                    <a:pt x="21273" y="4223"/>
                  </a:cubicBezTo>
                  <a:cubicBezTo>
                    <a:pt x="20945" y="1006"/>
                    <a:pt x="18327" y="-373"/>
                    <a:pt x="16364" y="87"/>
                  </a:cubicBezTo>
                  <a:cubicBezTo>
                    <a:pt x="14400" y="546"/>
                    <a:pt x="13091" y="2844"/>
                    <a:pt x="11782" y="51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3" name="Line"/>
            <p:cNvSpPr/>
            <p:nvPr/>
          </p:nvSpPr>
          <p:spPr>
            <a:xfrm>
              <a:off x="10613543" y="4464049"/>
              <a:ext cx="127001" cy="130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0" fill="norm" stroke="1" extrusionOk="0">
                  <a:moveTo>
                    <a:pt x="0" y="9406"/>
                  </a:moveTo>
                  <a:cubicBezTo>
                    <a:pt x="1080" y="8013"/>
                    <a:pt x="2160" y="6619"/>
                    <a:pt x="3060" y="6794"/>
                  </a:cubicBezTo>
                  <a:cubicBezTo>
                    <a:pt x="3960" y="6968"/>
                    <a:pt x="4680" y="8710"/>
                    <a:pt x="5400" y="10974"/>
                  </a:cubicBezTo>
                  <a:cubicBezTo>
                    <a:pt x="6120" y="13239"/>
                    <a:pt x="6840" y="16026"/>
                    <a:pt x="7740" y="18116"/>
                  </a:cubicBezTo>
                  <a:cubicBezTo>
                    <a:pt x="8640" y="20206"/>
                    <a:pt x="9720" y="21600"/>
                    <a:pt x="11160" y="21426"/>
                  </a:cubicBezTo>
                  <a:cubicBezTo>
                    <a:pt x="12600" y="21252"/>
                    <a:pt x="14400" y="19510"/>
                    <a:pt x="16200" y="15677"/>
                  </a:cubicBezTo>
                  <a:cubicBezTo>
                    <a:pt x="18000" y="11845"/>
                    <a:pt x="19800" y="592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4" name="Line"/>
            <p:cNvSpPr/>
            <p:nvPr/>
          </p:nvSpPr>
          <p:spPr>
            <a:xfrm>
              <a:off x="7978293" y="2108200"/>
              <a:ext cx="1270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5" name="Line"/>
            <p:cNvSpPr/>
            <p:nvPr/>
          </p:nvSpPr>
          <p:spPr>
            <a:xfrm>
              <a:off x="7965593" y="2241550"/>
              <a:ext cx="1206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6" name="Line"/>
            <p:cNvSpPr/>
            <p:nvPr/>
          </p:nvSpPr>
          <p:spPr>
            <a:xfrm>
              <a:off x="8546529" y="1835150"/>
              <a:ext cx="200115" cy="233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500" fill="norm" stroke="1" extrusionOk="0">
                  <a:moveTo>
                    <a:pt x="21496" y="0"/>
                  </a:moveTo>
                  <a:cubicBezTo>
                    <a:pt x="16721" y="1946"/>
                    <a:pt x="11947" y="3892"/>
                    <a:pt x="8877" y="5254"/>
                  </a:cubicBezTo>
                  <a:cubicBezTo>
                    <a:pt x="5808" y="6616"/>
                    <a:pt x="4443" y="7395"/>
                    <a:pt x="3420" y="8270"/>
                  </a:cubicBezTo>
                  <a:cubicBezTo>
                    <a:pt x="2397" y="9146"/>
                    <a:pt x="1715" y="10119"/>
                    <a:pt x="1942" y="10605"/>
                  </a:cubicBezTo>
                  <a:cubicBezTo>
                    <a:pt x="2170" y="11092"/>
                    <a:pt x="3307" y="11092"/>
                    <a:pt x="4557" y="11092"/>
                  </a:cubicBezTo>
                  <a:cubicBezTo>
                    <a:pt x="5808" y="11092"/>
                    <a:pt x="7172" y="11092"/>
                    <a:pt x="8536" y="11092"/>
                  </a:cubicBezTo>
                  <a:cubicBezTo>
                    <a:pt x="9900" y="11092"/>
                    <a:pt x="11264" y="11092"/>
                    <a:pt x="11605" y="11481"/>
                  </a:cubicBezTo>
                  <a:cubicBezTo>
                    <a:pt x="11947" y="11870"/>
                    <a:pt x="11264" y="12649"/>
                    <a:pt x="9900" y="13524"/>
                  </a:cubicBezTo>
                  <a:cubicBezTo>
                    <a:pt x="8536" y="14400"/>
                    <a:pt x="6490" y="15373"/>
                    <a:pt x="5012" y="16151"/>
                  </a:cubicBezTo>
                  <a:cubicBezTo>
                    <a:pt x="3534" y="16930"/>
                    <a:pt x="2624" y="17514"/>
                    <a:pt x="1715" y="18389"/>
                  </a:cubicBezTo>
                  <a:cubicBezTo>
                    <a:pt x="805" y="19265"/>
                    <a:pt x="-104" y="20432"/>
                    <a:pt x="10" y="21016"/>
                  </a:cubicBezTo>
                  <a:cubicBezTo>
                    <a:pt x="123" y="21600"/>
                    <a:pt x="1260" y="21600"/>
                    <a:pt x="3534" y="21308"/>
                  </a:cubicBezTo>
                  <a:cubicBezTo>
                    <a:pt x="5808" y="21016"/>
                    <a:pt x="9218" y="20432"/>
                    <a:pt x="11378" y="19849"/>
                  </a:cubicBezTo>
                  <a:cubicBezTo>
                    <a:pt x="13538" y="19265"/>
                    <a:pt x="14448" y="18681"/>
                    <a:pt x="15357" y="1809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" name="Line"/>
            <p:cNvSpPr/>
            <p:nvPr/>
          </p:nvSpPr>
          <p:spPr>
            <a:xfrm>
              <a:off x="8810143" y="1847850"/>
              <a:ext cx="184151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66" y="3840"/>
                    <a:pt x="9931" y="7680"/>
                    <a:pt x="13531" y="11280"/>
                  </a:cubicBezTo>
                  <a:cubicBezTo>
                    <a:pt x="17131" y="14880"/>
                    <a:pt x="19366" y="182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" name="Line"/>
            <p:cNvSpPr/>
            <p:nvPr/>
          </p:nvSpPr>
          <p:spPr>
            <a:xfrm>
              <a:off x="8858786" y="1776873"/>
              <a:ext cx="154558" cy="329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289" fill="norm" stroke="1" extrusionOk="0">
                  <a:moveTo>
                    <a:pt x="21314" y="893"/>
                  </a:moveTo>
                  <a:cubicBezTo>
                    <a:pt x="20438" y="346"/>
                    <a:pt x="19563" y="-201"/>
                    <a:pt x="18687" y="72"/>
                  </a:cubicBezTo>
                  <a:cubicBezTo>
                    <a:pt x="17811" y="346"/>
                    <a:pt x="16936" y="1440"/>
                    <a:pt x="14746" y="4105"/>
                  </a:cubicBezTo>
                  <a:cubicBezTo>
                    <a:pt x="12557" y="6771"/>
                    <a:pt x="9055" y="11009"/>
                    <a:pt x="6428" y="13880"/>
                  </a:cubicBezTo>
                  <a:cubicBezTo>
                    <a:pt x="3800" y="16751"/>
                    <a:pt x="2049" y="18255"/>
                    <a:pt x="1028" y="19348"/>
                  </a:cubicBezTo>
                  <a:cubicBezTo>
                    <a:pt x="6" y="20442"/>
                    <a:pt x="-286" y="21126"/>
                    <a:pt x="298" y="21262"/>
                  </a:cubicBezTo>
                  <a:cubicBezTo>
                    <a:pt x="882" y="21399"/>
                    <a:pt x="2341" y="20989"/>
                    <a:pt x="3800" y="2057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9" name="Line"/>
            <p:cNvSpPr/>
            <p:nvPr/>
          </p:nvSpPr>
          <p:spPr>
            <a:xfrm>
              <a:off x="9064143" y="2006600"/>
              <a:ext cx="1" cy="63500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0" name="Line"/>
            <p:cNvSpPr/>
            <p:nvPr/>
          </p:nvSpPr>
          <p:spPr>
            <a:xfrm>
              <a:off x="9057793" y="1911350"/>
              <a:ext cx="5080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100" y="0"/>
                    <a:pt x="12600" y="0"/>
                    <a:pt x="10350" y="2571"/>
                  </a:cubicBezTo>
                  <a:cubicBezTo>
                    <a:pt x="8100" y="5143"/>
                    <a:pt x="8100" y="10286"/>
                    <a:pt x="10800" y="12343"/>
                  </a:cubicBezTo>
                  <a:cubicBezTo>
                    <a:pt x="13500" y="14400"/>
                    <a:pt x="18900" y="13371"/>
                    <a:pt x="19350" y="12857"/>
                  </a:cubicBezTo>
                  <a:cubicBezTo>
                    <a:pt x="19800" y="12343"/>
                    <a:pt x="15300" y="12343"/>
                    <a:pt x="11250" y="13886"/>
                  </a:cubicBezTo>
                  <a:cubicBezTo>
                    <a:pt x="7200" y="15429"/>
                    <a:pt x="3600" y="185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1" name="Line"/>
            <p:cNvSpPr/>
            <p:nvPr/>
          </p:nvSpPr>
          <p:spPr>
            <a:xfrm>
              <a:off x="8600593" y="2203450"/>
              <a:ext cx="44450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97" y="16457"/>
                    <a:pt x="6994" y="11314"/>
                    <a:pt x="10594" y="7714"/>
                  </a:cubicBezTo>
                  <a:cubicBezTo>
                    <a:pt x="14194" y="4114"/>
                    <a:pt x="17897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2" name="Line"/>
            <p:cNvSpPr/>
            <p:nvPr/>
          </p:nvSpPr>
          <p:spPr>
            <a:xfrm>
              <a:off x="8768599" y="2336800"/>
              <a:ext cx="169061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600" fill="norm" stroke="1" extrusionOk="0">
                  <a:moveTo>
                    <a:pt x="2834" y="0"/>
                  </a:moveTo>
                  <a:cubicBezTo>
                    <a:pt x="2034" y="4086"/>
                    <a:pt x="1234" y="8173"/>
                    <a:pt x="701" y="10703"/>
                  </a:cubicBezTo>
                  <a:cubicBezTo>
                    <a:pt x="168" y="13232"/>
                    <a:pt x="-99" y="14205"/>
                    <a:pt x="34" y="14108"/>
                  </a:cubicBezTo>
                  <a:cubicBezTo>
                    <a:pt x="168" y="14011"/>
                    <a:pt x="701" y="12843"/>
                    <a:pt x="1501" y="11189"/>
                  </a:cubicBezTo>
                  <a:cubicBezTo>
                    <a:pt x="2301" y="9535"/>
                    <a:pt x="3368" y="7395"/>
                    <a:pt x="5101" y="5935"/>
                  </a:cubicBezTo>
                  <a:cubicBezTo>
                    <a:pt x="6834" y="4476"/>
                    <a:pt x="9234" y="3697"/>
                    <a:pt x="11901" y="4086"/>
                  </a:cubicBezTo>
                  <a:cubicBezTo>
                    <a:pt x="14568" y="4476"/>
                    <a:pt x="17501" y="6032"/>
                    <a:pt x="19234" y="7784"/>
                  </a:cubicBezTo>
                  <a:cubicBezTo>
                    <a:pt x="20968" y="9535"/>
                    <a:pt x="21501" y="11481"/>
                    <a:pt x="21234" y="13816"/>
                  </a:cubicBezTo>
                  <a:cubicBezTo>
                    <a:pt x="20968" y="16151"/>
                    <a:pt x="19901" y="18876"/>
                    <a:pt x="18834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3" name="Line"/>
            <p:cNvSpPr/>
            <p:nvPr/>
          </p:nvSpPr>
          <p:spPr>
            <a:xfrm>
              <a:off x="0" y="577850"/>
              <a:ext cx="3792508" cy="95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fill="norm" stroke="1" extrusionOk="0">
                  <a:moveTo>
                    <a:pt x="3803" y="21359"/>
                  </a:moveTo>
                  <a:cubicBezTo>
                    <a:pt x="4116" y="21311"/>
                    <a:pt x="4429" y="21263"/>
                    <a:pt x="4826" y="21263"/>
                  </a:cubicBezTo>
                  <a:cubicBezTo>
                    <a:pt x="5223" y="21263"/>
                    <a:pt x="5704" y="21311"/>
                    <a:pt x="6173" y="21359"/>
                  </a:cubicBezTo>
                  <a:cubicBezTo>
                    <a:pt x="6642" y="21408"/>
                    <a:pt x="7099" y="21456"/>
                    <a:pt x="7556" y="21504"/>
                  </a:cubicBezTo>
                  <a:cubicBezTo>
                    <a:pt x="8013" y="21552"/>
                    <a:pt x="8470" y="21600"/>
                    <a:pt x="8921" y="21600"/>
                  </a:cubicBezTo>
                  <a:cubicBezTo>
                    <a:pt x="9372" y="21600"/>
                    <a:pt x="9817" y="21552"/>
                    <a:pt x="10268" y="21456"/>
                  </a:cubicBezTo>
                  <a:cubicBezTo>
                    <a:pt x="10719" y="21359"/>
                    <a:pt x="11176" y="21215"/>
                    <a:pt x="11627" y="21071"/>
                  </a:cubicBezTo>
                  <a:cubicBezTo>
                    <a:pt x="12078" y="20927"/>
                    <a:pt x="12523" y="20782"/>
                    <a:pt x="12974" y="20614"/>
                  </a:cubicBezTo>
                  <a:cubicBezTo>
                    <a:pt x="13425" y="20445"/>
                    <a:pt x="13882" y="20253"/>
                    <a:pt x="14339" y="20012"/>
                  </a:cubicBezTo>
                  <a:cubicBezTo>
                    <a:pt x="14796" y="19772"/>
                    <a:pt x="15253" y="19483"/>
                    <a:pt x="15722" y="19171"/>
                  </a:cubicBezTo>
                  <a:cubicBezTo>
                    <a:pt x="16191" y="18858"/>
                    <a:pt x="16672" y="18521"/>
                    <a:pt x="17135" y="18208"/>
                  </a:cubicBezTo>
                  <a:cubicBezTo>
                    <a:pt x="17598" y="17896"/>
                    <a:pt x="18043" y="17607"/>
                    <a:pt x="18470" y="17270"/>
                  </a:cubicBezTo>
                  <a:cubicBezTo>
                    <a:pt x="18897" y="16934"/>
                    <a:pt x="19306" y="16549"/>
                    <a:pt x="19709" y="16020"/>
                  </a:cubicBezTo>
                  <a:cubicBezTo>
                    <a:pt x="20112" y="15490"/>
                    <a:pt x="20509" y="14817"/>
                    <a:pt x="20815" y="14047"/>
                  </a:cubicBezTo>
                  <a:cubicBezTo>
                    <a:pt x="21122" y="13278"/>
                    <a:pt x="21338" y="12412"/>
                    <a:pt x="21453" y="11473"/>
                  </a:cubicBezTo>
                  <a:cubicBezTo>
                    <a:pt x="21567" y="10535"/>
                    <a:pt x="21579" y="9525"/>
                    <a:pt x="21489" y="8539"/>
                  </a:cubicBezTo>
                  <a:cubicBezTo>
                    <a:pt x="21399" y="7553"/>
                    <a:pt x="21206" y="6591"/>
                    <a:pt x="20912" y="5677"/>
                  </a:cubicBezTo>
                  <a:cubicBezTo>
                    <a:pt x="20617" y="4763"/>
                    <a:pt x="20220" y="3897"/>
                    <a:pt x="19793" y="3199"/>
                  </a:cubicBezTo>
                  <a:cubicBezTo>
                    <a:pt x="19366" y="2502"/>
                    <a:pt x="18909" y="1972"/>
                    <a:pt x="18464" y="1563"/>
                  </a:cubicBezTo>
                  <a:cubicBezTo>
                    <a:pt x="18019" y="1155"/>
                    <a:pt x="17586" y="866"/>
                    <a:pt x="17165" y="649"/>
                  </a:cubicBezTo>
                  <a:cubicBezTo>
                    <a:pt x="16744" y="433"/>
                    <a:pt x="16335" y="289"/>
                    <a:pt x="15908" y="192"/>
                  </a:cubicBezTo>
                  <a:cubicBezTo>
                    <a:pt x="15481" y="96"/>
                    <a:pt x="15036" y="48"/>
                    <a:pt x="14591" y="24"/>
                  </a:cubicBezTo>
                  <a:cubicBezTo>
                    <a:pt x="14146" y="0"/>
                    <a:pt x="13701" y="0"/>
                    <a:pt x="13257" y="0"/>
                  </a:cubicBezTo>
                  <a:cubicBezTo>
                    <a:pt x="12812" y="0"/>
                    <a:pt x="12367" y="0"/>
                    <a:pt x="11916" y="24"/>
                  </a:cubicBezTo>
                  <a:cubicBezTo>
                    <a:pt x="11465" y="48"/>
                    <a:pt x="11008" y="96"/>
                    <a:pt x="10550" y="168"/>
                  </a:cubicBezTo>
                  <a:cubicBezTo>
                    <a:pt x="10093" y="241"/>
                    <a:pt x="9636" y="337"/>
                    <a:pt x="9173" y="481"/>
                  </a:cubicBezTo>
                  <a:cubicBezTo>
                    <a:pt x="8710" y="625"/>
                    <a:pt x="8241" y="818"/>
                    <a:pt x="7784" y="1034"/>
                  </a:cubicBezTo>
                  <a:cubicBezTo>
                    <a:pt x="7327" y="1251"/>
                    <a:pt x="6882" y="1491"/>
                    <a:pt x="6437" y="1780"/>
                  </a:cubicBezTo>
                  <a:cubicBezTo>
                    <a:pt x="5992" y="2069"/>
                    <a:pt x="5547" y="2405"/>
                    <a:pt x="5078" y="2838"/>
                  </a:cubicBezTo>
                  <a:cubicBezTo>
                    <a:pt x="4609" y="3271"/>
                    <a:pt x="4116" y="3800"/>
                    <a:pt x="3665" y="4378"/>
                  </a:cubicBezTo>
                  <a:cubicBezTo>
                    <a:pt x="3214" y="4955"/>
                    <a:pt x="2805" y="5580"/>
                    <a:pt x="2420" y="6302"/>
                  </a:cubicBezTo>
                  <a:cubicBezTo>
                    <a:pt x="2036" y="7024"/>
                    <a:pt x="1675" y="7841"/>
                    <a:pt x="1308" y="8900"/>
                  </a:cubicBezTo>
                  <a:cubicBezTo>
                    <a:pt x="941" y="9958"/>
                    <a:pt x="568" y="11257"/>
                    <a:pt x="328" y="12484"/>
                  </a:cubicBezTo>
                  <a:cubicBezTo>
                    <a:pt x="87" y="13710"/>
                    <a:pt x="-21" y="14865"/>
                    <a:pt x="3" y="15875"/>
                  </a:cubicBezTo>
                  <a:cubicBezTo>
                    <a:pt x="27" y="16886"/>
                    <a:pt x="183" y="17751"/>
                    <a:pt x="478" y="18401"/>
                  </a:cubicBezTo>
                  <a:cubicBezTo>
                    <a:pt x="773" y="19050"/>
                    <a:pt x="1206" y="19483"/>
                    <a:pt x="1657" y="19724"/>
                  </a:cubicBezTo>
                  <a:cubicBezTo>
                    <a:pt x="2108" y="19964"/>
                    <a:pt x="2577" y="20012"/>
                    <a:pt x="3040" y="19940"/>
                  </a:cubicBezTo>
                  <a:cubicBezTo>
                    <a:pt x="3503" y="19868"/>
                    <a:pt x="3960" y="19676"/>
                    <a:pt x="4435" y="19483"/>
                  </a:cubicBezTo>
                  <a:cubicBezTo>
                    <a:pt x="4910" y="19291"/>
                    <a:pt x="5403" y="19098"/>
                    <a:pt x="5878" y="18882"/>
                  </a:cubicBezTo>
                  <a:cubicBezTo>
                    <a:pt x="6353" y="18665"/>
                    <a:pt x="6810" y="18425"/>
                    <a:pt x="7297" y="18136"/>
                  </a:cubicBezTo>
                  <a:cubicBezTo>
                    <a:pt x="7784" y="17848"/>
                    <a:pt x="8301" y="17511"/>
                    <a:pt x="8620" y="17294"/>
                  </a:cubicBezTo>
                  <a:cubicBezTo>
                    <a:pt x="8939" y="17078"/>
                    <a:pt x="9059" y="16982"/>
                    <a:pt x="9179" y="1688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" name="Line"/>
            <p:cNvSpPr/>
            <p:nvPr/>
          </p:nvSpPr>
          <p:spPr>
            <a:xfrm>
              <a:off x="2399580" y="196330"/>
              <a:ext cx="104580" cy="255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3" h="21392" fill="norm" stroke="1" extrusionOk="0">
                  <a:moveTo>
                    <a:pt x="16870" y="4292"/>
                  </a:moveTo>
                  <a:cubicBezTo>
                    <a:pt x="16870" y="3407"/>
                    <a:pt x="16870" y="2522"/>
                    <a:pt x="16247" y="1725"/>
                  </a:cubicBezTo>
                  <a:cubicBezTo>
                    <a:pt x="15624" y="928"/>
                    <a:pt x="14378" y="220"/>
                    <a:pt x="12716" y="43"/>
                  </a:cubicBezTo>
                  <a:cubicBezTo>
                    <a:pt x="11055" y="-134"/>
                    <a:pt x="8978" y="220"/>
                    <a:pt x="6486" y="1282"/>
                  </a:cubicBezTo>
                  <a:cubicBezTo>
                    <a:pt x="3993" y="2345"/>
                    <a:pt x="1086" y="4115"/>
                    <a:pt x="255" y="5886"/>
                  </a:cubicBezTo>
                  <a:cubicBezTo>
                    <a:pt x="-576" y="7656"/>
                    <a:pt x="670" y="9427"/>
                    <a:pt x="3370" y="10666"/>
                  </a:cubicBezTo>
                  <a:cubicBezTo>
                    <a:pt x="6070" y="11905"/>
                    <a:pt x="10224" y="12614"/>
                    <a:pt x="13547" y="13676"/>
                  </a:cubicBezTo>
                  <a:cubicBezTo>
                    <a:pt x="16870" y="14738"/>
                    <a:pt x="19362" y="16155"/>
                    <a:pt x="20193" y="17305"/>
                  </a:cubicBezTo>
                  <a:cubicBezTo>
                    <a:pt x="21024" y="18456"/>
                    <a:pt x="20193" y="19341"/>
                    <a:pt x="18739" y="20050"/>
                  </a:cubicBezTo>
                  <a:cubicBezTo>
                    <a:pt x="17286" y="20758"/>
                    <a:pt x="15209" y="21289"/>
                    <a:pt x="13339" y="21377"/>
                  </a:cubicBezTo>
                  <a:cubicBezTo>
                    <a:pt x="11470" y="21466"/>
                    <a:pt x="9809" y="21112"/>
                    <a:pt x="8147" y="2075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" name="Line"/>
            <p:cNvSpPr/>
            <p:nvPr/>
          </p:nvSpPr>
          <p:spPr>
            <a:xfrm>
              <a:off x="2565465" y="231462"/>
              <a:ext cx="91529" cy="185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8" h="20843" fill="norm" stroke="1" extrusionOk="0">
                  <a:moveTo>
                    <a:pt x="10919" y="1103"/>
                  </a:moveTo>
                  <a:cubicBezTo>
                    <a:pt x="8464" y="391"/>
                    <a:pt x="6010" y="-321"/>
                    <a:pt x="4292" y="154"/>
                  </a:cubicBezTo>
                  <a:cubicBezTo>
                    <a:pt x="2573" y="628"/>
                    <a:pt x="1592" y="2290"/>
                    <a:pt x="855" y="5020"/>
                  </a:cubicBezTo>
                  <a:cubicBezTo>
                    <a:pt x="119" y="7749"/>
                    <a:pt x="-372" y="11547"/>
                    <a:pt x="364" y="14633"/>
                  </a:cubicBezTo>
                  <a:cubicBezTo>
                    <a:pt x="1101" y="17719"/>
                    <a:pt x="3064" y="20092"/>
                    <a:pt x="6746" y="20686"/>
                  </a:cubicBezTo>
                  <a:cubicBezTo>
                    <a:pt x="10428" y="21279"/>
                    <a:pt x="15828" y="20092"/>
                    <a:pt x="21228" y="1890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6" name="Line"/>
            <p:cNvSpPr/>
            <p:nvPr/>
          </p:nvSpPr>
          <p:spPr>
            <a:xfrm>
              <a:off x="2680141" y="249980"/>
              <a:ext cx="78726" cy="147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9" h="20920" fill="norm" stroke="1" extrusionOk="0">
                  <a:moveTo>
                    <a:pt x="13882" y="1470"/>
                  </a:moveTo>
                  <a:cubicBezTo>
                    <a:pt x="11667" y="570"/>
                    <a:pt x="9451" y="-330"/>
                    <a:pt x="7236" y="120"/>
                  </a:cubicBezTo>
                  <a:cubicBezTo>
                    <a:pt x="5020" y="570"/>
                    <a:pt x="2805" y="2370"/>
                    <a:pt x="1420" y="4920"/>
                  </a:cubicBezTo>
                  <a:cubicBezTo>
                    <a:pt x="36" y="7470"/>
                    <a:pt x="-518" y="10770"/>
                    <a:pt x="590" y="13620"/>
                  </a:cubicBezTo>
                  <a:cubicBezTo>
                    <a:pt x="1697" y="16470"/>
                    <a:pt x="4467" y="18870"/>
                    <a:pt x="7236" y="20070"/>
                  </a:cubicBezTo>
                  <a:cubicBezTo>
                    <a:pt x="10005" y="21270"/>
                    <a:pt x="12774" y="21270"/>
                    <a:pt x="15544" y="19620"/>
                  </a:cubicBezTo>
                  <a:cubicBezTo>
                    <a:pt x="18313" y="17970"/>
                    <a:pt x="21082" y="14670"/>
                    <a:pt x="20528" y="11970"/>
                  </a:cubicBezTo>
                  <a:cubicBezTo>
                    <a:pt x="19974" y="9270"/>
                    <a:pt x="16097" y="7170"/>
                    <a:pt x="12220" y="507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7" name="Line"/>
            <p:cNvSpPr/>
            <p:nvPr/>
          </p:nvSpPr>
          <p:spPr>
            <a:xfrm>
              <a:off x="2783993" y="254000"/>
              <a:ext cx="133351" cy="1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743" y="2469"/>
                    <a:pt x="5486" y="4937"/>
                    <a:pt x="7543" y="8023"/>
                  </a:cubicBezTo>
                  <a:cubicBezTo>
                    <a:pt x="9600" y="11109"/>
                    <a:pt x="10971" y="14811"/>
                    <a:pt x="11314" y="17434"/>
                  </a:cubicBezTo>
                  <a:cubicBezTo>
                    <a:pt x="11657" y="20057"/>
                    <a:pt x="10971" y="21600"/>
                    <a:pt x="10286" y="21600"/>
                  </a:cubicBezTo>
                  <a:cubicBezTo>
                    <a:pt x="9600" y="21600"/>
                    <a:pt x="8914" y="20057"/>
                    <a:pt x="9086" y="16971"/>
                  </a:cubicBezTo>
                  <a:cubicBezTo>
                    <a:pt x="9257" y="13886"/>
                    <a:pt x="10286" y="9257"/>
                    <a:pt x="12514" y="6326"/>
                  </a:cubicBezTo>
                  <a:cubicBezTo>
                    <a:pt x="14743" y="3394"/>
                    <a:pt x="18171" y="2160"/>
                    <a:pt x="21600" y="92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8" name="Line"/>
            <p:cNvSpPr/>
            <p:nvPr/>
          </p:nvSpPr>
          <p:spPr>
            <a:xfrm>
              <a:off x="2911936" y="223572"/>
              <a:ext cx="171622" cy="201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459" fill="norm" stroke="1" extrusionOk="0">
                  <a:moveTo>
                    <a:pt x="1445" y="4584"/>
                  </a:moveTo>
                  <a:cubicBezTo>
                    <a:pt x="2747" y="5034"/>
                    <a:pt x="4048" y="5484"/>
                    <a:pt x="5219" y="5034"/>
                  </a:cubicBezTo>
                  <a:cubicBezTo>
                    <a:pt x="6390" y="4584"/>
                    <a:pt x="7431" y="3234"/>
                    <a:pt x="7301" y="2559"/>
                  </a:cubicBezTo>
                  <a:cubicBezTo>
                    <a:pt x="7171" y="1884"/>
                    <a:pt x="5870" y="1884"/>
                    <a:pt x="4698" y="2334"/>
                  </a:cubicBezTo>
                  <a:cubicBezTo>
                    <a:pt x="3527" y="2784"/>
                    <a:pt x="2486" y="3684"/>
                    <a:pt x="1576" y="5372"/>
                  </a:cubicBezTo>
                  <a:cubicBezTo>
                    <a:pt x="665" y="7059"/>
                    <a:pt x="-116" y="9534"/>
                    <a:pt x="14" y="11671"/>
                  </a:cubicBezTo>
                  <a:cubicBezTo>
                    <a:pt x="144" y="13809"/>
                    <a:pt x="1185" y="15609"/>
                    <a:pt x="3007" y="16396"/>
                  </a:cubicBezTo>
                  <a:cubicBezTo>
                    <a:pt x="4829" y="17184"/>
                    <a:pt x="7431" y="16959"/>
                    <a:pt x="10294" y="14597"/>
                  </a:cubicBezTo>
                  <a:cubicBezTo>
                    <a:pt x="13156" y="12234"/>
                    <a:pt x="16279" y="7734"/>
                    <a:pt x="17841" y="4922"/>
                  </a:cubicBezTo>
                  <a:cubicBezTo>
                    <a:pt x="19402" y="2109"/>
                    <a:pt x="19402" y="984"/>
                    <a:pt x="18751" y="422"/>
                  </a:cubicBezTo>
                  <a:cubicBezTo>
                    <a:pt x="18101" y="-141"/>
                    <a:pt x="16800" y="-141"/>
                    <a:pt x="16019" y="422"/>
                  </a:cubicBezTo>
                  <a:cubicBezTo>
                    <a:pt x="15238" y="984"/>
                    <a:pt x="14978" y="2109"/>
                    <a:pt x="15629" y="3572"/>
                  </a:cubicBezTo>
                  <a:cubicBezTo>
                    <a:pt x="16279" y="5034"/>
                    <a:pt x="17841" y="6834"/>
                    <a:pt x="19142" y="8972"/>
                  </a:cubicBezTo>
                  <a:cubicBezTo>
                    <a:pt x="20443" y="11109"/>
                    <a:pt x="21484" y="13584"/>
                    <a:pt x="20964" y="15721"/>
                  </a:cubicBezTo>
                  <a:cubicBezTo>
                    <a:pt x="20443" y="17859"/>
                    <a:pt x="18361" y="19659"/>
                    <a:pt x="16279" y="2145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9" name="Line"/>
            <p:cNvSpPr/>
            <p:nvPr/>
          </p:nvSpPr>
          <p:spPr>
            <a:xfrm>
              <a:off x="1859662" y="213592"/>
              <a:ext cx="123236" cy="267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1345" fill="norm" stroke="1" extrusionOk="0">
                  <a:moveTo>
                    <a:pt x="3786" y="3221"/>
                  </a:moveTo>
                  <a:cubicBezTo>
                    <a:pt x="7681" y="2883"/>
                    <a:pt x="11576" y="2546"/>
                    <a:pt x="14763" y="1955"/>
                  </a:cubicBezTo>
                  <a:cubicBezTo>
                    <a:pt x="17950" y="1365"/>
                    <a:pt x="20429" y="521"/>
                    <a:pt x="20606" y="183"/>
                  </a:cubicBezTo>
                  <a:cubicBezTo>
                    <a:pt x="20783" y="-154"/>
                    <a:pt x="18658" y="15"/>
                    <a:pt x="16888" y="352"/>
                  </a:cubicBezTo>
                  <a:cubicBezTo>
                    <a:pt x="15117" y="690"/>
                    <a:pt x="13701" y="1196"/>
                    <a:pt x="12108" y="1702"/>
                  </a:cubicBezTo>
                  <a:cubicBezTo>
                    <a:pt x="10514" y="2208"/>
                    <a:pt x="8744" y="2715"/>
                    <a:pt x="8567" y="3305"/>
                  </a:cubicBezTo>
                  <a:cubicBezTo>
                    <a:pt x="8390" y="3896"/>
                    <a:pt x="9806" y="4571"/>
                    <a:pt x="11399" y="4908"/>
                  </a:cubicBezTo>
                  <a:cubicBezTo>
                    <a:pt x="12993" y="5246"/>
                    <a:pt x="14763" y="5246"/>
                    <a:pt x="16003" y="5668"/>
                  </a:cubicBezTo>
                  <a:cubicBezTo>
                    <a:pt x="17242" y="6090"/>
                    <a:pt x="17950" y="6933"/>
                    <a:pt x="17242" y="7777"/>
                  </a:cubicBezTo>
                  <a:cubicBezTo>
                    <a:pt x="16534" y="8621"/>
                    <a:pt x="14409" y="9465"/>
                    <a:pt x="11045" y="10983"/>
                  </a:cubicBezTo>
                  <a:cubicBezTo>
                    <a:pt x="7681" y="12502"/>
                    <a:pt x="3078" y="14696"/>
                    <a:pt x="1131" y="16552"/>
                  </a:cubicBezTo>
                  <a:cubicBezTo>
                    <a:pt x="-817" y="18409"/>
                    <a:pt x="-109" y="19927"/>
                    <a:pt x="2193" y="20687"/>
                  </a:cubicBezTo>
                  <a:cubicBezTo>
                    <a:pt x="4494" y="21446"/>
                    <a:pt x="8390" y="21446"/>
                    <a:pt x="11045" y="21193"/>
                  </a:cubicBezTo>
                  <a:cubicBezTo>
                    <a:pt x="13701" y="20940"/>
                    <a:pt x="15117" y="20434"/>
                    <a:pt x="16534" y="1992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0" name="Line"/>
            <p:cNvSpPr/>
            <p:nvPr/>
          </p:nvSpPr>
          <p:spPr>
            <a:xfrm>
              <a:off x="1990243" y="353163"/>
              <a:ext cx="158751" cy="115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1" fill="norm" stroke="1" extrusionOk="0">
                  <a:moveTo>
                    <a:pt x="0" y="5073"/>
                  </a:moveTo>
                  <a:cubicBezTo>
                    <a:pt x="1152" y="3916"/>
                    <a:pt x="2304" y="2759"/>
                    <a:pt x="3600" y="2952"/>
                  </a:cubicBezTo>
                  <a:cubicBezTo>
                    <a:pt x="4896" y="3144"/>
                    <a:pt x="6336" y="4687"/>
                    <a:pt x="7056" y="6423"/>
                  </a:cubicBezTo>
                  <a:cubicBezTo>
                    <a:pt x="7776" y="8159"/>
                    <a:pt x="7776" y="10087"/>
                    <a:pt x="7344" y="12209"/>
                  </a:cubicBezTo>
                  <a:cubicBezTo>
                    <a:pt x="6912" y="14330"/>
                    <a:pt x="6048" y="16644"/>
                    <a:pt x="5040" y="18380"/>
                  </a:cubicBezTo>
                  <a:cubicBezTo>
                    <a:pt x="4032" y="20116"/>
                    <a:pt x="2880" y="21273"/>
                    <a:pt x="2448" y="20887"/>
                  </a:cubicBezTo>
                  <a:cubicBezTo>
                    <a:pt x="2016" y="20502"/>
                    <a:pt x="2304" y="18573"/>
                    <a:pt x="3888" y="15294"/>
                  </a:cubicBezTo>
                  <a:cubicBezTo>
                    <a:pt x="5472" y="12016"/>
                    <a:pt x="8352" y="7387"/>
                    <a:pt x="10368" y="4302"/>
                  </a:cubicBezTo>
                  <a:cubicBezTo>
                    <a:pt x="12384" y="1216"/>
                    <a:pt x="13536" y="-327"/>
                    <a:pt x="13680" y="59"/>
                  </a:cubicBezTo>
                  <a:cubicBezTo>
                    <a:pt x="13824" y="444"/>
                    <a:pt x="12960" y="2759"/>
                    <a:pt x="12672" y="4880"/>
                  </a:cubicBezTo>
                  <a:cubicBezTo>
                    <a:pt x="12384" y="7002"/>
                    <a:pt x="12672" y="8930"/>
                    <a:pt x="14256" y="10473"/>
                  </a:cubicBezTo>
                  <a:cubicBezTo>
                    <a:pt x="15840" y="12016"/>
                    <a:pt x="18720" y="13173"/>
                    <a:pt x="21600" y="1433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1" name="Line"/>
            <p:cNvSpPr/>
            <p:nvPr/>
          </p:nvSpPr>
          <p:spPr>
            <a:xfrm>
              <a:off x="1875943" y="482599"/>
              <a:ext cx="20955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2" name="Line"/>
            <p:cNvSpPr/>
            <p:nvPr/>
          </p:nvSpPr>
          <p:spPr>
            <a:xfrm>
              <a:off x="1996593" y="457199"/>
              <a:ext cx="1206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3" name="Line"/>
            <p:cNvSpPr/>
            <p:nvPr/>
          </p:nvSpPr>
          <p:spPr>
            <a:xfrm>
              <a:off x="2155343" y="336549"/>
              <a:ext cx="12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4" name="Line"/>
            <p:cNvSpPr/>
            <p:nvPr/>
          </p:nvSpPr>
          <p:spPr>
            <a:xfrm>
              <a:off x="2193443" y="457199"/>
              <a:ext cx="190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5" name="Line"/>
            <p:cNvSpPr/>
            <p:nvPr/>
          </p:nvSpPr>
          <p:spPr>
            <a:xfrm>
              <a:off x="3380893" y="334809"/>
              <a:ext cx="31751" cy="103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1" fill="norm" stroke="1" extrusionOk="0">
                  <a:moveTo>
                    <a:pt x="0" y="2947"/>
                  </a:moveTo>
                  <a:cubicBezTo>
                    <a:pt x="4320" y="1219"/>
                    <a:pt x="8640" y="-509"/>
                    <a:pt x="11520" y="139"/>
                  </a:cubicBezTo>
                  <a:cubicBezTo>
                    <a:pt x="14400" y="787"/>
                    <a:pt x="15840" y="3811"/>
                    <a:pt x="17280" y="7699"/>
                  </a:cubicBezTo>
                  <a:cubicBezTo>
                    <a:pt x="18720" y="11587"/>
                    <a:pt x="20160" y="16339"/>
                    <a:pt x="21600" y="2109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6" name="Line"/>
            <p:cNvSpPr/>
            <p:nvPr/>
          </p:nvSpPr>
          <p:spPr>
            <a:xfrm>
              <a:off x="3387243" y="268401"/>
              <a:ext cx="31751" cy="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0" y="20153"/>
                  </a:moveTo>
                  <a:cubicBezTo>
                    <a:pt x="0" y="11153"/>
                    <a:pt x="0" y="2153"/>
                    <a:pt x="3600" y="353"/>
                  </a:cubicBezTo>
                  <a:cubicBezTo>
                    <a:pt x="7200" y="-1447"/>
                    <a:pt x="14400" y="3953"/>
                    <a:pt x="21600" y="935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7" name="Line"/>
            <p:cNvSpPr/>
            <p:nvPr/>
          </p:nvSpPr>
          <p:spPr>
            <a:xfrm>
              <a:off x="3477233" y="282486"/>
              <a:ext cx="119561" cy="120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253" fill="norm" stroke="1" extrusionOk="0">
                  <a:moveTo>
                    <a:pt x="6626" y="6160"/>
                  </a:moveTo>
                  <a:cubicBezTo>
                    <a:pt x="4352" y="9512"/>
                    <a:pt x="2079" y="12863"/>
                    <a:pt x="942" y="15843"/>
                  </a:cubicBezTo>
                  <a:cubicBezTo>
                    <a:pt x="-195" y="18822"/>
                    <a:pt x="-195" y="21429"/>
                    <a:pt x="373" y="21243"/>
                  </a:cubicBezTo>
                  <a:cubicBezTo>
                    <a:pt x="942" y="21057"/>
                    <a:pt x="2079" y="18077"/>
                    <a:pt x="3405" y="14539"/>
                  </a:cubicBezTo>
                  <a:cubicBezTo>
                    <a:pt x="4731" y="11001"/>
                    <a:pt x="6247" y="6905"/>
                    <a:pt x="7573" y="4112"/>
                  </a:cubicBezTo>
                  <a:cubicBezTo>
                    <a:pt x="8900" y="1319"/>
                    <a:pt x="10037" y="-171"/>
                    <a:pt x="12310" y="15"/>
                  </a:cubicBezTo>
                  <a:cubicBezTo>
                    <a:pt x="14584" y="201"/>
                    <a:pt x="17994" y="2063"/>
                    <a:pt x="19700" y="5601"/>
                  </a:cubicBezTo>
                  <a:cubicBezTo>
                    <a:pt x="21405" y="9139"/>
                    <a:pt x="21405" y="14353"/>
                    <a:pt x="21405" y="1956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8" name="Line"/>
            <p:cNvSpPr/>
            <p:nvPr/>
          </p:nvSpPr>
          <p:spPr>
            <a:xfrm>
              <a:off x="3933343" y="175537"/>
              <a:ext cx="120651" cy="284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5" fill="norm" stroke="1" extrusionOk="0">
                  <a:moveTo>
                    <a:pt x="21600" y="170"/>
                  </a:moveTo>
                  <a:cubicBezTo>
                    <a:pt x="19705" y="11"/>
                    <a:pt x="17811" y="-148"/>
                    <a:pt x="16295" y="249"/>
                  </a:cubicBezTo>
                  <a:cubicBezTo>
                    <a:pt x="14779" y="646"/>
                    <a:pt x="13642" y="1599"/>
                    <a:pt x="11179" y="4140"/>
                  </a:cubicBezTo>
                  <a:cubicBezTo>
                    <a:pt x="8716" y="6681"/>
                    <a:pt x="4926" y="10811"/>
                    <a:pt x="3221" y="13908"/>
                  </a:cubicBezTo>
                  <a:cubicBezTo>
                    <a:pt x="1516" y="17005"/>
                    <a:pt x="1895" y="19070"/>
                    <a:pt x="3221" y="20181"/>
                  </a:cubicBezTo>
                  <a:cubicBezTo>
                    <a:pt x="4547" y="21293"/>
                    <a:pt x="6821" y="21452"/>
                    <a:pt x="8716" y="21293"/>
                  </a:cubicBezTo>
                  <a:cubicBezTo>
                    <a:pt x="10611" y="21134"/>
                    <a:pt x="12126" y="20658"/>
                    <a:pt x="13263" y="20023"/>
                  </a:cubicBezTo>
                  <a:cubicBezTo>
                    <a:pt x="14400" y="19387"/>
                    <a:pt x="15158" y="18593"/>
                    <a:pt x="14779" y="17402"/>
                  </a:cubicBezTo>
                  <a:cubicBezTo>
                    <a:pt x="14400" y="16211"/>
                    <a:pt x="12884" y="14623"/>
                    <a:pt x="10232" y="13987"/>
                  </a:cubicBezTo>
                  <a:cubicBezTo>
                    <a:pt x="7579" y="13352"/>
                    <a:pt x="3789" y="13670"/>
                    <a:pt x="0" y="1398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9" name="Line"/>
            <p:cNvSpPr/>
            <p:nvPr/>
          </p:nvSpPr>
          <p:spPr>
            <a:xfrm>
              <a:off x="4251852" y="223192"/>
              <a:ext cx="325697" cy="163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353" fill="norm" stroke="1" extrusionOk="0">
                  <a:moveTo>
                    <a:pt x="8713" y="11508"/>
                  </a:moveTo>
                  <a:cubicBezTo>
                    <a:pt x="8156" y="9569"/>
                    <a:pt x="7599" y="7631"/>
                    <a:pt x="6971" y="6800"/>
                  </a:cubicBezTo>
                  <a:cubicBezTo>
                    <a:pt x="6344" y="5969"/>
                    <a:pt x="5648" y="6246"/>
                    <a:pt x="4672" y="7492"/>
                  </a:cubicBezTo>
                  <a:cubicBezTo>
                    <a:pt x="3697" y="8739"/>
                    <a:pt x="2442" y="10954"/>
                    <a:pt x="1606" y="12615"/>
                  </a:cubicBezTo>
                  <a:cubicBezTo>
                    <a:pt x="770" y="14277"/>
                    <a:pt x="352" y="15385"/>
                    <a:pt x="143" y="16631"/>
                  </a:cubicBezTo>
                  <a:cubicBezTo>
                    <a:pt x="-66" y="17877"/>
                    <a:pt x="-66" y="19262"/>
                    <a:pt x="282" y="19954"/>
                  </a:cubicBezTo>
                  <a:cubicBezTo>
                    <a:pt x="631" y="20646"/>
                    <a:pt x="1328" y="20646"/>
                    <a:pt x="2303" y="19815"/>
                  </a:cubicBezTo>
                  <a:cubicBezTo>
                    <a:pt x="3279" y="18985"/>
                    <a:pt x="4533" y="17323"/>
                    <a:pt x="5369" y="15939"/>
                  </a:cubicBezTo>
                  <a:cubicBezTo>
                    <a:pt x="6205" y="14554"/>
                    <a:pt x="6623" y="13446"/>
                    <a:pt x="7041" y="13585"/>
                  </a:cubicBezTo>
                  <a:cubicBezTo>
                    <a:pt x="7459" y="13723"/>
                    <a:pt x="7877" y="15108"/>
                    <a:pt x="8504" y="15523"/>
                  </a:cubicBezTo>
                  <a:cubicBezTo>
                    <a:pt x="9131" y="15939"/>
                    <a:pt x="9968" y="15385"/>
                    <a:pt x="10734" y="13723"/>
                  </a:cubicBezTo>
                  <a:cubicBezTo>
                    <a:pt x="11500" y="12062"/>
                    <a:pt x="12197" y="9292"/>
                    <a:pt x="12546" y="7215"/>
                  </a:cubicBezTo>
                  <a:cubicBezTo>
                    <a:pt x="12894" y="5139"/>
                    <a:pt x="12894" y="3754"/>
                    <a:pt x="12546" y="3200"/>
                  </a:cubicBezTo>
                  <a:cubicBezTo>
                    <a:pt x="12197" y="2646"/>
                    <a:pt x="11500" y="2923"/>
                    <a:pt x="11152" y="3754"/>
                  </a:cubicBezTo>
                  <a:cubicBezTo>
                    <a:pt x="10804" y="4585"/>
                    <a:pt x="10804" y="5969"/>
                    <a:pt x="11361" y="7492"/>
                  </a:cubicBezTo>
                  <a:cubicBezTo>
                    <a:pt x="11919" y="9015"/>
                    <a:pt x="13033" y="10677"/>
                    <a:pt x="13869" y="12062"/>
                  </a:cubicBezTo>
                  <a:cubicBezTo>
                    <a:pt x="14706" y="13446"/>
                    <a:pt x="15263" y="14554"/>
                    <a:pt x="15611" y="15800"/>
                  </a:cubicBezTo>
                  <a:cubicBezTo>
                    <a:pt x="15960" y="17046"/>
                    <a:pt x="16099" y="18431"/>
                    <a:pt x="15890" y="19539"/>
                  </a:cubicBezTo>
                  <a:cubicBezTo>
                    <a:pt x="15681" y="20646"/>
                    <a:pt x="15124" y="21477"/>
                    <a:pt x="14636" y="21339"/>
                  </a:cubicBezTo>
                  <a:cubicBezTo>
                    <a:pt x="14148" y="21200"/>
                    <a:pt x="13730" y="20092"/>
                    <a:pt x="13730" y="18985"/>
                  </a:cubicBezTo>
                  <a:cubicBezTo>
                    <a:pt x="13730" y="17877"/>
                    <a:pt x="14148" y="16769"/>
                    <a:pt x="14845" y="15108"/>
                  </a:cubicBezTo>
                  <a:cubicBezTo>
                    <a:pt x="15542" y="13446"/>
                    <a:pt x="16517" y="11231"/>
                    <a:pt x="17353" y="9015"/>
                  </a:cubicBezTo>
                  <a:cubicBezTo>
                    <a:pt x="18189" y="6800"/>
                    <a:pt x="18886" y="4585"/>
                    <a:pt x="19026" y="2923"/>
                  </a:cubicBezTo>
                  <a:cubicBezTo>
                    <a:pt x="19165" y="1262"/>
                    <a:pt x="18747" y="154"/>
                    <a:pt x="18259" y="15"/>
                  </a:cubicBezTo>
                  <a:cubicBezTo>
                    <a:pt x="17771" y="-123"/>
                    <a:pt x="17214" y="708"/>
                    <a:pt x="17075" y="1815"/>
                  </a:cubicBezTo>
                  <a:cubicBezTo>
                    <a:pt x="16935" y="2923"/>
                    <a:pt x="17214" y="4308"/>
                    <a:pt x="17980" y="5969"/>
                  </a:cubicBezTo>
                  <a:cubicBezTo>
                    <a:pt x="18747" y="7631"/>
                    <a:pt x="20001" y="9569"/>
                    <a:pt x="20698" y="11231"/>
                  </a:cubicBezTo>
                  <a:cubicBezTo>
                    <a:pt x="21395" y="12892"/>
                    <a:pt x="21534" y="14277"/>
                    <a:pt x="21395" y="15523"/>
                  </a:cubicBezTo>
                  <a:cubicBezTo>
                    <a:pt x="21255" y="16769"/>
                    <a:pt x="20837" y="17877"/>
                    <a:pt x="20628" y="18431"/>
                  </a:cubicBezTo>
                  <a:cubicBezTo>
                    <a:pt x="20419" y="18985"/>
                    <a:pt x="20419" y="18985"/>
                    <a:pt x="20419" y="1898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0" name="Line"/>
            <p:cNvSpPr/>
            <p:nvPr/>
          </p:nvSpPr>
          <p:spPr>
            <a:xfrm>
              <a:off x="4612793" y="266699"/>
              <a:ext cx="63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1" name="Line"/>
            <p:cNvSpPr/>
            <p:nvPr/>
          </p:nvSpPr>
          <p:spPr>
            <a:xfrm>
              <a:off x="4628850" y="184049"/>
              <a:ext cx="15694" cy="5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19978" fill="norm" stroke="1" extrusionOk="0">
                  <a:moveTo>
                    <a:pt x="3818" y="19978"/>
                  </a:moveTo>
                  <a:cubicBezTo>
                    <a:pt x="1118" y="11670"/>
                    <a:pt x="-1582" y="3363"/>
                    <a:pt x="1118" y="870"/>
                  </a:cubicBezTo>
                  <a:cubicBezTo>
                    <a:pt x="3818" y="-1622"/>
                    <a:pt x="11918" y="1701"/>
                    <a:pt x="20018" y="50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2" name="Line"/>
            <p:cNvSpPr/>
            <p:nvPr/>
          </p:nvSpPr>
          <p:spPr>
            <a:xfrm>
              <a:off x="4644543" y="236272"/>
              <a:ext cx="88175" cy="306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409" fill="norm" stroke="1" extrusionOk="0">
                  <a:moveTo>
                    <a:pt x="15429" y="2127"/>
                  </a:moveTo>
                  <a:cubicBezTo>
                    <a:pt x="14400" y="1387"/>
                    <a:pt x="13371" y="648"/>
                    <a:pt x="11571" y="278"/>
                  </a:cubicBezTo>
                  <a:cubicBezTo>
                    <a:pt x="9771" y="-92"/>
                    <a:pt x="7200" y="-92"/>
                    <a:pt x="5400" y="278"/>
                  </a:cubicBezTo>
                  <a:cubicBezTo>
                    <a:pt x="3600" y="648"/>
                    <a:pt x="2571" y="1387"/>
                    <a:pt x="2057" y="2201"/>
                  </a:cubicBezTo>
                  <a:cubicBezTo>
                    <a:pt x="1543" y="3015"/>
                    <a:pt x="1543" y="3903"/>
                    <a:pt x="2571" y="4568"/>
                  </a:cubicBezTo>
                  <a:cubicBezTo>
                    <a:pt x="3600" y="5234"/>
                    <a:pt x="5657" y="5678"/>
                    <a:pt x="7971" y="5752"/>
                  </a:cubicBezTo>
                  <a:cubicBezTo>
                    <a:pt x="10286" y="5826"/>
                    <a:pt x="12857" y="5530"/>
                    <a:pt x="14657" y="4938"/>
                  </a:cubicBezTo>
                  <a:cubicBezTo>
                    <a:pt x="16457" y="4346"/>
                    <a:pt x="17486" y="3459"/>
                    <a:pt x="18000" y="3385"/>
                  </a:cubicBezTo>
                  <a:cubicBezTo>
                    <a:pt x="18514" y="3311"/>
                    <a:pt x="18514" y="4050"/>
                    <a:pt x="19029" y="6122"/>
                  </a:cubicBezTo>
                  <a:cubicBezTo>
                    <a:pt x="19543" y="8193"/>
                    <a:pt x="20571" y="11596"/>
                    <a:pt x="21086" y="14185"/>
                  </a:cubicBezTo>
                  <a:cubicBezTo>
                    <a:pt x="21600" y="16774"/>
                    <a:pt x="21600" y="18549"/>
                    <a:pt x="20571" y="19659"/>
                  </a:cubicBezTo>
                  <a:cubicBezTo>
                    <a:pt x="19543" y="20768"/>
                    <a:pt x="17486" y="21212"/>
                    <a:pt x="14400" y="21360"/>
                  </a:cubicBezTo>
                  <a:cubicBezTo>
                    <a:pt x="11314" y="21508"/>
                    <a:pt x="7200" y="21360"/>
                    <a:pt x="4629" y="20398"/>
                  </a:cubicBezTo>
                  <a:cubicBezTo>
                    <a:pt x="2057" y="19437"/>
                    <a:pt x="1029" y="17661"/>
                    <a:pt x="0" y="1588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3" name="Line"/>
            <p:cNvSpPr/>
            <p:nvPr/>
          </p:nvSpPr>
          <p:spPr>
            <a:xfrm>
              <a:off x="4767310" y="247650"/>
              <a:ext cx="55034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62" y="2700"/>
                  </a:moveTo>
                  <a:cubicBezTo>
                    <a:pt x="831" y="6300"/>
                    <a:pt x="0" y="9900"/>
                    <a:pt x="0" y="10350"/>
                  </a:cubicBezTo>
                  <a:cubicBezTo>
                    <a:pt x="0" y="10800"/>
                    <a:pt x="831" y="8100"/>
                    <a:pt x="2492" y="5400"/>
                  </a:cubicBezTo>
                  <a:cubicBezTo>
                    <a:pt x="4154" y="2700"/>
                    <a:pt x="6646" y="0"/>
                    <a:pt x="9554" y="0"/>
                  </a:cubicBezTo>
                  <a:cubicBezTo>
                    <a:pt x="12462" y="0"/>
                    <a:pt x="15785" y="2700"/>
                    <a:pt x="17862" y="6750"/>
                  </a:cubicBezTo>
                  <a:cubicBezTo>
                    <a:pt x="19938" y="10800"/>
                    <a:pt x="20769" y="16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4" name="Line"/>
            <p:cNvSpPr/>
            <p:nvPr/>
          </p:nvSpPr>
          <p:spPr>
            <a:xfrm>
              <a:off x="4879493" y="230306"/>
              <a:ext cx="114301" cy="99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3" fill="norm" stroke="1" extrusionOk="0">
                  <a:moveTo>
                    <a:pt x="0" y="2290"/>
                  </a:moveTo>
                  <a:cubicBezTo>
                    <a:pt x="2000" y="3612"/>
                    <a:pt x="4000" y="4935"/>
                    <a:pt x="5000" y="6698"/>
                  </a:cubicBezTo>
                  <a:cubicBezTo>
                    <a:pt x="6000" y="8461"/>
                    <a:pt x="6000" y="10665"/>
                    <a:pt x="5000" y="13531"/>
                  </a:cubicBezTo>
                  <a:cubicBezTo>
                    <a:pt x="4000" y="16396"/>
                    <a:pt x="2000" y="19923"/>
                    <a:pt x="1000" y="20584"/>
                  </a:cubicBezTo>
                  <a:cubicBezTo>
                    <a:pt x="0" y="21245"/>
                    <a:pt x="0" y="19041"/>
                    <a:pt x="200" y="16837"/>
                  </a:cubicBezTo>
                  <a:cubicBezTo>
                    <a:pt x="400" y="14633"/>
                    <a:pt x="800" y="12429"/>
                    <a:pt x="1800" y="10004"/>
                  </a:cubicBezTo>
                  <a:cubicBezTo>
                    <a:pt x="2800" y="7580"/>
                    <a:pt x="4400" y="4935"/>
                    <a:pt x="5400" y="4714"/>
                  </a:cubicBezTo>
                  <a:cubicBezTo>
                    <a:pt x="6400" y="4494"/>
                    <a:pt x="6800" y="6698"/>
                    <a:pt x="7000" y="8902"/>
                  </a:cubicBezTo>
                  <a:cubicBezTo>
                    <a:pt x="7200" y="11106"/>
                    <a:pt x="7200" y="13310"/>
                    <a:pt x="7600" y="13310"/>
                  </a:cubicBezTo>
                  <a:cubicBezTo>
                    <a:pt x="8000" y="13310"/>
                    <a:pt x="8800" y="11106"/>
                    <a:pt x="9600" y="8902"/>
                  </a:cubicBezTo>
                  <a:cubicBezTo>
                    <a:pt x="10400" y="6698"/>
                    <a:pt x="11200" y="4494"/>
                    <a:pt x="12400" y="2731"/>
                  </a:cubicBezTo>
                  <a:cubicBezTo>
                    <a:pt x="13600" y="967"/>
                    <a:pt x="15200" y="-355"/>
                    <a:pt x="16400" y="86"/>
                  </a:cubicBezTo>
                  <a:cubicBezTo>
                    <a:pt x="17600" y="527"/>
                    <a:pt x="18400" y="2731"/>
                    <a:pt x="19200" y="6037"/>
                  </a:cubicBezTo>
                  <a:cubicBezTo>
                    <a:pt x="20000" y="9343"/>
                    <a:pt x="20800" y="13751"/>
                    <a:pt x="21600" y="1815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5" name="Line"/>
            <p:cNvSpPr/>
            <p:nvPr/>
          </p:nvSpPr>
          <p:spPr>
            <a:xfrm>
              <a:off x="5011381" y="199221"/>
              <a:ext cx="177147" cy="123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659" fill="norm" stroke="1" extrusionOk="0">
                  <a:moveTo>
                    <a:pt x="175" y="15537"/>
                  </a:moveTo>
                  <a:cubicBezTo>
                    <a:pt x="2462" y="13767"/>
                    <a:pt x="4749" y="11996"/>
                    <a:pt x="6274" y="9872"/>
                  </a:cubicBezTo>
                  <a:cubicBezTo>
                    <a:pt x="7799" y="7747"/>
                    <a:pt x="8561" y="5269"/>
                    <a:pt x="8307" y="4029"/>
                  </a:cubicBezTo>
                  <a:cubicBezTo>
                    <a:pt x="8053" y="2790"/>
                    <a:pt x="6782" y="2790"/>
                    <a:pt x="5639" y="3498"/>
                  </a:cubicBezTo>
                  <a:cubicBezTo>
                    <a:pt x="4495" y="4206"/>
                    <a:pt x="3479" y="5623"/>
                    <a:pt x="2589" y="7570"/>
                  </a:cubicBezTo>
                  <a:cubicBezTo>
                    <a:pt x="1700" y="9518"/>
                    <a:pt x="938" y="11996"/>
                    <a:pt x="429" y="14121"/>
                  </a:cubicBezTo>
                  <a:cubicBezTo>
                    <a:pt x="-79" y="16246"/>
                    <a:pt x="-333" y="18016"/>
                    <a:pt x="811" y="19255"/>
                  </a:cubicBezTo>
                  <a:cubicBezTo>
                    <a:pt x="1954" y="20495"/>
                    <a:pt x="4495" y="21203"/>
                    <a:pt x="6909" y="20141"/>
                  </a:cubicBezTo>
                  <a:cubicBezTo>
                    <a:pt x="9323" y="19078"/>
                    <a:pt x="11611" y="16246"/>
                    <a:pt x="13008" y="13767"/>
                  </a:cubicBezTo>
                  <a:cubicBezTo>
                    <a:pt x="14406" y="11288"/>
                    <a:pt x="14914" y="9164"/>
                    <a:pt x="14914" y="8987"/>
                  </a:cubicBezTo>
                  <a:cubicBezTo>
                    <a:pt x="14914" y="8810"/>
                    <a:pt x="14406" y="10580"/>
                    <a:pt x="13898" y="12351"/>
                  </a:cubicBezTo>
                  <a:cubicBezTo>
                    <a:pt x="13389" y="14121"/>
                    <a:pt x="12881" y="15892"/>
                    <a:pt x="12754" y="15892"/>
                  </a:cubicBezTo>
                  <a:cubicBezTo>
                    <a:pt x="12627" y="15892"/>
                    <a:pt x="12881" y="14121"/>
                    <a:pt x="13643" y="11465"/>
                  </a:cubicBezTo>
                  <a:cubicBezTo>
                    <a:pt x="14406" y="8810"/>
                    <a:pt x="15676" y="5269"/>
                    <a:pt x="16947" y="2967"/>
                  </a:cubicBezTo>
                  <a:cubicBezTo>
                    <a:pt x="18218" y="665"/>
                    <a:pt x="19488" y="-397"/>
                    <a:pt x="20251" y="134"/>
                  </a:cubicBezTo>
                  <a:cubicBezTo>
                    <a:pt x="21013" y="665"/>
                    <a:pt x="21267" y="2790"/>
                    <a:pt x="21267" y="5977"/>
                  </a:cubicBezTo>
                  <a:cubicBezTo>
                    <a:pt x="21267" y="9164"/>
                    <a:pt x="21013" y="13413"/>
                    <a:pt x="20759" y="1766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6" name="Line"/>
            <p:cNvSpPr/>
            <p:nvPr/>
          </p:nvSpPr>
          <p:spPr>
            <a:xfrm>
              <a:off x="5266843" y="0"/>
              <a:ext cx="78788" cy="302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8" h="21435" fill="norm" stroke="1" extrusionOk="0">
                  <a:moveTo>
                    <a:pt x="6821" y="0"/>
                  </a:moveTo>
                  <a:cubicBezTo>
                    <a:pt x="5684" y="3750"/>
                    <a:pt x="4547" y="7500"/>
                    <a:pt x="3411" y="10350"/>
                  </a:cubicBezTo>
                  <a:cubicBezTo>
                    <a:pt x="2274" y="13200"/>
                    <a:pt x="1137" y="15150"/>
                    <a:pt x="568" y="16575"/>
                  </a:cubicBezTo>
                  <a:cubicBezTo>
                    <a:pt x="0" y="18000"/>
                    <a:pt x="0" y="18900"/>
                    <a:pt x="0" y="19725"/>
                  </a:cubicBezTo>
                  <a:cubicBezTo>
                    <a:pt x="0" y="20550"/>
                    <a:pt x="0" y="21300"/>
                    <a:pt x="1421" y="21300"/>
                  </a:cubicBezTo>
                  <a:cubicBezTo>
                    <a:pt x="2842" y="21300"/>
                    <a:pt x="5684" y="20550"/>
                    <a:pt x="7958" y="19275"/>
                  </a:cubicBezTo>
                  <a:cubicBezTo>
                    <a:pt x="10232" y="18000"/>
                    <a:pt x="11937" y="16200"/>
                    <a:pt x="12789" y="14925"/>
                  </a:cubicBezTo>
                  <a:cubicBezTo>
                    <a:pt x="13642" y="13650"/>
                    <a:pt x="13642" y="12900"/>
                    <a:pt x="13926" y="12975"/>
                  </a:cubicBezTo>
                  <a:cubicBezTo>
                    <a:pt x="14211" y="13050"/>
                    <a:pt x="14779" y="13950"/>
                    <a:pt x="15916" y="15150"/>
                  </a:cubicBezTo>
                  <a:cubicBezTo>
                    <a:pt x="17053" y="16350"/>
                    <a:pt x="18758" y="17850"/>
                    <a:pt x="19895" y="19050"/>
                  </a:cubicBezTo>
                  <a:cubicBezTo>
                    <a:pt x="21032" y="20250"/>
                    <a:pt x="21600" y="21150"/>
                    <a:pt x="20747" y="21375"/>
                  </a:cubicBezTo>
                  <a:cubicBezTo>
                    <a:pt x="19895" y="21600"/>
                    <a:pt x="17621" y="21150"/>
                    <a:pt x="15347" y="207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7" name="Line"/>
            <p:cNvSpPr/>
            <p:nvPr/>
          </p:nvSpPr>
          <p:spPr>
            <a:xfrm>
              <a:off x="5177671" y="107950"/>
              <a:ext cx="95523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600" fill="norm" stroke="1" extrusionOk="0">
                  <a:moveTo>
                    <a:pt x="4287" y="21600"/>
                  </a:moveTo>
                  <a:cubicBezTo>
                    <a:pt x="1939" y="19200"/>
                    <a:pt x="-409" y="16800"/>
                    <a:pt x="61" y="13800"/>
                  </a:cubicBezTo>
                  <a:cubicBezTo>
                    <a:pt x="530" y="10800"/>
                    <a:pt x="3817" y="7200"/>
                    <a:pt x="7808" y="4800"/>
                  </a:cubicBezTo>
                  <a:cubicBezTo>
                    <a:pt x="11800" y="2400"/>
                    <a:pt x="16495" y="1200"/>
                    <a:pt x="21191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8" name="Line"/>
            <p:cNvSpPr/>
            <p:nvPr/>
          </p:nvSpPr>
          <p:spPr>
            <a:xfrm>
              <a:off x="7089293" y="114300"/>
              <a:ext cx="247651" cy="327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4" fill="norm" stroke="1" extrusionOk="0">
                  <a:moveTo>
                    <a:pt x="0" y="1672"/>
                  </a:moveTo>
                  <a:cubicBezTo>
                    <a:pt x="738" y="5156"/>
                    <a:pt x="1477" y="8640"/>
                    <a:pt x="2400" y="11566"/>
                  </a:cubicBezTo>
                  <a:cubicBezTo>
                    <a:pt x="3323" y="14493"/>
                    <a:pt x="4431" y="16862"/>
                    <a:pt x="5354" y="18604"/>
                  </a:cubicBezTo>
                  <a:cubicBezTo>
                    <a:pt x="6277" y="20346"/>
                    <a:pt x="7015" y="21461"/>
                    <a:pt x="7662" y="21530"/>
                  </a:cubicBezTo>
                  <a:cubicBezTo>
                    <a:pt x="8308" y="21600"/>
                    <a:pt x="8862" y="20625"/>
                    <a:pt x="9138" y="18674"/>
                  </a:cubicBezTo>
                  <a:cubicBezTo>
                    <a:pt x="9415" y="16723"/>
                    <a:pt x="9415" y="13796"/>
                    <a:pt x="9508" y="11915"/>
                  </a:cubicBezTo>
                  <a:cubicBezTo>
                    <a:pt x="9600" y="10034"/>
                    <a:pt x="9785" y="9197"/>
                    <a:pt x="10062" y="9128"/>
                  </a:cubicBezTo>
                  <a:cubicBezTo>
                    <a:pt x="10338" y="9058"/>
                    <a:pt x="10708" y="9755"/>
                    <a:pt x="11538" y="11497"/>
                  </a:cubicBezTo>
                  <a:cubicBezTo>
                    <a:pt x="12369" y="13239"/>
                    <a:pt x="13662" y="16026"/>
                    <a:pt x="14677" y="17628"/>
                  </a:cubicBezTo>
                  <a:cubicBezTo>
                    <a:pt x="15692" y="19231"/>
                    <a:pt x="16431" y="19649"/>
                    <a:pt x="17169" y="19022"/>
                  </a:cubicBezTo>
                  <a:cubicBezTo>
                    <a:pt x="17908" y="18395"/>
                    <a:pt x="18646" y="16723"/>
                    <a:pt x="19200" y="13935"/>
                  </a:cubicBezTo>
                  <a:cubicBezTo>
                    <a:pt x="19754" y="11148"/>
                    <a:pt x="20123" y="7246"/>
                    <a:pt x="20492" y="4738"/>
                  </a:cubicBezTo>
                  <a:cubicBezTo>
                    <a:pt x="20862" y="2230"/>
                    <a:pt x="21231" y="111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9" name="Line"/>
            <p:cNvSpPr/>
            <p:nvPr/>
          </p:nvSpPr>
          <p:spPr>
            <a:xfrm>
              <a:off x="7384958" y="234405"/>
              <a:ext cx="155186" cy="167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113" fill="norm" stroke="1" extrusionOk="0">
                  <a:moveTo>
                    <a:pt x="4762" y="8869"/>
                  </a:moveTo>
                  <a:cubicBezTo>
                    <a:pt x="6222" y="8869"/>
                    <a:pt x="7681" y="8869"/>
                    <a:pt x="8703" y="8202"/>
                  </a:cubicBezTo>
                  <a:cubicBezTo>
                    <a:pt x="9724" y="7535"/>
                    <a:pt x="10308" y="6202"/>
                    <a:pt x="10600" y="4869"/>
                  </a:cubicBezTo>
                  <a:cubicBezTo>
                    <a:pt x="10892" y="3535"/>
                    <a:pt x="10892" y="2202"/>
                    <a:pt x="10016" y="1269"/>
                  </a:cubicBezTo>
                  <a:cubicBezTo>
                    <a:pt x="9141" y="335"/>
                    <a:pt x="7389" y="-198"/>
                    <a:pt x="5930" y="69"/>
                  </a:cubicBezTo>
                  <a:cubicBezTo>
                    <a:pt x="4470" y="335"/>
                    <a:pt x="3303" y="1402"/>
                    <a:pt x="2281" y="4335"/>
                  </a:cubicBezTo>
                  <a:cubicBezTo>
                    <a:pt x="1259" y="7269"/>
                    <a:pt x="384" y="12069"/>
                    <a:pt x="92" y="15135"/>
                  </a:cubicBezTo>
                  <a:cubicBezTo>
                    <a:pt x="-200" y="18202"/>
                    <a:pt x="92" y="19535"/>
                    <a:pt x="2573" y="20335"/>
                  </a:cubicBezTo>
                  <a:cubicBezTo>
                    <a:pt x="5054" y="21135"/>
                    <a:pt x="9724" y="21402"/>
                    <a:pt x="13227" y="20735"/>
                  </a:cubicBezTo>
                  <a:cubicBezTo>
                    <a:pt x="16730" y="20069"/>
                    <a:pt x="19065" y="18469"/>
                    <a:pt x="21400" y="168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0" name="Line"/>
            <p:cNvSpPr/>
            <p:nvPr/>
          </p:nvSpPr>
          <p:spPr>
            <a:xfrm>
              <a:off x="7494496" y="278568"/>
              <a:ext cx="147248" cy="114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0432" fill="norm" stroke="1" extrusionOk="0">
                  <a:moveTo>
                    <a:pt x="10212" y="12654"/>
                  </a:moveTo>
                  <a:cubicBezTo>
                    <a:pt x="11125" y="10759"/>
                    <a:pt x="12037" y="8865"/>
                    <a:pt x="12494" y="6970"/>
                  </a:cubicBezTo>
                  <a:cubicBezTo>
                    <a:pt x="12950" y="5075"/>
                    <a:pt x="12950" y="3180"/>
                    <a:pt x="12189" y="1665"/>
                  </a:cubicBezTo>
                  <a:cubicBezTo>
                    <a:pt x="11429" y="149"/>
                    <a:pt x="9908" y="-988"/>
                    <a:pt x="7626" y="1286"/>
                  </a:cubicBezTo>
                  <a:cubicBezTo>
                    <a:pt x="5344" y="3559"/>
                    <a:pt x="2302" y="9244"/>
                    <a:pt x="933" y="13033"/>
                  </a:cubicBezTo>
                  <a:cubicBezTo>
                    <a:pt x="-436" y="16823"/>
                    <a:pt x="-132" y="18717"/>
                    <a:pt x="781" y="19665"/>
                  </a:cubicBezTo>
                  <a:cubicBezTo>
                    <a:pt x="1694" y="20612"/>
                    <a:pt x="3215" y="20612"/>
                    <a:pt x="4736" y="20044"/>
                  </a:cubicBezTo>
                  <a:cubicBezTo>
                    <a:pt x="6257" y="19475"/>
                    <a:pt x="7778" y="18338"/>
                    <a:pt x="9147" y="16065"/>
                  </a:cubicBezTo>
                  <a:cubicBezTo>
                    <a:pt x="10516" y="13791"/>
                    <a:pt x="11733" y="10380"/>
                    <a:pt x="12646" y="10191"/>
                  </a:cubicBezTo>
                  <a:cubicBezTo>
                    <a:pt x="13558" y="10001"/>
                    <a:pt x="14167" y="13033"/>
                    <a:pt x="15536" y="14928"/>
                  </a:cubicBezTo>
                  <a:cubicBezTo>
                    <a:pt x="16905" y="16823"/>
                    <a:pt x="19034" y="17580"/>
                    <a:pt x="21164" y="183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1" name="Line"/>
            <p:cNvSpPr/>
            <p:nvPr/>
          </p:nvSpPr>
          <p:spPr>
            <a:xfrm>
              <a:off x="7698893" y="88900"/>
              <a:ext cx="6351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5184"/>
                    <a:pt x="0" y="10368"/>
                    <a:pt x="3600" y="13968"/>
                  </a:cubicBezTo>
                  <a:cubicBezTo>
                    <a:pt x="7200" y="17568"/>
                    <a:pt x="14400" y="1958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2" name="Line"/>
            <p:cNvSpPr/>
            <p:nvPr/>
          </p:nvSpPr>
          <p:spPr>
            <a:xfrm>
              <a:off x="7695227" y="203200"/>
              <a:ext cx="130667" cy="153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5" h="21475" fill="norm" stroke="1" extrusionOk="0">
                  <a:moveTo>
                    <a:pt x="16022" y="0"/>
                  </a:moveTo>
                  <a:cubicBezTo>
                    <a:pt x="12936" y="1184"/>
                    <a:pt x="9851" y="2367"/>
                    <a:pt x="7108" y="4438"/>
                  </a:cubicBezTo>
                  <a:cubicBezTo>
                    <a:pt x="4365" y="6510"/>
                    <a:pt x="1965" y="9468"/>
                    <a:pt x="765" y="12132"/>
                  </a:cubicBezTo>
                  <a:cubicBezTo>
                    <a:pt x="-435" y="14795"/>
                    <a:pt x="-435" y="17162"/>
                    <a:pt x="2308" y="18789"/>
                  </a:cubicBezTo>
                  <a:cubicBezTo>
                    <a:pt x="5051" y="20416"/>
                    <a:pt x="10536" y="21304"/>
                    <a:pt x="14136" y="21452"/>
                  </a:cubicBezTo>
                  <a:cubicBezTo>
                    <a:pt x="17736" y="21600"/>
                    <a:pt x="19451" y="21008"/>
                    <a:pt x="21165" y="204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3" name="Line"/>
            <p:cNvSpPr/>
            <p:nvPr/>
          </p:nvSpPr>
          <p:spPr>
            <a:xfrm>
              <a:off x="8099738" y="120649"/>
              <a:ext cx="177006" cy="27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309" fill="norm" stroke="1" extrusionOk="0">
                  <a:moveTo>
                    <a:pt x="4533" y="0"/>
                  </a:moveTo>
                  <a:cubicBezTo>
                    <a:pt x="3504" y="5073"/>
                    <a:pt x="2475" y="10145"/>
                    <a:pt x="1704" y="13173"/>
                  </a:cubicBezTo>
                  <a:cubicBezTo>
                    <a:pt x="933" y="16200"/>
                    <a:pt x="418" y="17182"/>
                    <a:pt x="161" y="18082"/>
                  </a:cubicBezTo>
                  <a:cubicBezTo>
                    <a:pt x="-96" y="18982"/>
                    <a:pt x="-96" y="19800"/>
                    <a:pt x="547" y="20455"/>
                  </a:cubicBezTo>
                  <a:cubicBezTo>
                    <a:pt x="1190" y="21109"/>
                    <a:pt x="2475" y="21600"/>
                    <a:pt x="6075" y="21109"/>
                  </a:cubicBezTo>
                  <a:cubicBezTo>
                    <a:pt x="9675" y="20618"/>
                    <a:pt x="15590" y="19145"/>
                    <a:pt x="21504" y="176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4" name="Line"/>
            <p:cNvSpPr/>
            <p:nvPr/>
          </p:nvSpPr>
          <p:spPr>
            <a:xfrm>
              <a:off x="8259810" y="243400"/>
              <a:ext cx="156634" cy="143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6" fill="norm" stroke="1" extrusionOk="0">
                  <a:moveTo>
                    <a:pt x="17222" y="5248"/>
                  </a:moveTo>
                  <a:cubicBezTo>
                    <a:pt x="14886" y="3397"/>
                    <a:pt x="12551" y="1545"/>
                    <a:pt x="10508" y="620"/>
                  </a:cubicBezTo>
                  <a:cubicBezTo>
                    <a:pt x="8465" y="-306"/>
                    <a:pt x="6714" y="-306"/>
                    <a:pt x="5108" y="1391"/>
                  </a:cubicBezTo>
                  <a:cubicBezTo>
                    <a:pt x="3503" y="3088"/>
                    <a:pt x="2043" y="6483"/>
                    <a:pt x="1168" y="9414"/>
                  </a:cubicBezTo>
                  <a:cubicBezTo>
                    <a:pt x="292" y="12345"/>
                    <a:pt x="0" y="14814"/>
                    <a:pt x="0" y="16820"/>
                  </a:cubicBezTo>
                  <a:cubicBezTo>
                    <a:pt x="0" y="18825"/>
                    <a:pt x="292" y="20368"/>
                    <a:pt x="1751" y="20831"/>
                  </a:cubicBezTo>
                  <a:cubicBezTo>
                    <a:pt x="3211" y="21294"/>
                    <a:pt x="5838" y="20677"/>
                    <a:pt x="7735" y="19597"/>
                  </a:cubicBezTo>
                  <a:cubicBezTo>
                    <a:pt x="9632" y="18517"/>
                    <a:pt x="10800" y="16974"/>
                    <a:pt x="11968" y="15277"/>
                  </a:cubicBezTo>
                  <a:cubicBezTo>
                    <a:pt x="13135" y="13580"/>
                    <a:pt x="14303" y="11728"/>
                    <a:pt x="15178" y="12191"/>
                  </a:cubicBezTo>
                  <a:cubicBezTo>
                    <a:pt x="16054" y="12654"/>
                    <a:pt x="16638" y="15431"/>
                    <a:pt x="17659" y="16820"/>
                  </a:cubicBezTo>
                  <a:cubicBezTo>
                    <a:pt x="18681" y="18208"/>
                    <a:pt x="20141" y="18208"/>
                    <a:pt x="21600" y="182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5" name="Line"/>
            <p:cNvSpPr/>
            <p:nvPr/>
          </p:nvSpPr>
          <p:spPr>
            <a:xfrm>
              <a:off x="8460893" y="247649"/>
              <a:ext cx="161197" cy="11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250" fill="norm" stroke="1" extrusionOk="0">
                  <a:moveTo>
                    <a:pt x="0" y="3471"/>
                  </a:moveTo>
                  <a:cubicBezTo>
                    <a:pt x="0" y="7714"/>
                    <a:pt x="0" y="11957"/>
                    <a:pt x="421" y="14850"/>
                  </a:cubicBezTo>
                  <a:cubicBezTo>
                    <a:pt x="842" y="17743"/>
                    <a:pt x="1683" y="19286"/>
                    <a:pt x="3086" y="19479"/>
                  </a:cubicBezTo>
                  <a:cubicBezTo>
                    <a:pt x="4488" y="19671"/>
                    <a:pt x="6452" y="18514"/>
                    <a:pt x="7574" y="16971"/>
                  </a:cubicBezTo>
                  <a:cubicBezTo>
                    <a:pt x="8696" y="15429"/>
                    <a:pt x="8977" y="13500"/>
                    <a:pt x="9257" y="13500"/>
                  </a:cubicBezTo>
                  <a:cubicBezTo>
                    <a:pt x="9538" y="13500"/>
                    <a:pt x="9818" y="15429"/>
                    <a:pt x="10519" y="17164"/>
                  </a:cubicBezTo>
                  <a:cubicBezTo>
                    <a:pt x="11221" y="18900"/>
                    <a:pt x="12343" y="20443"/>
                    <a:pt x="13605" y="21021"/>
                  </a:cubicBezTo>
                  <a:cubicBezTo>
                    <a:pt x="14868" y="21600"/>
                    <a:pt x="16270" y="21214"/>
                    <a:pt x="17813" y="18321"/>
                  </a:cubicBezTo>
                  <a:cubicBezTo>
                    <a:pt x="19356" y="15429"/>
                    <a:pt x="21039" y="10029"/>
                    <a:pt x="21319" y="6557"/>
                  </a:cubicBezTo>
                  <a:cubicBezTo>
                    <a:pt x="21600" y="3086"/>
                    <a:pt x="20478" y="1543"/>
                    <a:pt x="1935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6" name="Line"/>
            <p:cNvSpPr/>
            <p:nvPr/>
          </p:nvSpPr>
          <p:spPr>
            <a:xfrm>
              <a:off x="8866362" y="73758"/>
              <a:ext cx="286682" cy="538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472" fill="norm" stroke="1" extrusionOk="0">
                  <a:moveTo>
                    <a:pt x="9056" y="7692"/>
                  </a:moveTo>
                  <a:cubicBezTo>
                    <a:pt x="8583" y="7270"/>
                    <a:pt x="8110" y="6848"/>
                    <a:pt x="7480" y="6595"/>
                  </a:cubicBezTo>
                  <a:cubicBezTo>
                    <a:pt x="6849" y="6342"/>
                    <a:pt x="6061" y="6257"/>
                    <a:pt x="4720" y="6974"/>
                  </a:cubicBezTo>
                  <a:cubicBezTo>
                    <a:pt x="3380" y="7692"/>
                    <a:pt x="1488" y="9210"/>
                    <a:pt x="621" y="10181"/>
                  </a:cubicBezTo>
                  <a:cubicBezTo>
                    <a:pt x="-246" y="11151"/>
                    <a:pt x="-88" y="11573"/>
                    <a:pt x="385" y="11784"/>
                  </a:cubicBezTo>
                  <a:cubicBezTo>
                    <a:pt x="858" y="11995"/>
                    <a:pt x="1646" y="11995"/>
                    <a:pt x="2434" y="11952"/>
                  </a:cubicBezTo>
                  <a:cubicBezTo>
                    <a:pt x="3223" y="11910"/>
                    <a:pt x="4011" y="11826"/>
                    <a:pt x="4799" y="11446"/>
                  </a:cubicBezTo>
                  <a:cubicBezTo>
                    <a:pt x="5588" y="11067"/>
                    <a:pt x="6376" y="10391"/>
                    <a:pt x="6534" y="9590"/>
                  </a:cubicBezTo>
                  <a:cubicBezTo>
                    <a:pt x="6691" y="8788"/>
                    <a:pt x="6218" y="7860"/>
                    <a:pt x="6928" y="6637"/>
                  </a:cubicBezTo>
                  <a:cubicBezTo>
                    <a:pt x="7637" y="5413"/>
                    <a:pt x="9529" y="3895"/>
                    <a:pt x="10869" y="2840"/>
                  </a:cubicBezTo>
                  <a:cubicBezTo>
                    <a:pt x="12209" y="1785"/>
                    <a:pt x="12998" y="1195"/>
                    <a:pt x="13707" y="731"/>
                  </a:cubicBezTo>
                  <a:cubicBezTo>
                    <a:pt x="14417" y="267"/>
                    <a:pt x="15047" y="-71"/>
                    <a:pt x="15205" y="13"/>
                  </a:cubicBezTo>
                  <a:cubicBezTo>
                    <a:pt x="15363" y="98"/>
                    <a:pt x="15047" y="604"/>
                    <a:pt x="13707" y="2292"/>
                  </a:cubicBezTo>
                  <a:cubicBezTo>
                    <a:pt x="12367" y="3979"/>
                    <a:pt x="10002" y="6848"/>
                    <a:pt x="8426" y="9632"/>
                  </a:cubicBezTo>
                  <a:cubicBezTo>
                    <a:pt x="6849" y="12416"/>
                    <a:pt x="6061" y="15117"/>
                    <a:pt x="5824" y="16973"/>
                  </a:cubicBezTo>
                  <a:cubicBezTo>
                    <a:pt x="5588" y="18829"/>
                    <a:pt x="5903" y="19842"/>
                    <a:pt x="6376" y="20474"/>
                  </a:cubicBezTo>
                  <a:cubicBezTo>
                    <a:pt x="6849" y="21107"/>
                    <a:pt x="7480" y="21360"/>
                    <a:pt x="8268" y="21445"/>
                  </a:cubicBezTo>
                  <a:cubicBezTo>
                    <a:pt x="9056" y="21529"/>
                    <a:pt x="10002" y="21445"/>
                    <a:pt x="10948" y="20812"/>
                  </a:cubicBezTo>
                  <a:cubicBezTo>
                    <a:pt x="11894" y="20179"/>
                    <a:pt x="12840" y="18998"/>
                    <a:pt x="13234" y="17817"/>
                  </a:cubicBezTo>
                  <a:cubicBezTo>
                    <a:pt x="13628" y="16635"/>
                    <a:pt x="13471" y="15454"/>
                    <a:pt x="13077" y="14737"/>
                  </a:cubicBezTo>
                  <a:cubicBezTo>
                    <a:pt x="12682" y="14020"/>
                    <a:pt x="12052" y="13767"/>
                    <a:pt x="12525" y="13429"/>
                  </a:cubicBezTo>
                  <a:cubicBezTo>
                    <a:pt x="12998" y="13092"/>
                    <a:pt x="14574" y="12670"/>
                    <a:pt x="16230" y="12248"/>
                  </a:cubicBezTo>
                  <a:cubicBezTo>
                    <a:pt x="17885" y="11826"/>
                    <a:pt x="19620" y="11404"/>
                    <a:pt x="21354" y="109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7" name="Line"/>
            <p:cNvSpPr/>
            <p:nvPr/>
          </p:nvSpPr>
          <p:spPr>
            <a:xfrm>
              <a:off x="9430073" y="127000"/>
              <a:ext cx="142071" cy="247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418" fill="norm" stroke="1" extrusionOk="0">
                  <a:moveTo>
                    <a:pt x="8932" y="0"/>
                  </a:moveTo>
                  <a:cubicBezTo>
                    <a:pt x="6708" y="4942"/>
                    <a:pt x="4485" y="9885"/>
                    <a:pt x="3055" y="12905"/>
                  </a:cubicBezTo>
                  <a:cubicBezTo>
                    <a:pt x="1626" y="15925"/>
                    <a:pt x="991" y="17024"/>
                    <a:pt x="514" y="18031"/>
                  </a:cubicBezTo>
                  <a:cubicBezTo>
                    <a:pt x="38" y="19037"/>
                    <a:pt x="-280" y="19953"/>
                    <a:pt x="355" y="20593"/>
                  </a:cubicBezTo>
                  <a:cubicBezTo>
                    <a:pt x="991" y="21234"/>
                    <a:pt x="2579" y="21600"/>
                    <a:pt x="5279" y="21325"/>
                  </a:cubicBezTo>
                  <a:cubicBezTo>
                    <a:pt x="7979" y="21051"/>
                    <a:pt x="11791" y="20136"/>
                    <a:pt x="14649" y="19403"/>
                  </a:cubicBezTo>
                  <a:cubicBezTo>
                    <a:pt x="17508" y="18671"/>
                    <a:pt x="19414" y="18122"/>
                    <a:pt x="21320" y="175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8" name="Line"/>
            <p:cNvSpPr/>
            <p:nvPr/>
          </p:nvSpPr>
          <p:spPr>
            <a:xfrm>
              <a:off x="9563636" y="254942"/>
              <a:ext cx="141858" cy="109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004" fill="norm" stroke="1" extrusionOk="0">
                  <a:moveTo>
                    <a:pt x="11759" y="8376"/>
                  </a:moveTo>
                  <a:cubicBezTo>
                    <a:pt x="12076" y="6339"/>
                    <a:pt x="12394" y="4301"/>
                    <a:pt x="11759" y="2671"/>
                  </a:cubicBezTo>
                  <a:cubicBezTo>
                    <a:pt x="11123" y="1041"/>
                    <a:pt x="9535" y="-182"/>
                    <a:pt x="8106" y="22"/>
                  </a:cubicBezTo>
                  <a:cubicBezTo>
                    <a:pt x="6676" y="226"/>
                    <a:pt x="5406" y="1856"/>
                    <a:pt x="3976" y="4709"/>
                  </a:cubicBezTo>
                  <a:cubicBezTo>
                    <a:pt x="2547" y="7561"/>
                    <a:pt x="959" y="11637"/>
                    <a:pt x="323" y="14693"/>
                  </a:cubicBezTo>
                  <a:cubicBezTo>
                    <a:pt x="-312" y="17750"/>
                    <a:pt x="6" y="19788"/>
                    <a:pt x="1117" y="20603"/>
                  </a:cubicBezTo>
                  <a:cubicBezTo>
                    <a:pt x="2229" y="21418"/>
                    <a:pt x="4135" y="21010"/>
                    <a:pt x="6200" y="19176"/>
                  </a:cubicBezTo>
                  <a:cubicBezTo>
                    <a:pt x="8264" y="17343"/>
                    <a:pt x="10488" y="14082"/>
                    <a:pt x="12235" y="11229"/>
                  </a:cubicBezTo>
                  <a:cubicBezTo>
                    <a:pt x="13982" y="8376"/>
                    <a:pt x="15253" y="5931"/>
                    <a:pt x="16047" y="5727"/>
                  </a:cubicBezTo>
                  <a:cubicBezTo>
                    <a:pt x="16841" y="5524"/>
                    <a:pt x="17159" y="7561"/>
                    <a:pt x="17953" y="9395"/>
                  </a:cubicBezTo>
                  <a:cubicBezTo>
                    <a:pt x="18747" y="11229"/>
                    <a:pt x="20017" y="12860"/>
                    <a:pt x="21288" y="144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9" name="Line"/>
            <p:cNvSpPr/>
            <p:nvPr/>
          </p:nvSpPr>
          <p:spPr>
            <a:xfrm>
              <a:off x="9743593" y="241299"/>
              <a:ext cx="101601" cy="114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4" fill="norm" stroke="1" extrusionOk="0">
                  <a:moveTo>
                    <a:pt x="0" y="1157"/>
                  </a:moveTo>
                  <a:cubicBezTo>
                    <a:pt x="1800" y="5014"/>
                    <a:pt x="3600" y="8871"/>
                    <a:pt x="4725" y="12536"/>
                  </a:cubicBezTo>
                  <a:cubicBezTo>
                    <a:pt x="5850" y="16200"/>
                    <a:pt x="6300" y="19671"/>
                    <a:pt x="5625" y="20636"/>
                  </a:cubicBezTo>
                  <a:cubicBezTo>
                    <a:pt x="4950" y="21600"/>
                    <a:pt x="3150" y="20057"/>
                    <a:pt x="2700" y="17357"/>
                  </a:cubicBezTo>
                  <a:cubicBezTo>
                    <a:pt x="2250" y="14657"/>
                    <a:pt x="3150" y="10800"/>
                    <a:pt x="6525" y="7714"/>
                  </a:cubicBezTo>
                  <a:cubicBezTo>
                    <a:pt x="9900" y="4629"/>
                    <a:pt x="15750" y="231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0" name="Line"/>
            <p:cNvSpPr/>
            <p:nvPr/>
          </p:nvSpPr>
          <p:spPr>
            <a:xfrm>
              <a:off x="9827042" y="229542"/>
              <a:ext cx="92236" cy="268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259" fill="norm" stroke="1" extrusionOk="0">
                  <a:moveTo>
                    <a:pt x="15992" y="1432"/>
                  </a:moveTo>
                  <a:cubicBezTo>
                    <a:pt x="14519" y="762"/>
                    <a:pt x="13047" y="92"/>
                    <a:pt x="11328" y="9"/>
                  </a:cubicBezTo>
                  <a:cubicBezTo>
                    <a:pt x="9610" y="-75"/>
                    <a:pt x="7647" y="427"/>
                    <a:pt x="6174" y="1097"/>
                  </a:cubicBezTo>
                  <a:cubicBezTo>
                    <a:pt x="4701" y="1767"/>
                    <a:pt x="3719" y="2604"/>
                    <a:pt x="3228" y="3441"/>
                  </a:cubicBezTo>
                  <a:cubicBezTo>
                    <a:pt x="2737" y="4278"/>
                    <a:pt x="2737" y="5116"/>
                    <a:pt x="4210" y="5367"/>
                  </a:cubicBezTo>
                  <a:cubicBezTo>
                    <a:pt x="5683" y="5618"/>
                    <a:pt x="8628" y="5283"/>
                    <a:pt x="10837" y="4697"/>
                  </a:cubicBezTo>
                  <a:cubicBezTo>
                    <a:pt x="13047" y="4111"/>
                    <a:pt x="14519" y="3274"/>
                    <a:pt x="15992" y="2520"/>
                  </a:cubicBezTo>
                  <a:cubicBezTo>
                    <a:pt x="17465" y="1767"/>
                    <a:pt x="18937" y="1097"/>
                    <a:pt x="19919" y="1181"/>
                  </a:cubicBezTo>
                  <a:cubicBezTo>
                    <a:pt x="20901" y="1265"/>
                    <a:pt x="21392" y="2102"/>
                    <a:pt x="21392" y="4027"/>
                  </a:cubicBezTo>
                  <a:cubicBezTo>
                    <a:pt x="21392" y="5953"/>
                    <a:pt x="20901" y="8967"/>
                    <a:pt x="19919" y="11395"/>
                  </a:cubicBezTo>
                  <a:cubicBezTo>
                    <a:pt x="18937" y="13823"/>
                    <a:pt x="17465" y="15665"/>
                    <a:pt x="15747" y="17088"/>
                  </a:cubicBezTo>
                  <a:cubicBezTo>
                    <a:pt x="14028" y="18511"/>
                    <a:pt x="12065" y="19516"/>
                    <a:pt x="9365" y="20269"/>
                  </a:cubicBezTo>
                  <a:cubicBezTo>
                    <a:pt x="6665" y="21023"/>
                    <a:pt x="3228" y="21525"/>
                    <a:pt x="1510" y="21106"/>
                  </a:cubicBezTo>
                  <a:cubicBezTo>
                    <a:pt x="-208" y="20688"/>
                    <a:pt x="-208" y="19348"/>
                    <a:pt x="283" y="18176"/>
                  </a:cubicBezTo>
                  <a:cubicBezTo>
                    <a:pt x="774" y="17004"/>
                    <a:pt x="1756" y="15999"/>
                    <a:pt x="2737" y="149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1" name="Line"/>
            <p:cNvSpPr/>
            <p:nvPr/>
          </p:nvSpPr>
          <p:spPr>
            <a:xfrm>
              <a:off x="9934093" y="239047"/>
              <a:ext cx="133351" cy="95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0" fill="norm" stroke="1" extrusionOk="0">
                  <a:moveTo>
                    <a:pt x="0" y="10360"/>
                  </a:moveTo>
                  <a:cubicBezTo>
                    <a:pt x="1714" y="10830"/>
                    <a:pt x="3429" y="11299"/>
                    <a:pt x="4971" y="10595"/>
                  </a:cubicBezTo>
                  <a:cubicBezTo>
                    <a:pt x="6514" y="9890"/>
                    <a:pt x="7886" y="8012"/>
                    <a:pt x="9086" y="5899"/>
                  </a:cubicBezTo>
                  <a:cubicBezTo>
                    <a:pt x="10286" y="3786"/>
                    <a:pt x="11314" y="1438"/>
                    <a:pt x="10971" y="499"/>
                  </a:cubicBezTo>
                  <a:cubicBezTo>
                    <a:pt x="10629" y="-440"/>
                    <a:pt x="8914" y="30"/>
                    <a:pt x="7371" y="1203"/>
                  </a:cubicBezTo>
                  <a:cubicBezTo>
                    <a:pt x="5829" y="2377"/>
                    <a:pt x="4457" y="4256"/>
                    <a:pt x="3771" y="7543"/>
                  </a:cubicBezTo>
                  <a:cubicBezTo>
                    <a:pt x="3086" y="10830"/>
                    <a:pt x="3086" y="15525"/>
                    <a:pt x="5314" y="18108"/>
                  </a:cubicBezTo>
                  <a:cubicBezTo>
                    <a:pt x="7543" y="20690"/>
                    <a:pt x="12000" y="21160"/>
                    <a:pt x="15086" y="21160"/>
                  </a:cubicBezTo>
                  <a:cubicBezTo>
                    <a:pt x="18171" y="21160"/>
                    <a:pt x="19886" y="20690"/>
                    <a:pt x="21600" y="202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2" name="Line"/>
            <p:cNvSpPr/>
            <p:nvPr/>
          </p:nvSpPr>
          <p:spPr>
            <a:xfrm>
              <a:off x="10348960" y="88899"/>
              <a:ext cx="188384" cy="29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4" fill="norm" stroke="1" extrusionOk="0">
                  <a:moveTo>
                    <a:pt x="3398" y="9651"/>
                  </a:moveTo>
                  <a:cubicBezTo>
                    <a:pt x="2912" y="12562"/>
                    <a:pt x="2427" y="15472"/>
                    <a:pt x="1942" y="17617"/>
                  </a:cubicBezTo>
                  <a:cubicBezTo>
                    <a:pt x="1456" y="19762"/>
                    <a:pt x="971" y="21140"/>
                    <a:pt x="607" y="21370"/>
                  </a:cubicBezTo>
                  <a:cubicBezTo>
                    <a:pt x="243" y="21600"/>
                    <a:pt x="0" y="20681"/>
                    <a:pt x="0" y="18000"/>
                  </a:cubicBezTo>
                  <a:cubicBezTo>
                    <a:pt x="0" y="15319"/>
                    <a:pt x="243" y="10877"/>
                    <a:pt x="607" y="8119"/>
                  </a:cubicBezTo>
                  <a:cubicBezTo>
                    <a:pt x="971" y="5362"/>
                    <a:pt x="1456" y="4289"/>
                    <a:pt x="2184" y="3370"/>
                  </a:cubicBezTo>
                  <a:cubicBezTo>
                    <a:pt x="2912" y="2451"/>
                    <a:pt x="3883" y="1685"/>
                    <a:pt x="4733" y="1838"/>
                  </a:cubicBezTo>
                  <a:cubicBezTo>
                    <a:pt x="5582" y="1991"/>
                    <a:pt x="6310" y="3064"/>
                    <a:pt x="7524" y="5362"/>
                  </a:cubicBezTo>
                  <a:cubicBezTo>
                    <a:pt x="8737" y="7660"/>
                    <a:pt x="10436" y="11183"/>
                    <a:pt x="12013" y="13404"/>
                  </a:cubicBezTo>
                  <a:cubicBezTo>
                    <a:pt x="13591" y="15626"/>
                    <a:pt x="15047" y="16545"/>
                    <a:pt x="16018" y="16621"/>
                  </a:cubicBezTo>
                  <a:cubicBezTo>
                    <a:pt x="16989" y="16698"/>
                    <a:pt x="17474" y="15932"/>
                    <a:pt x="18324" y="13021"/>
                  </a:cubicBezTo>
                  <a:cubicBezTo>
                    <a:pt x="19173" y="10111"/>
                    <a:pt x="20387" y="50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3" name="Line"/>
            <p:cNvSpPr/>
            <p:nvPr/>
          </p:nvSpPr>
          <p:spPr>
            <a:xfrm>
              <a:off x="10537769" y="228549"/>
              <a:ext cx="113875" cy="120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236" fill="norm" stroke="1" extrusionOk="0">
                  <a:moveTo>
                    <a:pt x="9520" y="1126"/>
                  </a:moveTo>
                  <a:cubicBezTo>
                    <a:pt x="7520" y="381"/>
                    <a:pt x="5520" y="-364"/>
                    <a:pt x="3920" y="195"/>
                  </a:cubicBezTo>
                  <a:cubicBezTo>
                    <a:pt x="2320" y="753"/>
                    <a:pt x="1120" y="2615"/>
                    <a:pt x="520" y="4850"/>
                  </a:cubicBezTo>
                  <a:cubicBezTo>
                    <a:pt x="-80" y="7084"/>
                    <a:pt x="-80" y="9691"/>
                    <a:pt x="120" y="12112"/>
                  </a:cubicBezTo>
                  <a:cubicBezTo>
                    <a:pt x="320" y="14533"/>
                    <a:pt x="720" y="16767"/>
                    <a:pt x="2720" y="17698"/>
                  </a:cubicBezTo>
                  <a:cubicBezTo>
                    <a:pt x="4720" y="18629"/>
                    <a:pt x="8320" y="18257"/>
                    <a:pt x="10720" y="16953"/>
                  </a:cubicBezTo>
                  <a:cubicBezTo>
                    <a:pt x="13120" y="15650"/>
                    <a:pt x="14320" y="13415"/>
                    <a:pt x="15120" y="10808"/>
                  </a:cubicBezTo>
                  <a:cubicBezTo>
                    <a:pt x="15920" y="8202"/>
                    <a:pt x="16320" y="5222"/>
                    <a:pt x="16320" y="4664"/>
                  </a:cubicBezTo>
                  <a:cubicBezTo>
                    <a:pt x="16320" y="4105"/>
                    <a:pt x="15920" y="5967"/>
                    <a:pt x="16720" y="9133"/>
                  </a:cubicBezTo>
                  <a:cubicBezTo>
                    <a:pt x="17520" y="12298"/>
                    <a:pt x="19520" y="16767"/>
                    <a:pt x="21520" y="212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4" name="Line"/>
            <p:cNvSpPr/>
            <p:nvPr/>
          </p:nvSpPr>
          <p:spPr>
            <a:xfrm>
              <a:off x="10677043" y="249361"/>
              <a:ext cx="133351" cy="99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6" fill="norm" stroke="1" extrusionOk="0">
                  <a:moveTo>
                    <a:pt x="0" y="2336"/>
                  </a:moveTo>
                  <a:cubicBezTo>
                    <a:pt x="1029" y="6836"/>
                    <a:pt x="2057" y="11336"/>
                    <a:pt x="2743" y="12461"/>
                  </a:cubicBezTo>
                  <a:cubicBezTo>
                    <a:pt x="3429" y="13586"/>
                    <a:pt x="3771" y="11336"/>
                    <a:pt x="4286" y="9086"/>
                  </a:cubicBezTo>
                  <a:cubicBezTo>
                    <a:pt x="4800" y="6836"/>
                    <a:pt x="5486" y="4586"/>
                    <a:pt x="6171" y="4586"/>
                  </a:cubicBezTo>
                  <a:cubicBezTo>
                    <a:pt x="6857" y="4586"/>
                    <a:pt x="7543" y="6836"/>
                    <a:pt x="7886" y="9086"/>
                  </a:cubicBezTo>
                  <a:cubicBezTo>
                    <a:pt x="8229" y="11336"/>
                    <a:pt x="8229" y="13586"/>
                    <a:pt x="8914" y="14036"/>
                  </a:cubicBezTo>
                  <a:cubicBezTo>
                    <a:pt x="9600" y="14486"/>
                    <a:pt x="10971" y="13136"/>
                    <a:pt x="12171" y="10886"/>
                  </a:cubicBezTo>
                  <a:cubicBezTo>
                    <a:pt x="13371" y="8636"/>
                    <a:pt x="14400" y="5486"/>
                    <a:pt x="15600" y="3236"/>
                  </a:cubicBezTo>
                  <a:cubicBezTo>
                    <a:pt x="16800" y="986"/>
                    <a:pt x="18171" y="-364"/>
                    <a:pt x="19029" y="86"/>
                  </a:cubicBezTo>
                  <a:cubicBezTo>
                    <a:pt x="19886" y="536"/>
                    <a:pt x="20229" y="2786"/>
                    <a:pt x="20571" y="6611"/>
                  </a:cubicBezTo>
                  <a:cubicBezTo>
                    <a:pt x="20914" y="10436"/>
                    <a:pt x="21257" y="15836"/>
                    <a:pt x="21600" y="212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5" name="Line"/>
            <p:cNvSpPr/>
            <p:nvPr/>
          </p:nvSpPr>
          <p:spPr>
            <a:xfrm>
              <a:off x="10867543" y="88899"/>
              <a:ext cx="78752" cy="252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507" fill="norm" stroke="1" extrusionOk="0">
                  <a:moveTo>
                    <a:pt x="0" y="0"/>
                  </a:moveTo>
                  <a:cubicBezTo>
                    <a:pt x="568" y="6120"/>
                    <a:pt x="1137" y="12240"/>
                    <a:pt x="1705" y="14400"/>
                  </a:cubicBezTo>
                  <a:cubicBezTo>
                    <a:pt x="2274" y="16560"/>
                    <a:pt x="2842" y="14760"/>
                    <a:pt x="4832" y="13500"/>
                  </a:cubicBezTo>
                  <a:cubicBezTo>
                    <a:pt x="6821" y="12240"/>
                    <a:pt x="10232" y="11520"/>
                    <a:pt x="13074" y="11520"/>
                  </a:cubicBezTo>
                  <a:cubicBezTo>
                    <a:pt x="15916" y="11520"/>
                    <a:pt x="18189" y="12240"/>
                    <a:pt x="19611" y="13410"/>
                  </a:cubicBezTo>
                  <a:cubicBezTo>
                    <a:pt x="21032" y="14580"/>
                    <a:pt x="21600" y="16200"/>
                    <a:pt x="20747" y="17370"/>
                  </a:cubicBezTo>
                  <a:cubicBezTo>
                    <a:pt x="19895" y="18540"/>
                    <a:pt x="17621" y="19260"/>
                    <a:pt x="15347" y="19890"/>
                  </a:cubicBezTo>
                  <a:cubicBezTo>
                    <a:pt x="13074" y="20520"/>
                    <a:pt x="10800" y="21060"/>
                    <a:pt x="8242" y="21330"/>
                  </a:cubicBezTo>
                  <a:cubicBezTo>
                    <a:pt x="5684" y="21600"/>
                    <a:pt x="2842" y="21600"/>
                    <a:pt x="1705" y="21060"/>
                  </a:cubicBezTo>
                  <a:cubicBezTo>
                    <a:pt x="568" y="20520"/>
                    <a:pt x="1137" y="19440"/>
                    <a:pt x="1705" y="183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6" name="Line"/>
            <p:cNvSpPr/>
            <p:nvPr/>
          </p:nvSpPr>
          <p:spPr>
            <a:xfrm>
              <a:off x="10962793" y="185096"/>
              <a:ext cx="69851" cy="154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0" fill="norm" stroke="1" extrusionOk="0">
                  <a:moveTo>
                    <a:pt x="0" y="10239"/>
                  </a:moveTo>
                  <a:cubicBezTo>
                    <a:pt x="3273" y="10239"/>
                    <a:pt x="6545" y="10239"/>
                    <a:pt x="9818" y="9375"/>
                  </a:cubicBezTo>
                  <a:cubicBezTo>
                    <a:pt x="13091" y="8511"/>
                    <a:pt x="16364" y="6783"/>
                    <a:pt x="18327" y="4911"/>
                  </a:cubicBezTo>
                  <a:cubicBezTo>
                    <a:pt x="20291" y="3039"/>
                    <a:pt x="20945" y="1023"/>
                    <a:pt x="19636" y="303"/>
                  </a:cubicBezTo>
                  <a:cubicBezTo>
                    <a:pt x="18327" y="-417"/>
                    <a:pt x="15055" y="159"/>
                    <a:pt x="11455" y="1887"/>
                  </a:cubicBezTo>
                  <a:cubicBezTo>
                    <a:pt x="7855" y="3615"/>
                    <a:pt x="3927" y="6495"/>
                    <a:pt x="2618" y="9807"/>
                  </a:cubicBezTo>
                  <a:cubicBezTo>
                    <a:pt x="1309" y="13119"/>
                    <a:pt x="2618" y="16863"/>
                    <a:pt x="4909" y="18879"/>
                  </a:cubicBezTo>
                  <a:cubicBezTo>
                    <a:pt x="7200" y="20895"/>
                    <a:pt x="10473" y="21183"/>
                    <a:pt x="13418" y="20895"/>
                  </a:cubicBezTo>
                  <a:cubicBezTo>
                    <a:pt x="16364" y="20607"/>
                    <a:pt x="18982" y="19743"/>
                    <a:pt x="21600" y="188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7" name="Line"/>
            <p:cNvSpPr/>
            <p:nvPr/>
          </p:nvSpPr>
          <p:spPr>
            <a:xfrm>
              <a:off x="11051693" y="196850"/>
              <a:ext cx="152401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960"/>
                  </a:moveTo>
                  <a:cubicBezTo>
                    <a:pt x="300" y="11160"/>
                    <a:pt x="600" y="9360"/>
                    <a:pt x="900" y="7560"/>
                  </a:cubicBezTo>
                  <a:cubicBezTo>
                    <a:pt x="1200" y="5760"/>
                    <a:pt x="1500" y="3960"/>
                    <a:pt x="2250" y="3600"/>
                  </a:cubicBezTo>
                  <a:cubicBezTo>
                    <a:pt x="3000" y="3240"/>
                    <a:pt x="4200" y="4320"/>
                    <a:pt x="5250" y="6840"/>
                  </a:cubicBezTo>
                  <a:cubicBezTo>
                    <a:pt x="6300" y="9360"/>
                    <a:pt x="7200" y="13320"/>
                    <a:pt x="7500" y="16380"/>
                  </a:cubicBezTo>
                  <a:cubicBezTo>
                    <a:pt x="7800" y="19440"/>
                    <a:pt x="7500" y="21600"/>
                    <a:pt x="7200" y="21600"/>
                  </a:cubicBezTo>
                  <a:cubicBezTo>
                    <a:pt x="6900" y="21600"/>
                    <a:pt x="6600" y="19440"/>
                    <a:pt x="7500" y="15660"/>
                  </a:cubicBezTo>
                  <a:cubicBezTo>
                    <a:pt x="8400" y="11880"/>
                    <a:pt x="10500" y="6480"/>
                    <a:pt x="13050" y="3600"/>
                  </a:cubicBezTo>
                  <a:cubicBezTo>
                    <a:pt x="15600" y="720"/>
                    <a:pt x="18600" y="3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8" name="Line"/>
            <p:cNvSpPr/>
            <p:nvPr/>
          </p:nvSpPr>
          <p:spPr>
            <a:xfrm>
              <a:off x="11146943" y="203200"/>
              <a:ext cx="110386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600" fill="norm" stroke="1" extrusionOk="0">
                  <a:moveTo>
                    <a:pt x="13449" y="0"/>
                  </a:moveTo>
                  <a:cubicBezTo>
                    <a:pt x="11819" y="831"/>
                    <a:pt x="10189" y="1662"/>
                    <a:pt x="9781" y="2769"/>
                  </a:cubicBezTo>
                  <a:cubicBezTo>
                    <a:pt x="9374" y="3877"/>
                    <a:pt x="10189" y="5262"/>
                    <a:pt x="12226" y="7062"/>
                  </a:cubicBezTo>
                  <a:cubicBezTo>
                    <a:pt x="14264" y="8862"/>
                    <a:pt x="17525" y="11077"/>
                    <a:pt x="19358" y="12877"/>
                  </a:cubicBezTo>
                  <a:cubicBezTo>
                    <a:pt x="21192" y="14677"/>
                    <a:pt x="21600" y="16062"/>
                    <a:pt x="20989" y="17169"/>
                  </a:cubicBezTo>
                  <a:cubicBezTo>
                    <a:pt x="20377" y="18277"/>
                    <a:pt x="18747" y="19108"/>
                    <a:pt x="15079" y="19800"/>
                  </a:cubicBezTo>
                  <a:cubicBezTo>
                    <a:pt x="11411" y="20492"/>
                    <a:pt x="5706" y="2104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9" name="Line"/>
            <p:cNvSpPr/>
            <p:nvPr/>
          </p:nvSpPr>
          <p:spPr>
            <a:xfrm>
              <a:off x="7362343" y="546099"/>
              <a:ext cx="33464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55" y="19800"/>
                    <a:pt x="710" y="18000"/>
                    <a:pt x="1175" y="18000"/>
                  </a:cubicBezTo>
                  <a:cubicBezTo>
                    <a:pt x="1639" y="18000"/>
                    <a:pt x="2213" y="19800"/>
                    <a:pt x="2773" y="20250"/>
                  </a:cubicBezTo>
                  <a:cubicBezTo>
                    <a:pt x="3334" y="20700"/>
                    <a:pt x="3880" y="19800"/>
                    <a:pt x="4433" y="18450"/>
                  </a:cubicBezTo>
                  <a:cubicBezTo>
                    <a:pt x="4987" y="17100"/>
                    <a:pt x="5547" y="15300"/>
                    <a:pt x="6066" y="13950"/>
                  </a:cubicBezTo>
                  <a:cubicBezTo>
                    <a:pt x="6585" y="12600"/>
                    <a:pt x="7063" y="11700"/>
                    <a:pt x="7576" y="10350"/>
                  </a:cubicBezTo>
                  <a:cubicBezTo>
                    <a:pt x="8088" y="9000"/>
                    <a:pt x="8635" y="7200"/>
                    <a:pt x="9113" y="5850"/>
                  </a:cubicBezTo>
                  <a:cubicBezTo>
                    <a:pt x="9591" y="4500"/>
                    <a:pt x="10001" y="3600"/>
                    <a:pt x="10417" y="3150"/>
                  </a:cubicBezTo>
                  <a:cubicBezTo>
                    <a:pt x="10834" y="2700"/>
                    <a:pt x="11258" y="2700"/>
                    <a:pt x="11791" y="2250"/>
                  </a:cubicBezTo>
                  <a:cubicBezTo>
                    <a:pt x="12323" y="1800"/>
                    <a:pt x="12965" y="900"/>
                    <a:pt x="13498" y="450"/>
                  </a:cubicBezTo>
                  <a:cubicBezTo>
                    <a:pt x="14031" y="0"/>
                    <a:pt x="14455" y="0"/>
                    <a:pt x="14974" y="0"/>
                  </a:cubicBezTo>
                  <a:cubicBezTo>
                    <a:pt x="15493" y="0"/>
                    <a:pt x="16108" y="0"/>
                    <a:pt x="16695" y="0"/>
                  </a:cubicBezTo>
                  <a:cubicBezTo>
                    <a:pt x="17283" y="0"/>
                    <a:pt x="17843" y="0"/>
                    <a:pt x="18424" y="0"/>
                  </a:cubicBezTo>
                  <a:cubicBezTo>
                    <a:pt x="19004" y="0"/>
                    <a:pt x="19605" y="0"/>
                    <a:pt x="20138" y="900"/>
                  </a:cubicBezTo>
                  <a:cubicBezTo>
                    <a:pt x="20671" y="1800"/>
                    <a:pt x="21135" y="3600"/>
                    <a:pt x="21600" y="5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0" name="Line"/>
            <p:cNvSpPr/>
            <p:nvPr/>
          </p:nvSpPr>
          <p:spPr>
            <a:xfrm>
              <a:off x="7679843" y="540113"/>
              <a:ext cx="2635251" cy="8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2" fill="norm" stroke="1" extrusionOk="0">
                  <a:moveTo>
                    <a:pt x="0" y="20365"/>
                  </a:moveTo>
                  <a:cubicBezTo>
                    <a:pt x="555" y="20934"/>
                    <a:pt x="1110" y="21502"/>
                    <a:pt x="1726" y="21502"/>
                  </a:cubicBezTo>
                  <a:cubicBezTo>
                    <a:pt x="2342" y="21502"/>
                    <a:pt x="3019" y="20934"/>
                    <a:pt x="3704" y="20081"/>
                  </a:cubicBezTo>
                  <a:cubicBezTo>
                    <a:pt x="4389" y="19228"/>
                    <a:pt x="5083" y="18091"/>
                    <a:pt x="5777" y="16670"/>
                  </a:cubicBezTo>
                  <a:cubicBezTo>
                    <a:pt x="6471" y="15249"/>
                    <a:pt x="7165" y="13544"/>
                    <a:pt x="7755" y="12407"/>
                  </a:cubicBezTo>
                  <a:cubicBezTo>
                    <a:pt x="8345" y="11270"/>
                    <a:pt x="8831" y="10702"/>
                    <a:pt x="9351" y="9849"/>
                  </a:cubicBezTo>
                  <a:cubicBezTo>
                    <a:pt x="9872" y="8997"/>
                    <a:pt x="10427" y="7860"/>
                    <a:pt x="11173" y="6439"/>
                  </a:cubicBezTo>
                  <a:cubicBezTo>
                    <a:pt x="11919" y="5018"/>
                    <a:pt x="12856" y="3313"/>
                    <a:pt x="13775" y="2176"/>
                  </a:cubicBezTo>
                  <a:cubicBezTo>
                    <a:pt x="14695" y="1039"/>
                    <a:pt x="15597" y="470"/>
                    <a:pt x="16343" y="186"/>
                  </a:cubicBezTo>
                  <a:cubicBezTo>
                    <a:pt x="17089" y="-98"/>
                    <a:pt x="17679" y="-98"/>
                    <a:pt x="18408" y="470"/>
                  </a:cubicBezTo>
                  <a:cubicBezTo>
                    <a:pt x="19136" y="1039"/>
                    <a:pt x="20004" y="2176"/>
                    <a:pt x="20559" y="3028"/>
                  </a:cubicBezTo>
                  <a:cubicBezTo>
                    <a:pt x="21114" y="3881"/>
                    <a:pt x="21357" y="4449"/>
                    <a:pt x="21600" y="5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1" name="Line"/>
            <p:cNvSpPr/>
            <p:nvPr/>
          </p:nvSpPr>
          <p:spPr>
            <a:xfrm>
              <a:off x="440843" y="2870199"/>
              <a:ext cx="12701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4050"/>
                    <a:pt x="14400" y="8100"/>
                    <a:pt x="18000" y="11700"/>
                  </a:cubicBezTo>
                  <a:cubicBezTo>
                    <a:pt x="21600" y="15300"/>
                    <a:pt x="21600" y="184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2" name="Line"/>
            <p:cNvSpPr/>
            <p:nvPr/>
          </p:nvSpPr>
          <p:spPr>
            <a:xfrm>
              <a:off x="256693" y="2825258"/>
              <a:ext cx="406401" cy="338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fill="norm" stroke="1" extrusionOk="0">
                  <a:moveTo>
                    <a:pt x="0" y="11631"/>
                  </a:moveTo>
                  <a:cubicBezTo>
                    <a:pt x="2362" y="9897"/>
                    <a:pt x="4725" y="8164"/>
                    <a:pt x="6975" y="6364"/>
                  </a:cubicBezTo>
                  <a:cubicBezTo>
                    <a:pt x="9225" y="4564"/>
                    <a:pt x="11363" y="2697"/>
                    <a:pt x="12769" y="1497"/>
                  </a:cubicBezTo>
                  <a:cubicBezTo>
                    <a:pt x="14175" y="297"/>
                    <a:pt x="14850" y="-236"/>
                    <a:pt x="15188" y="97"/>
                  </a:cubicBezTo>
                  <a:cubicBezTo>
                    <a:pt x="15525" y="431"/>
                    <a:pt x="15525" y="1631"/>
                    <a:pt x="15581" y="4697"/>
                  </a:cubicBezTo>
                  <a:cubicBezTo>
                    <a:pt x="15637" y="7764"/>
                    <a:pt x="15750" y="12697"/>
                    <a:pt x="15806" y="15564"/>
                  </a:cubicBezTo>
                  <a:cubicBezTo>
                    <a:pt x="15862" y="18431"/>
                    <a:pt x="15862" y="19231"/>
                    <a:pt x="15862" y="19964"/>
                  </a:cubicBezTo>
                  <a:cubicBezTo>
                    <a:pt x="15862" y="20697"/>
                    <a:pt x="15862" y="21364"/>
                    <a:pt x="15806" y="21297"/>
                  </a:cubicBezTo>
                  <a:cubicBezTo>
                    <a:pt x="15750" y="21231"/>
                    <a:pt x="15637" y="20431"/>
                    <a:pt x="15581" y="19031"/>
                  </a:cubicBezTo>
                  <a:cubicBezTo>
                    <a:pt x="15525" y="17631"/>
                    <a:pt x="15525" y="15631"/>
                    <a:pt x="15637" y="14297"/>
                  </a:cubicBezTo>
                  <a:cubicBezTo>
                    <a:pt x="15750" y="12964"/>
                    <a:pt x="15975" y="12297"/>
                    <a:pt x="16369" y="11897"/>
                  </a:cubicBezTo>
                  <a:cubicBezTo>
                    <a:pt x="16763" y="11497"/>
                    <a:pt x="17325" y="11364"/>
                    <a:pt x="18225" y="12497"/>
                  </a:cubicBezTo>
                  <a:cubicBezTo>
                    <a:pt x="19125" y="13631"/>
                    <a:pt x="20362" y="16031"/>
                    <a:pt x="21600" y="184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3" name="Line"/>
            <p:cNvSpPr/>
            <p:nvPr/>
          </p:nvSpPr>
          <p:spPr>
            <a:xfrm>
              <a:off x="688493" y="2962077"/>
              <a:ext cx="279401" cy="150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09" fill="norm" stroke="1" extrusionOk="0">
                  <a:moveTo>
                    <a:pt x="0" y="15147"/>
                  </a:moveTo>
                  <a:cubicBezTo>
                    <a:pt x="655" y="13995"/>
                    <a:pt x="1309" y="12843"/>
                    <a:pt x="1964" y="11835"/>
                  </a:cubicBezTo>
                  <a:cubicBezTo>
                    <a:pt x="2618" y="10827"/>
                    <a:pt x="3273" y="9963"/>
                    <a:pt x="3600" y="8811"/>
                  </a:cubicBezTo>
                  <a:cubicBezTo>
                    <a:pt x="3927" y="7659"/>
                    <a:pt x="3927" y="6219"/>
                    <a:pt x="3518" y="5787"/>
                  </a:cubicBezTo>
                  <a:cubicBezTo>
                    <a:pt x="3109" y="5355"/>
                    <a:pt x="2291" y="5931"/>
                    <a:pt x="1636" y="7659"/>
                  </a:cubicBezTo>
                  <a:cubicBezTo>
                    <a:pt x="982" y="9387"/>
                    <a:pt x="491" y="12267"/>
                    <a:pt x="245" y="14427"/>
                  </a:cubicBezTo>
                  <a:cubicBezTo>
                    <a:pt x="0" y="16587"/>
                    <a:pt x="0" y="18027"/>
                    <a:pt x="327" y="19179"/>
                  </a:cubicBezTo>
                  <a:cubicBezTo>
                    <a:pt x="655" y="20331"/>
                    <a:pt x="1309" y="21195"/>
                    <a:pt x="2864" y="19755"/>
                  </a:cubicBezTo>
                  <a:cubicBezTo>
                    <a:pt x="4418" y="18315"/>
                    <a:pt x="6873" y="14571"/>
                    <a:pt x="8182" y="11835"/>
                  </a:cubicBezTo>
                  <a:cubicBezTo>
                    <a:pt x="9491" y="9099"/>
                    <a:pt x="9655" y="7371"/>
                    <a:pt x="9655" y="7515"/>
                  </a:cubicBezTo>
                  <a:cubicBezTo>
                    <a:pt x="9655" y="7659"/>
                    <a:pt x="9491" y="9675"/>
                    <a:pt x="9409" y="11547"/>
                  </a:cubicBezTo>
                  <a:cubicBezTo>
                    <a:pt x="9327" y="13419"/>
                    <a:pt x="9327" y="15147"/>
                    <a:pt x="9327" y="16731"/>
                  </a:cubicBezTo>
                  <a:cubicBezTo>
                    <a:pt x="9327" y="18315"/>
                    <a:pt x="9327" y="19755"/>
                    <a:pt x="9491" y="19755"/>
                  </a:cubicBezTo>
                  <a:cubicBezTo>
                    <a:pt x="9655" y="19755"/>
                    <a:pt x="9982" y="18315"/>
                    <a:pt x="10309" y="15723"/>
                  </a:cubicBezTo>
                  <a:cubicBezTo>
                    <a:pt x="10636" y="13131"/>
                    <a:pt x="10964" y="9387"/>
                    <a:pt x="11782" y="6507"/>
                  </a:cubicBezTo>
                  <a:cubicBezTo>
                    <a:pt x="12600" y="3627"/>
                    <a:pt x="13909" y="1611"/>
                    <a:pt x="14973" y="603"/>
                  </a:cubicBezTo>
                  <a:cubicBezTo>
                    <a:pt x="16036" y="-405"/>
                    <a:pt x="16855" y="-405"/>
                    <a:pt x="17918" y="2619"/>
                  </a:cubicBezTo>
                  <a:cubicBezTo>
                    <a:pt x="18982" y="5643"/>
                    <a:pt x="20291" y="11691"/>
                    <a:pt x="21600" y="177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4" name="Line"/>
            <p:cNvSpPr/>
            <p:nvPr/>
          </p:nvSpPr>
          <p:spPr>
            <a:xfrm>
              <a:off x="1717193" y="2873287"/>
              <a:ext cx="202776" cy="351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380" fill="norm" stroke="1" extrusionOk="0">
                  <a:moveTo>
                    <a:pt x="0" y="7141"/>
                  </a:moveTo>
                  <a:cubicBezTo>
                    <a:pt x="225" y="6498"/>
                    <a:pt x="450" y="5855"/>
                    <a:pt x="900" y="5984"/>
                  </a:cubicBezTo>
                  <a:cubicBezTo>
                    <a:pt x="1350" y="6112"/>
                    <a:pt x="2025" y="7012"/>
                    <a:pt x="2587" y="8941"/>
                  </a:cubicBezTo>
                  <a:cubicBezTo>
                    <a:pt x="3150" y="10870"/>
                    <a:pt x="3600" y="13827"/>
                    <a:pt x="3938" y="15691"/>
                  </a:cubicBezTo>
                  <a:cubicBezTo>
                    <a:pt x="4275" y="17555"/>
                    <a:pt x="4500" y="18327"/>
                    <a:pt x="4950" y="19227"/>
                  </a:cubicBezTo>
                  <a:cubicBezTo>
                    <a:pt x="5400" y="20127"/>
                    <a:pt x="6075" y="21155"/>
                    <a:pt x="6750" y="21348"/>
                  </a:cubicBezTo>
                  <a:cubicBezTo>
                    <a:pt x="7425" y="21541"/>
                    <a:pt x="8100" y="20898"/>
                    <a:pt x="9563" y="18455"/>
                  </a:cubicBezTo>
                  <a:cubicBezTo>
                    <a:pt x="11025" y="16012"/>
                    <a:pt x="13275" y="11770"/>
                    <a:pt x="15075" y="8555"/>
                  </a:cubicBezTo>
                  <a:cubicBezTo>
                    <a:pt x="16875" y="5341"/>
                    <a:pt x="18225" y="3155"/>
                    <a:pt x="19238" y="1805"/>
                  </a:cubicBezTo>
                  <a:cubicBezTo>
                    <a:pt x="20250" y="455"/>
                    <a:pt x="20925" y="-59"/>
                    <a:pt x="21262" y="5"/>
                  </a:cubicBezTo>
                  <a:cubicBezTo>
                    <a:pt x="21600" y="70"/>
                    <a:pt x="21600" y="712"/>
                    <a:pt x="21488" y="1420"/>
                  </a:cubicBezTo>
                  <a:cubicBezTo>
                    <a:pt x="21375" y="2127"/>
                    <a:pt x="21150" y="2898"/>
                    <a:pt x="20925" y="36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5" name="Line"/>
            <p:cNvSpPr/>
            <p:nvPr/>
          </p:nvSpPr>
          <p:spPr>
            <a:xfrm>
              <a:off x="1609243" y="3041650"/>
              <a:ext cx="374651" cy="11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27" y="16400"/>
                    <a:pt x="8054" y="11200"/>
                    <a:pt x="11654" y="7600"/>
                  </a:cubicBezTo>
                  <a:cubicBezTo>
                    <a:pt x="15254" y="4000"/>
                    <a:pt x="18427" y="20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6" name="Line"/>
            <p:cNvSpPr/>
            <p:nvPr/>
          </p:nvSpPr>
          <p:spPr>
            <a:xfrm>
              <a:off x="2359636" y="2969597"/>
              <a:ext cx="141053" cy="215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1" h="21399" fill="norm" stroke="1" extrusionOk="0">
                  <a:moveTo>
                    <a:pt x="20499" y="3364"/>
                  </a:moveTo>
                  <a:cubicBezTo>
                    <a:pt x="20812" y="2316"/>
                    <a:pt x="21125" y="1267"/>
                    <a:pt x="20499" y="638"/>
                  </a:cubicBezTo>
                  <a:cubicBezTo>
                    <a:pt x="19873" y="9"/>
                    <a:pt x="18308" y="-201"/>
                    <a:pt x="15490" y="218"/>
                  </a:cubicBezTo>
                  <a:cubicBezTo>
                    <a:pt x="12673" y="638"/>
                    <a:pt x="8603" y="1686"/>
                    <a:pt x="5942" y="2525"/>
                  </a:cubicBezTo>
                  <a:cubicBezTo>
                    <a:pt x="3282" y="3364"/>
                    <a:pt x="2029" y="3993"/>
                    <a:pt x="1090" y="4832"/>
                  </a:cubicBezTo>
                  <a:cubicBezTo>
                    <a:pt x="151" y="5671"/>
                    <a:pt x="-475" y="6719"/>
                    <a:pt x="464" y="7873"/>
                  </a:cubicBezTo>
                  <a:cubicBezTo>
                    <a:pt x="1403" y="9026"/>
                    <a:pt x="3908" y="10284"/>
                    <a:pt x="5942" y="10914"/>
                  </a:cubicBezTo>
                  <a:cubicBezTo>
                    <a:pt x="7977" y="11543"/>
                    <a:pt x="9542" y="11543"/>
                    <a:pt x="9699" y="11962"/>
                  </a:cubicBezTo>
                  <a:cubicBezTo>
                    <a:pt x="9855" y="12382"/>
                    <a:pt x="8603" y="13220"/>
                    <a:pt x="6882" y="14059"/>
                  </a:cubicBezTo>
                  <a:cubicBezTo>
                    <a:pt x="5160" y="14898"/>
                    <a:pt x="2968" y="15737"/>
                    <a:pt x="1716" y="16681"/>
                  </a:cubicBezTo>
                  <a:cubicBezTo>
                    <a:pt x="464" y="17624"/>
                    <a:pt x="151" y="18673"/>
                    <a:pt x="1873" y="19616"/>
                  </a:cubicBezTo>
                  <a:cubicBezTo>
                    <a:pt x="3595" y="20560"/>
                    <a:pt x="7351" y="21399"/>
                    <a:pt x="10795" y="21399"/>
                  </a:cubicBezTo>
                  <a:cubicBezTo>
                    <a:pt x="14238" y="21399"/>
                    <a:pt x="17368" y="20560"/>
                    <a:pt x="20499" y="197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7" name="Line"/>
            <p:cNvSpPr/>
            <p:nvPr/>
          </p:nvSpPr>
          <p:spPr>
            <a:xfrm>
              <a:off x="2663343" y="2984500"/>
              <a:ext cx="121191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600" fill="norm" stroke="1" extrusionOk="0">
                  <a:moveTo>
                    <a:pt x="0" y="0"/>
                  </a:moveTo>
                  <a:cubicBezTo>
                    <a:pt x="0" y="900"/>
                    <a:pt x="0" y="1800"/>
                    <a:pt x="2979" y="3510"/>
                  </a:cubicBezTo>
                  <a:cubicBezTo>
                    <a:pt x="5959" y="5220"/>
                    <a:pt x="11917" y="7740"/>
                    <a:pt x="15641" y="9270"/>
                  </a:cubicBezTo>
                  <a:cubicBezTo>
                    <a:pt x="19366" y="10800"/>
                    <a:pt x="20855" y="11340"/>
                    <a:pt x="21228" y="12060"/>
                  </a:cubicBezTo>
                  <a:cubicBezTo>
                    <a:pt x="21600" y="12780"/>
                    <a:pt x="20855" y="13680"/>
                    <a:pt x="19366" y="14310"/>
                  </a:cubicBezTo>
                  <a:cubicBezTo>
                    <a:pt x="17876" y="14940"/>
                    <a:pt x="15641" y="15300"/>
                    <a:pt x="13221" y="16470"/>
                  </a:cubicBezTo>
                  <a:cubicBezTo>
                    <a:pt x="10800" y="17640"/>
                    <a:pt x="8193" y="19620"/>
                    <a:pt x="558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8" name="Line"/>
            <p:cNvSpPr/>
            <p:nvPr/>
          </p:nvSpPr>
          <p:spPr>
            <a:xfrm>
              <a:off x="2896177" y="3033255"/>
              <a:ext cx="152136" cy="18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075" fill="norm" stroke="1" extrusionOk="0">
                  <a:moveTo>
                    <a:pt x="11836" y="3147"/>
                  </a:moveTo>
                  <a:cubicBezTo>
                    <a:pt x="11540" y="1933"/>
                    <a:pt x="11244" y="720"/>
                    <a:pt x="10356" y="234"/>
                  </a:cubicBezTo>
                  <a:cubicBezTo>
                    <a:pt x="9468" y="-251"/>
                    <a:pt x="7989" y="-8"/>
                    <a:pt x="6362" y="1205"/>
                  </a:cubicBezTo>
                  <a:cubicBezTo>
                    <a:pt x="4734" y="2419"/>
                    <a:pt x="2959" y="4603"/>
                    <a:pt x="1775" y="7515"/>
                  </a:cubicBezTo>
                  <a:cubicBezTo>
                    <a:pt x="592" y="10428"/>
                    <a:pt x="0" y="14068"/>
                    <a:pt x="0" y="16495"/>
                  </a:cubicBezTo>
                  <a:cubicBezTo>
                    <a:pt x="0" y="18922"/>
                    <a:pt x="592" y="20136"/>
                    <a:pt x="2515" y="20742"/>
                  </a:cubicBezTo>
                  <a:cubicBezTo>
                    <a:pt x="4438" y="21349"/>
                    <a:pt x="7693" y="21349"/>
                    <a:pt x="11096" y="18801"/>
                  </a:cubicBezTo>
                  <a:cubicBezTo>
                    <a:pt x="14499" y="16252"/>
                    <a:pt x="18049" y="11156"/>
                    <a:pt x="19825" y="7879"/>
                  </a:cubicBezTo>
                  <a:cubicBezTo>
                    <a:pt x="21600" y="4603"/>
                    <a:pt x="21600" y="3147"/>
                    <a:pt x="20564" y="2297"/>
                  </a:cubicBezTo>
                  <a:cubicBezTo>
                    <a:pt x="19529" y="1448"/>
                    <a:pt x="17458" y="1205"/>
                    <a:pt x="15682" y="1691"/>
                  </a:cubicBezTo>
                  <a:cubicBezTo>
                    <a:pt x="13907" y="2176"/>
                    <a:pt x="12427" y="3389"/>
                    <a:pt x="10948" y="46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9" name="Line"/>
            <p:cNvSpPr/>
            <p:nvPr/>
          </p:nvSpPr>
          <p:spPr>
            <a:xfrm>
              <a:off x="3164993" y="3251200"/>
              <a:ext cx="63501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0" name="Line"/>
            <p:cNvSpPr/>
            <p:nvPr/>
          </p:nvSpPr>
          <p:spPr>
            <a:xfrm>
              <a:off x="3990493" y="2857500"/>
              <a:ext cx="25401" cy="419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400" y="3600"/>
                    <a:pt x="10800" y="7200"/>
                    <a:pt x="14400" y="10800"/>
                  </a:cubicBezTo>
                  <a:cubicBezTo>
                    <a:pt x="18000" y="14400"/>
                    <a:pt x="19800" y="180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1" name="Line"/>
            <p:cNvSpPr/>
            <p:nvPr/>
          </p:nvSpPr>
          <p:spPr>
            <a:xfrm>
              <a:off x="4085743" y="3136900"/>
              <a:ext cx="1" cy="13970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2" name="Line"/>
            <p:cNvSpPr/>
            <p:nvPr/>
          </p:nvSpPr>
          <p:spPr>
            <a:xfrm>
              <a:off x="4085743" y="3063785"/>
              <a:ext cx="12701" cy="22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21600" y="14811"/>
                  </a:moveTo>
                  <a:cubicBezTo>
                    <a:pt x="10800" y="6957"/>
                    <a:pt x="0" y="-898"/>
                    <a:pt x="0" y="84"/>
                  </a:cubicBezTo>
                  <a:cubicBezTo>
                    <a:pt x="0" y="1066"/>
                    <a:pt x="10800" y="10884"/>
                    <a:pt x="21600" y="207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3" name="Line"/>
            <p:cNvSpPr/>
            <p:nvPr/>
          </p:nvSpPr>
          <p:spPr>
            <a:xfrm>
              <a:off x="4149243" y="3092324"/>
              <a:ext cx="203201" cy="158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6" fill="norm" stroke="1" extrusionOk="0">
                  <a:moveTo>
                    <a:pt x="0" y="3383"/>
                  </a:moveTo>
                  <a:cubicBezTo>
                    <a:pt x="225" y="6750"/>
                    <a:pt x="450" y="10116"/>
                    <a:pt x="562" y="13201"/>
                  </a:cubicBezTo>
                  <a:cubicBezTo>
                    <a:pt x="675" y="16287"/>
                    <a:pt x="675" y="19092"/>
                    <a:pt x="675" y="19794"/>
                  </a:cubicBezTo>
                  <a:cubicBezTo>
                    <a:pt x="675" y="20495"/>
                    <a:pt x="675" y="19092"/>
                    <a:pt x="1350" y="16427"/>
                  </a:cubicBezTo>
                  <a:cubicBezTo>
                    <a:pt x="2025" y="13762"/>
                    <a:pt x="3375" y="9835"/>
                    <a:pt x="4388" y="7311"/>
                  </a:cubicBezTo>
                  <a:cubicBezTo>
                    <a:pt x="5400" y="4786"/>
                    <a:pt x="6075" y="3664"/>
                    <a:pt x="6975" y="3383"/>
                  </a:cubicBezTo>
                  <a:cubicBezTo>
                    <a:pt x="7875" y="3103"/>
                    <a:pt x="9000" y="3664"/>
                    <a:pt x="9563" y="4646"/>
                  </a:cubicBezTo>
                  <a:cubicBezTo>
                    <a:pt x="10125" y="5627"/>
                    <a:pt x="10125" y="7030"/>
                    <a:pt x="10238" y="8573"/>
                  </a:cubicBezTo>
                  <a:cubicBezTo>
                    <a:pt x="10350" y="10116"/>
                    <a:pt x="10575" y="11799"/>
                    <a:pt x="10575" y="13342"/>
                  </a:cubicBezTo>
                  <a:cubicBezTo>
                    <a:pt x="10575" y="14885"/>
                    <a:pt x="10350" y="16287"/>
                    <a:pt x="10350" y="16147"/>
                  </a:cubicBezTo>
                  <a:cubicBezTo>
                    <a:pt x="10350" y="16007"/>
                    <a:pt x="10575" y="14324"/>
                    <a:pt x="11250" y="11939"/>
                  </a:cubicBezTo>
                  <a:cubicBezTo>
                    <a:pt x="11925" y="9555"/>
                    <a:pt x="13050" y="6469"/>
                    <a:pt x="14063" y="4365"/>
                  </a:cubicBezTo>
                  <a:cubicBezTo>
                    <a:pt x="15075" y="2261"/>
                    <a:pt x="15975" y="1139"/>
                    <a:pt x="16987" y="438"/>
                  </a:cubicBezTo>
                  <a:cubicBezTo>
                    <a:pt x="18000" y="-263"/>
                    <a:pt x="19125" y="-544"/>
                    <a:pt x="19912" y="2962"/>
                  </a:cubicBezTo>
                  <a:cubicBezTo>
                    <a:pt x="20700" y="6469"/>
                    <a:pt x="21150" y="13762"/>
                    <a:pt x="21600" y="210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4" name="Line"/>
            <p:cNvSpPr/>
            <p:nvPr/>
          </p:nvSpPr>
          <p:spPr>
            <a:xfrm>
              <a:off x="3899331" y="3444544"/>
              <a:ext cx="122380" cy="149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0906" fill="norm" stroke="1" extrusionOk="0">
                  <a:moveTo>
                    <a:pt x="391" y="3153"/>
                  </a:moveTo>
                  <a:cubicBezTo>
                    <a:pt x="25" y="7295"/>
                    <a:pt x="-341" y="11438"/>
                    <a:pt x="574" y="10994"/>
                  </a:cubicBezTo>
                  <a:cubicBezTo>
                    <a:pt x="1490" y="10550"/>
                    <a:pt x="3686" y="5520"/>
                    <a:pt x="6249" y="2709"/>
                  </a:cubicBezTo>
                  <a:cubicBezTo>
                    <a:pt x="8812" y="-102"/>
                    <a:pt x="11740" y="-694"/>
                    <a:pt x="14303" y="785"/>
                  </a:cubicBezTo>
                  <a:cubicBezTo>
                    <a:pt x="16866" y="2265"/>
                    <a:pt x="19062" y="5816"/>
                    <a:pt x="20161" y="9218"/>
                  </a:cubicBezTo>
                  <a:cubicBezTo>
                    <a:pt x="21259" y="12621"/>
                    <a:pt x="21259" y="15876"/>
                    <a:pt x="21076" y="17799"/>
                  </a:cubicBezTo>
                  <a:cubicBezTo>
                    <a:pt x="20893" y="19722"/>
                    <a:pt x="20527" y="20314"/>
                    <a:pt x="20161" y="209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5" name="Line"/>
            <p:cNvSpPr/>
            <p:nvPr/>
          </p:nvSpPr>
          <p:spPr>
            <a:xfrm>
              <a:off x="4104793" y="3505200"/>
              <a:ext cx="2476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08" y="14400"/>
                    <a:pt x="11815" y="7200"/>
                    <a:pt x="15415" y="3600"/>
                  </a:cubicBezTo>
                  <a:cubicBezTo>
                    <a:pt x="19015" y="0"/>
                    <a:pt x="20308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6" name="Line"/>
            <p:cNvSpPr/>
            <p:nvPr/>
          </p:nvSpPr>
          <p:spPr>
            <a:xfrm>
              <a:off x="4299527" y="3457756"/>
              <a:ext cx="54858" cy="104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4" h="21347" fill="norm" stroke="1" extrusionOk="0">
                  <a:moveTo>
                    <a:pt x="8000" y="611"/>
                  </a:moveTo>
                  <a:cubicBezTo>
                    <a:pt x="4000" y="179"/>
                    <a:pt x="0" y="-253"/>
                    <a:pt x="0" y="179"/>
                  </a:cubicBezTo>
                  <a:cubicBezTo>
                    <a:pt x="0" y="611"/>
                    <a:pt x="4000" y="1907"/>
                    <a:pt x="8000" y="2987"/>
                  </a:cubicBezTo>
                  <a:cubicBezTo>
                    <a:pt x="12000" y="4067"/>
                    <a:pt x="16000" y="4931"/>
                    <a:pt x="18400" y="6443"/>
                  </a:cubicBezTo>
                  <a:cubicBezTo>
                    <a:pt x="20800" y="7955"/>
                    <a:pt x="21600" y="10115"/>
                    <a:pt x="19600" y="12707"/>
                  </a:cubicBezTo>
                  <a:cubicBezTo>
                    <a:pt x="17600" y="15299"/>
                    <a:pt x="12800" y="18323"/>
                    <a:pt x="8000" y="213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7" name="Line"/>
            <p:cNvSpPr/>
            <p:nvPr/>
          </p:nvSpPr>
          <p:spPr>
            <a:xfrm>
              <a:off x="4424537" y="3456516"/>
              <a:ext cx="207307" cy="92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81" fill="norm" stroke="1" extrusionOk="0">
                  <a:moveTo>
                    <a:pt x="11551" y="2455"/>
                  </a:moveTo>
                  <a:cubicBezTo>
                    <a:pt x="10896" y="7364"/>
                    <a:pt x="10242" y="12273"/>
                    <a:pt x="9260" y="15709"/>
                  </a:cubicBezTo>
                  <a:cubicBezTo>
                    <a:pt x="8278" y="19145"/>
                    <a:pt x="6969" y="21109"/>
                    <a:pt x="5333" y="21355"/>
                  </a:cubicBezTo>
                  <a:cubicBezTo>
                    <a:pt x="3696" y="21600"/>
                    <a:pt x="1733" y="20127"/>
                    <a:pt x="751" y="17918"/>
                  </a:cubicBezTo>
                  <a:cubicBezTo>
                    <a:pt x="-231" y="15709"/>
                    <a:pt x="-231" y="12764"/>
                    <a:pt x="642" y="9818"/>
                  </a:cubicBezTo>
                  <a:cubicBezTo>
                    <a:pt x="1514" y="6873"/>
                    <a:pt x="3260" y="3927"/>
                    <a:pt x="5442" y="4664"/>
                  </a:cubicBezTo>
                  <a:cubicBezTo>
                    <a:pt x="7624" y="5400"/>
                    <a:pt x="10242" y="9818"/>
                    <a:pt x="11987" y="13009"/>
                  </a:cubicBezTo>
                  <a:cubicBezTo>
                    <a:pt x="13733" y="16200"/>
                    <a:pt x="14605" y="18164"/>
                    <a:pt x="16024" y="18655"/>
                  </a:cubicBezTo>
                  <a:cubicBezTo>
                    <a:pt x="17442" y="19145"/>
                    <a:pt x="19405" y="18164"/>
                    <a:pt x="20387" y="16445"/>
                  </a:cubicBezTo>
                  <a:cubicBezTo>
                    <a:pt x="21369" y="14727"/>
                    <a:pt x="21369" y="12273"/>
                    <a:pt x="21369" y="9573"/>
                  </a:cubicBezTo>
                  <a:cubicBezTo>
                    <a:pt x="21369" y="6873"/>
                    <a:pt x="21369" y="3927"/>
                    <a:pt x="20169" y="2209"/>
                  </a:cubicBezTo>
                  <a:cubicBezTo>
                    <a:pt x="18969" y="491"/>
                    <a:pt x="16569" y="0"/>
                    <a:pt x="14824" y="0"/>
                  </a:cubicBezTo>
                  <a:cubicBezTo>
                    <a:pt x="13078" y="0"/>
                    <a:pt x="11987" y="491"/>
                    <a:pt x="10896" y="9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8" name="Line"/>
            <p:cNvSpPr/>
            <p:nvPr/>
          </p:nvSpPr>
          <p:spPr>
            <a:xfrm>
              <a:off x="4973389" y="2936208"/>
              <a:ext cx="128638" cy="396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1" h="21285" fill="norm" stroke="1" extrusionOk="0">
                  <a:moveTo>
                    <a:pt x="8316" y="5322"/>
                  </a:moveTo>
                  <a:cubicBezTo>
                    <a:pt x="8991" y="8619"/>
                    <a:pt x="9666" y="11916"/>
                    <a:pt x="10172" y="14189"/>
                  </a:cubicBezTo>
                  <a:cubicBezTo>
                    <a:pt x="10678" y="16463"/>
                    <a:pt x="11016" y="17713"/>
                    <a:pt x="11185" y="18850"/>
                  </a:cubicBezTo>
                  <a:cubicBezTo>
                    <a:pt x="11354" y="19987"/>
                    <a:pt x="11354" y="21010"/>
                    <a:pt x="10678" y="21238"/>
                  </a:cubicBezTo>
                  <a:cubicBezTo>
                    <a:pt x="10003" y="21465"/>
                    <a:pt x="8653" y="20897"/>
                    <a:pt x="6797" y="18964"/>
                  </a:cubicBezTo>
                  <a:cubicBezTo>
                    <a:pt x="4941" y="17031"/>
                    <a:pt x="2578" y="13734"/>
                    <a:pt x="1228" y="10836"/>
                  </a:cubicBezTo>
                  <a:cubicBezTo>
                    <a:pt x="-122" y="7937"/>
                    <a:pt x="-459" y="5436"/>
                    <a:pt x="722" y="3673"/>
                  </a:cubicBezTo>
                  <a:cubicBezTo>
                    <a:pt x="1903" y="1911"/>
                    <a:pt x="4603" y="888"/>
                    <a:pt x="6966" y="377"/>
                  </a:cubicBezTo>
                  <a:cubicBezTo>
                    <a:pt x="9329" y="-135"/>
                    <a:pt x="11354" y="-135"/>
                    <a:pt x="13547" y="433"/>
                  </a:cubicBezTo>
                  <a:cubicBezTo>
                    <a:pt x="15741" y="1002"/>
                    <a:pt x="18104" y="2139"/>
                    <a:pt x="19453" y="3162"/>
                  </a:cubicBezTo>
                  <a:cubicBezTo>
                    <a:pt x="20803" y="4185"/>
                    <a:pt x="21141" y="5094"/>
                    <a:pt x="18778" y="6004"/>
                  </a:cubicBezTo>
                  <a:cubicBezTo>
                    <a:pt x="16416" y="6913"/>
                    <a:pt x="11354" y="7823"/>
                    <a:pt x="6291" y="87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9" name="Line"/>
            <p:cNvSpPr/>
            <p:nvPr/>
          </p:nvSpPr>
          <p:spPr>
            <a:xfrm>
              <a:off x="5114807" y="3130550"/>
              <a:ext cx="120287" cy="192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346" fill="norm" stroke="1" extrusionOk="0">
                  <a:moveTo>
                    <a:pt x="1054" y="7043"/>
                  </a:moveTo>
                  <a:cubicBezTo>
                    <a:pt x="309" y="5635"/>
                    <a:pt x="-436" y="4226"/>
                    <a:pt x="309" y="3639"/>
                  </a:cubicBezTo>
                  <a:cubicBezTo>
                    <a:pt x="1054" y="3052"/>
                    <a:pt x="3288" y="3287"/>
                    <a:pt x="5709" y="4578"/>
                  </a:cubicBezTo>
                  <a:cubicBezTo>
                    <a:pt x="8130" y="5870"/>
                    <a:pt x="10736" y="8217"/>
                    <a:pt x="12412" y="10565"/>
                  </a:cubicBezTo>
                  <a:cubicBezTo>
                    <a:pt x="14088" y="12913"/>
                    <a:pt x="14833" y="15261"/>
                    <a:pt x="14647" y="17022"/>
                  </a:cubicBezTo>
                  <a:cubicBezTo>
                    <a:pt x="14461" y="18783"/>
                    <a:pt x="13343" y="19957"/>
                    <a:pt x="11854" y="20661"/>
                  </a:cubicBezTo>
                  <a:cubicBezTo>
                    <a:pt x="10364" y="21365"/>
                    <a:pt x="8502" y="21600"/>
                    <a:pt x="7385" y="21013"/>
                  </a:cubicBezTo>
                  <a:cubicBezTo>
                    <a:pt x="6267" y="20426"/>
                    <a:pt x="5895" y="19017"/>
                    <a:pt x="6826" y="16317"/>
                  </a:cubicBezTo>
                  <a:cubicBezTo>
                    <a:pt x="7757" y="13617"/>
                    <a:pt x="9992" y="9626"/>
                    <a:pt x="12598" y="6691"/>
                  </a:cubicBezTo>
                  <a:cubicBezTo>
                    <a:pt x="15205" y="3757"/>
                    <a:pt x="18185" y="1878"/>
                    <a:pt x="2116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0" name="Line"/>
            <p:cNvSpPr/>
            <p:nvPr/>
          </p:nvSpPr>
          <p:spPr>
            <a:xfrm>
              <a:off x="5497560" y="2913153"/>
              <a:ext cx="150284" cy="458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472" fill="norm" stroke="1" extrusionOk="0">
                  <a:moveTo>
                    <a:pt x="21300" y="70"/>
                  </a:moveTo>
                  <a:cubicBezTo>
                    <a:pt x="19500" y="-29"/>
                    <a:pt x="17700" y="-128"/>
                    <a:pt x="15300" y="566"/>
                  </a:cubicBezTo>
                  <a:cubicBezTo>
                    <a:pt x="12900" y="1259"/>
                    <a:pt x="9900" y="2745"/>
                    <a:pt x="7200" y="4826"/>
                  </a:cubicBezTo>
                  <a:cubicBezTo>
                    <a:pt x="4500" y="6907"/>
                    <a:pt x="2100" y="9582"/>
                    <a:pt x="900" y="11960"/>
                  </a:cubicBezTo>
                  <a:cubicBezTo>
                    <a:pt x="-300" y="14338"/>
                    <a:pt x="-300" y="16419"/>
                    <a:pt x="900" y="17905"/>
                  </a:cubicBezTo>
                  <a:cubicBezTo>
                    <a:pt x="2100" y="19391"/>
                    <a:pt x="4500" y="20283"/>
                    <a:pt x="7050" y="20778"/>
                  </a:cubicBezTo>
                  <a:cubicBezTo>
                    <a:pt x="9600" y="21274"/>
                    <a:pt x="12300" y="21373"/>
                    <a:pt x="15000" y="21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1" name="Line"/>
            <p:cNvSpPr/>
            <p:nvPr/>
          </p:nvSpPr>
          <p:spPr>
            <a:xfrm>
              <a:off x="5754568" y="2990850"/>
              <a:ext cx="13926" cy="40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1" h="21600" fill="norm" stroke="1" extrusionOk="0">
                  <a:moveTo>
                    <a:pt x="20301" y="0"/>
                  </a:moveTo>
                  <a:cubicBezTo>
                    <a:pt x="11044" y="1463"/>
                    <a:pt x="1787" y="2925"/>
                    <a:pt x="244" y="5456"/>
                  </a:cubicBezTo>
                  <a:cubicBezTo>
                    <a:pt x="-1299" y="7987"/>
                    <a:pt x="4872" y="11587"/>
                    <a:pt x="7958" y="14456"/>
                  </a:cubicBezTo>
                  <a:cubicBezTo>
                    <a:pt x="11044" y="17325"/>
                    <a:pt x="11044" y="19463"/>
                    <a:pt x="1104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2" name="Line"/>
            <p:cNvSpPr/>
            <p:nvPr/>
          </p:nvSpPr>
          <p:spPr>
            <a:xfrm>
              <a:off x="5933593" y="3028950"/>
              <a:ext cx="146051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565" y="1523"/>
                    <a:pt x="3130" y="3046"/>
                    <a:pt x="5948" y="5885"/>
                  </a:cubicBezTo>
                  <a:cubicBezTo>
                    <a:pt x="8765" y="8723"/>
                    <a:pt x="12835" y="12877"/>
                    <a:pt x="15652" y="15715"/>
                  </a:cubicBezTo>
                  <a:cubicBezTo>
                    <a:pt x="18470" y="18554"/>
                    <a:pt x="20035" y="2007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3" name="Line"/>
            <p:cNvSpPr/>
            <p:nvPr/>
          </p:nvSpPr>
          <p:spPr>
            <a:xfrm>
              <a:off x="5984393" y="3016250"/>
              <a:ext cx="146051" cy="368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843" y="2234"/>
                    <a:pt x="14087" y="4469"/>
                    <a:pt x="10643" y="7324"/>
                  </a:cubicBezTo>
                  <a:cubicBezTo>
                    <a:pt x="7200" y="10179"/>
                    <a:pt x="4070" y="13655"/>
                    <a:pt x="2348" y="16138"/>
                  </a:cubicBezTo>
                  <a:cubicBezTo>
                    <a:pt x="626" y="18621"/>
                    <a:pt x="313" y="2011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4" name="Line"/>
            <p:cNvSpPr/>
            <p:nvPr/>
          </p:nvSpPr>
          <p:spPr>
            <a:xfrm>
              <a:off x="6117743" y="3293205"/>
              <a:ext cx="101601" cy="9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5" fill="norm" stroke="1" extrusionOk="0">
                  <a:moveTo>
                    <a:pt x="0" y="3512"/>
                  </a:moveTo>
                  <a:cubicBezTo>
                    <a:pt x="900" y="5967"/>
                    <a:pt x="1800" y="8421"/>
                    <a:pt x="2250" y="10876"/>
                  </a:cubicBezTo>
                  <a:cubicBezTo>
                    <a:pt x="2700" y="13330"/>
                    <a:pt x="2700" y="15785"/>
                    <a:pt x="2700" y="15785"/>
                  </a:cubicBezTo>
                  <a:cubicBezTo>
                    <a:pt x="2700" y="15785"/>
                    <a:pt x="2700" y="13330"/>
                    <a:pt x="3375" y="10876"/>
                  </a:cubicBezTo>
                  <a:cubicBezTo>
                    <a:pt x="4050" y="8421"/>
                    <a:pt x="5400" y="5967"/>
                    <a:pt x="6975" y="3758"/>
                  </a:cubicBezTo>
                  <a:cubicBezTo>
                    <a:pt x="8550" y="1549"/>
                    <a:pt x="10350" y="-415"/>
                    <a:pt x="12825" y="76"/>
                  </a:cubicBezTo>
                  <a:cubicBezTo>
                    <a:pt x="15300" y="567"/>
                    <a:pt x="18450" y="3512"/>
                    <a:pt x="20025" y="7440"/>
                  </a:cubicBezTo>
                  <a:cubicBezTo>
                    <a:pt x="21600" y="11367"/>
                    <a:pt x="21600" y="16276"/>
                    <a:pt x="21600" y="211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5" name="Line"/>
            <p:cNvSpPr/>
            <p:nvPr/>
          </p:nvSpPr>
          <p:spPr>
            <a:xfrm>
              <a:off x="5939943" y="2952750"/>
              <a:ext cx="1778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6" name="Line"/>
            <p:cNvSpPr/>
            <p:nvPr/>
          </p:nvSpPr>
          <p:spPr>
            <a:xfrm>
              <a:off x="6479693" y="3244850"/>
              <a:ext cx="2032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7" name="Line"/>
            <p:cNvSpPr/>
            <p:nvPr/>
          </p:nvSpPr>
          <p:spPr>
            <a:xfrm>
              <a:off x="6797193" y="3114587"/>
              <a:ext cx="228601" cy="225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21507"/>
                  </a:moveTo>
                  <a:cubicBezTo>
                    <a:pt x="800" y="19690"/>
                    <a:pt x="1600" y="17873"/>
                    <a:pt x="3000" y="14643"/>
                  </a:cubicBezTo>
                  <a:cubicBezTo>
                    <a:pt x="4400" y="11414"/>
                    <a:pt x="6400" y="6771"/>
                    <a:pt x="7400" y="3944"/>
                  </a:cubicBezTo>
                  <a:cubicBezTo>
                    <a:pt x="8400" y="1118"/>
                    <a:pt x="8400" y="109"/>
                    <a:pt x="8000" y="8"/>
                  </a:cubicBezTo>
                  <a:cubicBezTo>
                    <a:pt x="7600" y="-93"/>
                    <a:pt x="6800" y="714"/>
                    <a:pt x="6200" y="2834"/>
                  </a:cubicBezTo>
                  <a:cubicBezTo>
                    <a:pt x="5600" y="4954"/>
                    <a:pt x="5200" y="8386"/>
                    <a:pt x="5000" y="10707"/>
                  </a:cubicBezTo>
                  <a:cubicBezTo>
                    <a:pt x="4800" y="13028"/>
                    <a:pt x="4800" y="14240"/>
                    <a:pt x="5100" y="15249"/>
                  </a:cubicBezTo>
                  <a:cubicBezTo>
                    <a:pt x="5400" y="16258"/>
                    <a:pt x="6000" y="17066"/>
                    <a:pt x="7000" y="17369"/>
                  </a:cubicBezTo>
                  <a:cubicBezTo>
                    <a:pt x="8000" y="17671"/>
                    <a:pt x="9400" y="17470"/>
                    <a:pt x="10800" y="16258"/>
                  </a:cubicBezTo>
                  <a:cubicBezTo>
                    <a:pt x="12200" y="15047"/>
                    <a:pt x="13600" y="12827"/>
                    <a:pt x="14600" y="11111"/>
                  </a:cubicBezTo>
                  <a:cubicBezTo>
                    <a:pt x="15600" y="9395"/>
                    <a:pt x="16200" y="8184"/>
                    <a:pt x="16600" y="7073"/>
                  </a:cubicBezTo>
                  <a:cubicBezTo>
                    <a:pt x="17000" y="5963"/>
                    <a:pt x="17200" y="4954"/>
                    <a:pt x="17100" y="4954"/>
                  </a:cubicBezTo>
                  <a:cubicBezTo>
                    <a:pt x="17000" y="4954"/>
                    <a:pt x="16600" y="5963"/>
                    <a:pt x="16600" y="7477"/>
                  </a:cubicBezTo>
                  <a:cubicBezTo>
                    <a:pt x="16600" y="8991"/>
                    <a:pt x="17000" y="11010"/>
                    <a:pt x="17900" y="12726"/>
                  </a:cubicBezTo>
                  <a:cubicBezTo>
                    <a:pt x="18800" y="14442"/>
                    <a:pt x="20200" y="15855"/>
                    <a:pt x="21600" y="172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8" name="Line"/>
            <p:cNvSpPr/>
            <p:nvPr/>
          </p:nvSpPr>
          <p:spPr>
            <a:xfrm>
              <a:off x="7114693" y="2876550"/>
              <a:ext cx="19051" cy="476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2112"/>
                    <a:pt x="21600" y="4224"/>
                    <a:pt x="21600" y="7008"/>
                  </a:cubicBezTo>
                  <a:cubicBezTo>
                    <a:pt x="21600" y="9792"/>
                    <a:pt x="21600" y="13248"/>
                    <a:pt x="18000" y="15792"/>
                  </a:cubicBezTo>
                  <a:cubicBezTo>
                    <a:pt x="14400" y="18336"/>
                    <a:pt x="7200" y="1996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9" name="Line"/>
            <p:cNvSpPr/>
            <p:nvPr/>
          </p:nvSpPr>
          <p:spPr>
            <a:xfrm>
              <a:off x="7349643" y="3009900"/>
              <a:ext cx="184654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600" fill="norm" stroke="1" extrusionOk="0">
                  <a:moveTo>
                    <a:pt x="0" y="0"/>
                  </a:moveTo>
                  <a:cubicBezTo>
                    <a:pt x="2209" y="1029"/>
                    <a:pt x="4418" y="2057"/>
                    <a:pt x="7609" y="3429"/>
                  </a:cubicBezTo>
                  <a:cubicBezTo>
                    <a:pt x="10800" y="4800"/>
                    <a:pt x="14973" y="6514"/>
                    <a:pt x="17550" y="7629"/>
                  </a:cubicBezTo>
                  <a:cubicBezTo>
                    <a:pt x="20127" y="8743"/>
                    <a:pt x="21109" y="9257"/>
                    <a:pt x="21355" y="9943"/>
                  </a:cubicBezTo>
                  <a:cubicBezTo>
                    <a:pt x="21600" y="10629"/>
                    <a:pt x="21109" y="11486"/>
                    <a:pt x="19145" y="12686"/>
                  </a:cubicBezTo>
                  <a:cubicBezTo>
                    <a:pt x="17182" y="13886"/>
                    <a:pt x="13745" y="15429"/>
                    <a:pt x="10923" y="16971"/>
                  </a:cubicBezTo>
                  <a:cubicBezTo>
                    <a:pt x="8100" y="18514"/>
                    <a:pt x="5891" y="20057"/>
                    <a:pt x="368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0" name="Line"/>
            <p:cNvSpPr/>
            <p:nvPr/>
          </p:nvSpPr>
          <p:spPr>
            <a:xfrm>
              <a:off x="7698349" y="3030651"/>
              <a:ext cx="159295" cy="205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423" fill="norm" stroke="1" extrusionOk="0">
                  <a:moveTo>
                    <a:pt x="21389" y="1145"/>
                  </a:moveTo>
                  <a:cubicBezTo>
                    <a:pt x="20252" y="484"/>
                    <a:pt x="19115" y="-177"/>
                    <a:pt x="16415" y="43"/>
                  </a:cubicBezTo>
                  <a:cubicBezTo>
                    <a:pt x="13715" y="264"/>
                    <a:pt x="9452" y="1366"/>
                    <a:pt x="6610" y="2358"/>
                  </a:cubicBezTo>
                  <a:cubicBezTo>
                    <a:pt x="3768" y="3350"/>
                    <a:pt x="2347" y="4231"/>
                    <a:pt x="1352" y="5223"/>
                  </a:cubicBezTo>
                  <a:cubicBezTo>
                    <a:pt x="357" y="6215"/>
                    <a:pt x="-211" y="7317"/>
                    <a:pt x="73" y="8199"/>
                  </a:cubicBezTo>
                  <a:cubicBezTo>
                    <a:pt x="357" y="9080"/>
                    <a:pt x="1494" y="9741"/>
                    <a:pt x="2773" y="10292"/>
                  </a:cubicBezTo>
                  <a:cubicBezTo>
                    <a:pt x="4052" y="10843"/>
                    <a:pt x="5473" y="11284"/>
                    <a:pt x="6894" y="11725"/>
                  </a:cubicBezTo>
                  <a:cubicBezTo>
                    <a:pt x="8315" y="12166"/>
                    <a:pt x="9736" y="12607"/>
                    <a:pt x="9736" y="13158"/>
                  </a:cubicBezTo>
                  <a:cubicBezTo>
                    <a:pt x="9736" y="13709"/>
                    <a:pt x="8315" y="14370"/>
                    <a:pt x="7036" y="15031"/>
                  </a:cubicBezTo>
                  <a:cubicBezTo>
                    <a:pt x="5757" y="15692"/>
                    <a:pt x="4621" y="16354"/>
                    <a:pt x="4194" y="17345"/>
                  </a:cubicBezTo>
                  <a:cubicBezTo>
                    <a:pt x="3768" y="18337"/>
                    <a:pt x="4052" y="19660"/>
                    <a:pt x="4905" y="20431"/>
                  </a:cubicBezTo>
                  <a:cubicBezTo>
                    <a:pt x="5757" y="21203"/>
                    <a:pt x="7178" y="21423"/>
                    <a:pt x="10021" y="21423"/>
                  </a:cubicBezTo>
                  <a:cubicBezTo>
                    <a:pt x="12863" y="21423"/>
                    <a:pt x="17126" y="21203"/>
                    <a:pt x="21389" y="209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1" name="Line"/>
            <p:cNvSpPr/>
            <p:nvPr/>
          </p:nvSpPr>
          <p:spPr>
            <a:xfrm>
              <a:off x="7990993" y="2927350"/>
              <a:ext cx="111939" cy="431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9" h="21600" fill="norm" stroke="1" extrusionOk="0">
                  <a:moveTo>
                    <a:pt x="0" y="0"/>
                  </a:moveTo>
                  <a:cubicBezTo>
                    <a:pt x="1964" y="0"/>
                    <a:pt x="3927" y="0"/>
                    <a:pt x="6873" y="900"/>
                  </a:cubicBezTo>
                  <a:cubicBezTo>
                    <a:pt x="9818" y="1800"/>
                    <a:pt x="13745" y="3600"/>
                    <a:pt x="16691" y="5665"/>
                  </a:cubicBezTo>
                  <a:cubicBezTo>
                    <a:pt x="19636" y="7729"/>
                    <a:pt x="21600" y="10059"/>
                    <a:pt x="20422" y="12547"/>
                  </a:cubicBezTo>
                  <a:cubicBezTo>
                    <a:pt x="19244" y="15035"/>
                    <a:pt x="14924" y="17682"/>
                    <a:pt x="11389" y="19218"/>
                  </a:cubicBezTo>
                  <a:cubicBezTo>
                    <a:pt x="7855" y="20753"/>
                    <a:pt x="5105" y="21176"/>
                    <a:pt x="235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2" name="Line"/>
            <p:cNvSpPr/>
            <p:nvPr/>
          </p:nvSpPr>
          <p:spPr>
            <a:xfrm>
              <a:off x="8276743" y="3117850"/>
              <a:ext cx="1524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3" name="Line"/>
            <p:cNvSpPr/>
            <p:nvPr/>
          </p:nvSpPr>
          <p:spPr>
            <a:xfrm>
              <a:off x="8257693" y="3225800"/>
              <a:ext cx="16510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4" name="Line"/>
            <p:cNvSpPr/>
            <p:nvPr/>
          </p:nvSpPr>
          <p:spPr>
            <a:xfrm>
              <a:off x="8513097" y="3115219"/>
              <a:ext cx="147914" cy="217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5" h="21142" fill="norm" stroke="1" extrusionOk="0">
                  <a:moveTo>
                    <a:pt x="15361" y="872"/>
                  </a:moveTo>
                  <a:cubicBezTo>
                    <a:pt x="14209" y="255"/>
                    <a:pt x="13057" y="-362"/>
                    <a:pt x="10609" y="255"/>
                  </a:cubicBezTo>
                  <a:cubicBezTo>
                    <a:pt x="8161" y="872"/>
                    <a:pt x="4417" y="2724"/>
                    <a:pt x="2257" y="5912"/>
                  </a:cubicBezTo>
                  <a:cubicBezTo>
                    <a:pt x="97" y="9101"/>
                    <a:pt x="-479" y="13627"/>
                    <a:pt x="385" y="16609"/>
                  </a:cubicBezTo>
                  <a:cubicBezTo>
                    <a:pt x="1249" y="19592"/>
                    <a:pt x="3553" y="21032"/>
                    <a:pt x="6865" y="21135"/>
                  </a:cubicBezTo>
                  <a:cubicBezTo>
                    <a:pt x="10177" y="21238"/>
                    <a:pt x="14497" y="20004"/>
                    <a:pt x="17233" y="17535"/>
                  </a:cubicBezTo>
                  <a:cubicBezTo>
                    <a:pt x="19969" y="15067"/>
                    <a:pt x="21121" y="11364"/>
                    <a:pt x="19105" y="8484"/>
                  </a:cubicBezTo>
                  <a:cubicBezTo>
                    <a:pt x="17089" y="5604"/>
                    <a:pt x="11905" y="3547"/>
                    <a:pt x="6721" y="14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5" name="Line"/>
            <p:cNvSpPr/>
            <p:nvPr/>
          </p:nvSpPr>
          <p:spPr>
            <a:xfrm>
              <a:off x="2105047" y="1797184"/>
              <a:ext cx="782975" cy="869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332" fill="norm" stroke="1" extrusionOk="0">
                  <a:moveTo>
                    <a:pt x="12005" y="1243"/>
                  </a:moveTo>
                  <a:cubicBezTo>
                    <a:pt x="10728" y="724"/>
                    <a:pt x="9451" y="205"/>
                    <a:pt x="8260" y="49"/>
                  </a:cubicBezTo>
                  <a:cubicBezTo>
                    <a:pt x="7070" y="-107"/>
                    <a:pt x="5967" y="101"/>
                    <a:pt x="4776" y="828"/>
                  </a:cubicBezTo>
                  <a:cubicBezTo>
                    <a:pt x="3586" y="1555"/>
                    <a:pt x="2309" y="2801"/>
                    <a:pt x="1438" y="4306"/>
                  </a:cubicBezTo>
                  <a:cubicBezTo>
                    <a:pt x="567" y="5812"/>
                    <a:pt x="102" y="7578"/>
                    <a:pt x="15" y="9213"/>
                  </a:cubicBezTo>
                  <a:cubicBezTo>
                    <a:pt x="-72" y="10849"/>
                    <a:pt x="218" y="12355"/>
                    <a:pt x="799" y="13834"/>
                  </a:cubicBezTo>
                  <a:cubicBezTo>
                    <a:pt x="1380" y="15314"/>
                    <a:pt x="2251" y="16768"/>
                    <a:pt x="3354" y="17988"/>
                  </a:cubicBezTo>
                  <a:cubicBezTo>
                    <a:pt x="4457" y="19208"/>
                    <a:pt x="5793" y="20195"/>
                    <a:pt x="7215" y="20766"/>
                  </a:cubicBezTo>
                  <a:cubicBezTo>
                    <a:pt x="8638" y="21337"/>
                    <a:pt x="10147" y="21493"/>
                    <a:pt x="11860" y="21155"/>
                  </a:cubicBezTo>
                  <a:cubicBezTo>
                    <a:pt x="13573" y="20818"/>
                    <a:pt x="15489" y="19987"/>
                    <a:pt x="17057" y="18975"/>
                  </a:cubicBezTo>
                  <a:cubicBezTo>
                    <a:pt x="18625" y="17962"/>
                    <a:pt x="19844" y="16768"/>
                    <a:pt x="20570" y="15288"/>
                  </a:cubicBezTo>
                  <a:cubicBezTo>
                    <a:pt x="21296" y="13808"/>
                    <a:pt x="21528" y="12043"/>
                    <a:pt x="21470" y="10278"/>
                  </a:cubicBezTo>
                  <a:cubicBezTo>
                    <a:pt x="21412" y="8512"/>
                    <a:pt x="21063" y="6747"/>
                    <a:pt x="20483" y="5137"/>
                  </a:cubicBezTo>
                  <a:cubicBezTo>
                    <a:pt x="19902" y="3528"/>
                    <a:pt x="19089" y="2074"/>
                    <a:pt x="18131" y="1191"/>
                  </a:cubicBezTo>
                  <a:cubicBezTo>
                    <a:pt x="17173" y="308"/>
                    <a:pt x="16070" y="-3"/>
                    <a:pt x="15054" y="438"/>
                  </a:cubicBezTo>
                  <a:cubicBezTo>
                    <a:pt x="14038" y="880"/>
                    <a:pt x="13109" y="2074"/>
                    <a:pt x="12180" y="326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6" name="Line"/>
            <p:cNvSpPr/>
            <p:nvPr/>
          </p:nvSpPr>
          <p:spPr>
            <a:xfrm>
              <a:off x="2743777" y="2595442"/>
              <a:ext cx="141817" cy="22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3" fill="norm" stroke="1" extrusionOk="0">
                  <a:moveTo>
                    <a:pt x="1290" y="5461"/>
                  </a:moveTo>
                  <a:cubicBezTo>
                    <a:pt x="645" y="7621"/>
                    <a:pt x="0" y="9781"/>
                    <a:pt x="0" y="12039"/>
                  </a:cubicBezTo>
                  <a:cubicBezTo>
                    <a:pt x="0" y="14297"/>
                    <a:pt x="645" y="16653"/>
                    <a:pt x="806" y="18421"/>
                  </a:cubicBezTo>
                  <a:cubicBezTo>
                    <a:pt x="967" y="20188"/>
                    <a:pt x="645" y="21366"/>
                    <a:pt x="484" y="21268"/>
                  </a:cubicBezTo>
                  <a:cubicBezTo>
                    <a:pt x="322" y="21170"/>
                    <a:pt x="322" y="19795"/>
                    <a:pt x="484" y="16555"/>
                  </a:cubicBezTo>
                  <a:cubicBezTo>
                    <a:pt x="645" y="13315"/>
                    <a:pt x="967" y="8210"/>
                    <a:pt x="1773" y="4970"/>
                  </a:cubicBezTo>
                  <a:cubicBezTo>
                    <a:pt x="2579" y="1730"/>
                    <a:pt x="3869" y="355"/>
                    <a:pt x="6125" y="61"/>
                  </a:cubicBezTo>
                  <a:cubicBezTo>
                    <a:pt x="8382" y="-234"/>
                    <a:pt x="11606" y="551"/>
                    <a:pt x="12734" y="2417"/>
                  </a:cubicBezTo>
                  <a:cubicBezTo>
                    <a:pt x="13863" y="4282"/>
                    <a:pt x="12896" y="7228"/>
                    <a:pt x="11767" y="8995"/>
                  </a:cubicBezTo>
                  <a:cubicBezTo>
                    <a:pt x="10639" y="10762"/>
                    <a:pt x="9349" y="11351"/>
                    <a:pt x="7737" y="11744"/>
                  </a:cubicBezTo>
                  <a:cubicBezTo>
                    <a:pt x="6125" y="12137"/>
                    <a:pt x="4191" y="12333"/>
                    <a:pt x="3869" y="12726"/>
                  </a:cubicBezTo>
                  <a:cubicBezTo>
                    <a:pt x="3546" y="13119"/>
                    <a:pt x="4836" y="13708"/>
                    <a:pt x="7415" y="14493"/>
                  </a:cubicBezTo>
                  <a:cubicBezTo>
                    <a:pt x="9994" y="15279"/>
                    <a:pt x="13863" y="16261"/>
                    <a:pt x="16442" y="16555"/>
                  </a:cubicBezTo>
                  <a:cubicBezTo>
                    <a:pt x="19021" y="16850"/>
                    <a:pt x="20310" y="16457"/>
                    <a:pt x="21600" y="1606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7" name="Line"/>
            <p:cNvSpPr/>
            <p:nvPr/>
          </p:nvSpPr>
          <p:spPr>
            <a:xfrm>
              <a:off x="2891943" y="2546350"/>
              <a:ext cx="184151" cy="220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02" fill="norm" stroke="1" extrusionOk="0">
                  <a:moveTo>
                    <a:pt x="0" y="5450"/>
                  </a:moveTo>
                  <a:cubicBezTo>
                    <a:pt x="1738" y="9286"/>
                    <a:pt x="3476" y="13121"/>
                    <a:pt x="4717" y="15544"/>
                  </a:cubicBezTo>
                  <a:cubicBezTo>
                    <a:pt x="5959" y="17966"/>
                    <a:pt x="6703" y="18976"/>
                    <a:pt x="7697" y="19884"/>
                  </a:cubicBezTo>
                  <a:cubicBezTo>
                    <a:pt x="8690" y="20793"/>
                    <a:pt x="9931" y="21600"/>
                    <a:pt x="11421" y="20389"/>
                  </a:cubicBezTo>
                  <a:cubicBezTo>
                    <a:pt x="12910" y="19178"/>
                    <a:pt x="14648" y="15948"/>
                    <a:pt x="16386" y="12213"/>
                  </a:cubicBezTo>
                  <a:cubicBezTo>
                    <a:pt x="18124" y="8479"/>
                    <a:pt x="19862" y="423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8" name="Line"/>
            <p:cNvSpPr/>
            <p:nvPr/>
          </p:nvSpPr>
          <p:spPr>
            <a:xfrm>
              <a:off x="6009082" y="1648560"/>
              <a:ext cx="758784" cy="801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9" h="21409" fill="norm" stroke="1" extrusionOk="0">
                  <a:moveTo>
                    <a:pt x="16713" y="1931"/>
                  </a:moveTo>
                  <a:cubicBezTo>
                    <a:pt x="16414" y="1422"/>
                    <a:pt x="16115" y="913"/>
                    <a:pt x="15696" y="546"/>
                  </a:cubicBezTo>
                  <a:cubicBezTo>
                    <a:pt x="15277" y="178"/>
                    <a:pt x="14739" y="-48"/>
                    <a:pt x="13692" y="9"/>
                  </a:cubicBezTo>
                  <a:cubicBezTo>
                    <a:pt x="12645" y="65"/>
                    <a:pt x="11089" y="404"/>
                    <a:pt x="9503" y="1083"/>
                  </a:cubicBezTo>
                  <a:cubicBezTo>
                    <a:pt x="7918" y="1761"/>
                    <a:pt x="6302" y="2779"/>
                    <a:pt x="4956" y="3910"/>
                  </a:cubicBezTo>
                  <a:cubicBezTo>
                    <a:pt x="3610" y="5041"/>
                    <a:pt x="2533" y="6285"/>
                    <a:pt x="1665" y="7727"/>
                  </a:cubicBezTo>
                  <a:cubicBezTo>
                    <a:pt x="798" y="9169"/>
                    <a:pt x="139" y="10809"/>
                    <a:pt x="20" y="12392"/>
                  </a:cubicBezTo>
                  <a:cubicBezTo>
                    <a:pt x="-100" y="13975"/>
                    <a:pt x="319" y="15502"/>
                    <a:pt x="1157" y="16944"/>
                  </a:cubicBezTo>
                  <a:cubicBezTo>
                    <a:pt x="1994" y="18386"/>
                    <a:pt x="3251" y="19743"/>
                    <a:pt x="4776" y="20534"/>
                  </a:cubicBezTo>
                  <a:cubicBezTo>
                    <a:pt x="6302" y="21326"/>
                    <a:pt x="8097" y="21552"/>
                    <a:pt x="10042" y="21326"/>
                  </a:cubicBezTo>
                  <a:cubicBezTo>
                    <a:pt x="11986" y="21100"/>
                    <a:pt x="14081" y="20421"/>
                    <a:pt x="15935" y="19516"/>
                  </a:cubicBezTo>
                  <a:cubicBezTo>
                    <a:pt x="17790" y="18612"/>
                    <a:pt x="19406" y="17481"/>
                    <a:pt x="20333" y="16011"/>
                  </a:cubicBezTo>
                  <a:cubicBezTo>
                    <a:pt x="21261" y="14540"/>
                    <a:pt x="21500" y="12731"/>
                    <a:pt x="21440" y="10865"/>
                  </a:cubicBezTo>
                  <a:cubicBezTo>
                    <a:pt x="21380" y="8999"/>
                    <a:pt x="21021" y="7077"/>
                    <a:pt x="20363" y="5352"/>
                  </a:cubicBezTo>
                  <a:cubicBezTo>
                    <a:pt x="19705" y="3627"/>
                    <a:pt x="18748" y="2101"/>
                    <a:pt x="17970" y="1196"/>
                  </a:cubicBezTo>
                  <a:cubicBezTo>
                    <a:pt x="17192" y="291"/>
                    <a:pt x="16594" y="9"/>
                    <a:pt x="16025" y="376"/>
                  </a:cubicBezTo>
                  <a:cubicBezTo>
                    <a:pt x="15457" y="744"/>
                    <a:pt x="14918" y="1761"/>
                    <a:pt x="14380" y="277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9" name="Line"/>
            <p:cNvSpPr/>
            <p:nvPr/>
          </p:nvSpPr>
          <p:spPr>
            <a:xfrm>
              <a:off x="6388798" y="2462014"/>
              <a:ext cx="135346" cy="374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234" fill="norm" stroke="1" extrusionOk="0">
                  <a:moveTo>
                    <a:pt x="3304" y="10181"/>
                  </a:moveTo>
                  <a:cubicBezTo>
                    <a:pt x="3637" y="12581"/>
                    <a:pt x="3969" y="14981"/>
                    <a:pt x="4135" y="16481"/>
                  </a:cubicBezTo>
                  <a:cubicBezTo>
                    <a:pt x="4301" y="17981"/>
                    <a:pt x="4301" y="18581"/>
                    <a:pt x="3969" y="19361"/>
                  </a:cubicBezTo>
                  <a:cubicBezTo>
                    <a:pt x="3637" y="20141"/>
                    <a:pt x="2972" y="21101"/>
                    <a:pt x="2307" y="21221"/>
                  </a:cubicBezTo>
                  <a:cubicBezTo>
                    <a:pt x="1643" y="21341"/>
                    <a:pt x="978" y="20621"/>
                    <a:pt x="480" y="18461"/>
                  </a:cubicBezTo>
                  <a:cubicBezTo>
                    <a:pt x="-19" y="16301"/>
                    <a:pt x="-351" y="12701"/>
                    <a:pt x="646" y="9461"/>
                  </a:cubicBezTo>
                  <a:cubicBezTo>
                    <a:pt x="1643" y="6221"/>
                    <a:pt x="3969" y="3341"/>
                    <a:pt x="6627" y="1721"/>
                  </a:cubicBezTo>
                  <a:cubicBezTo>
                    <a:pt x="9286" y="101"/>
                    <a:pt x="12277" y="-259"/>
                    <a:pt x="14437" y="161"/>
                  </a:cubicBezTo>
                  <a:cubicBezTo>
                    <a:pt x="16597" y="581"/>
                    <a:pt x="17926" y="1781"/>
                    <a:pt x="16763" y="3701"/>
                  </a:cubicBezTo>
                  <a:cubicBezTo>
                    <a:pt x="15600" y="5621"/>
                    <a:pt x="11944" y="8261"/>
                    <a:pt x="9452" y="9761"/>
                  </a:cubicBezTo>
                  <a:cubicBezTo>
                    <a:pt x="6960" y="11261"/>
                    <a:pt x="5631" y="11621"/>
                    <a:pt x="4467" y="12041"/>
                  </a:cubicBezTo>
                  <a:cubicBezTo>
                    <a:pt x="3304" y="12461"/>
                    <a:pt x="2307" y="12941"/>
                    <a:pt x="2474" y="13361"/>
                  </a:cubicBezTo>
                  <a:cubicBezTo>
                    <a:pt x="2640" y="13781"/>
                    <a:pt x="3969" y="14141"/>
                    <a:pt x="7292" y="14561"/>
                  </a:cubicBezTo>
                  <a:cubicBezTo>
                    <a:pt x="10615" y="14981"/>
                    <a:pt x="15932" y="15461"/>
                    <a:pt x="21249" y="159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0" name="Line"/>
            <p:cNvSpPr/>
            <p:nvPr/>
          </p:nvSpPr>
          <p:spPr>
            <a:xfrm>
              <a:off x="6587643" y="2438400"/>
              <a:ext cx="139701" cy="296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3" fill="norm" stroke="1" extrusionOk="0">
                  <a:moveTo>
                    <a:pt x="0" y="7353"/>
                  </a:moveTo>
                  <a:cubicBezTo>
                    <a:pt x="1964" y="10723"/>
                    <a:pt x="3927" y="14094"/>
                    <a:pt x="5236" y="16162"/>
                  </a:cubicBezTo>
                  <a:cubicBezTo>
                    <a:pt x="6545" y="18230"/>
                    <a:pt x="7200" y="18996"/>
                    <a:pt x="8018" y="19762"/>
                  </a:cubicBezTo>
                  <a:cubicBezTo>
                    <a:pt x="8836" y="20528"/>
                    <a:pt x="9818" y="21294"/>
                    <a:pt x="10964" y="21447"/>
                  </a:cubicBezTo>
                  <a:cubicBezTo>
                    <a:pt x="12109" y="21600"/>
                    <a:pt x="13418" y="21140"/>
                    <a:pt x="14727" y="18153"/>
                  </a:cubicBezTo>
                  <a:cubicBezTo>
                    <a:pt x="16036" y="15166"/>
                    <a:pt x="17345" y="9651"/>
                    <a:pt x="18491" y="6204"/>
                  </a:cubicBezTo>
                  <a:cubicBezTo>
                    <a:pt x="19636" y="2757"/>
                    <a:pt x="20618" y="137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1" name="Line"/>
            <p:cNvSpPr/>
            <p:nvPr/>
          </p:nvSpPr>
          <p:spPr>
            <a:xfrm>
              <a:off x="5724043" y="3483156"/>
              <a:ext cx="1495992" cy="41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05" fill="norm" stroke="1" extrusionOk="0">
                  <a:moveTo>
                    <a:pt x="0" y="21505"/>
                  </a:moveTo>
                  <a:cubicBezTo>
                    <a:pt x="535" y="19843"/>
                    <a:pt x="1069" y="18182"/>
                    <a:pt x="1627" y="16520"/>
                  </a:cubicBezTo>
                  <a:cubicBezTo>
                    <a:pt x="2184" y="14859"/>
                    <a:pt x="2765" y="13197"/>
                    <a:pt x="3330" y="11813"/>
                  </a:cubicBezTo>
                  <a:cubicBezTo>
                    <a:pt x="3895" y="10428"/>
                    <a:pt x="4445" y="9320"/>
                    <a:pt x="5003" y="7936"/>
                  </a:cubicBezTo>
                  <a:cubicBezTo>
                    <a:pt x="5560" y="6551"/>
                    <a:pt x="6126" y="4890"/>
                    <a:pt x="6698" y="3505"/>
                  </a:cubicBezTo>
                  <a:cubicBezTo>
                    <a:pt x="7271" y="2120"/>
                    <a:pt x="7852" y="1013"/>
                    <a:pt x="8486" y="459"/>
                  </a:cubicBezTo>
                  <a:cubicBezTo>
                    <a:pt x="9120" y="-95"/>
                    <a:pt x="9807" y="-95"/>
                    <a:pt x="10449" y="182"/>
                  </a:cubicBezTo>
                  <a:cubicBezTo>
                    <a:pt x="11090" y="459"/>
                    <a:pt x="11686" y="1013"/>
                    <a:pt x="12274" y="1290"/>
                  </a:cubicBezTo>
                  <a:cubicBezTo>
                    <a:pt x="12862" y="1567"/>
                    <a:pt x="13443" y="1567"/>
                    <a:pt x="14061" y="1567"/>
                  </a:cubicBezTo>
                  <a:cubicBezTo>
                    <a:pt x="14680" y="1567"/>
                    <a:pt x="15337" y="1567"/>
                    <a:pt x="15971" y="1567"/>
                  </a:cubicBezTo>
                  <a:cubicBezTo>
                    <a:pt x="16605" y="1567"/>
                    <a:pt x="17216" y="1567"/>
                    <a:pt x="17819" y="1567"/>
                  </a:cubicBezTo>
                  <a:cubicBezTo>
                    <a:pt x="18423" y="1567"/>
                    <a:pt x="19018" y="1567"/>
                    <a:pt x="19576" y="1567"/>
                  </a:cubicBezTo>
                  <a:cubicBezTo>
                    <a:pt x="20134" y="1567"/>
                    <a:pt x="20653" y="1567"/>
                    <a:pt x="20951" y="1567"/>
                  </a:cubicBezTo>
                  <a:cubicBezTo>
                    <a:pt x="21249" y="1567"/>
                    <a:pt x="21325" y="1567"/>
                    <a:pt x="21409" y="1843"/>
                  </a:cubicBezTo>
                  <a:cubicBezTo>
                    <a:pt x="21493" y="2120"/>
                    <a:pt x="21585" y="2674"/>
                    <a:pt x="21592" y="3228"/>
                  </a:cubicBezTo>
                  <a:cubicBezTo>
                    <a:pt x="21600" y="3782"/>
                    <a:pt x="21524" y="4336"/>
                    <a:pt x="21447" y="5167"/>
                  </a:cubicBezTo>
                  <a:cubicBezTo>
                    <a:pt x="21371" y="5997"/>
                    <a:pt x="21294" y="7105"/>
                    <a:pt x="21218" y="8213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2" name="Line"/>
            <p:cNvSpPr/>
            <p:nvPr/>
          </p:nvSpPr>
          <p:spPr>
            <a:xfrm>
              <a:off x="5765318" y="3530781"/>
              <a:ext cx="1517651" cy="44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fill="norm" stroke="1" extrusionOk="0">
                  <a:moveTo>
                    <a:pt x="0" y="21512"/>
                  </a:moveTo>
                  <a:cubicBezTo>
                    <a:pt x="362" y="18941"/>
                    <a:pt x="723" y="16369"/>
                    <a:pt x="1152" y="15341"/>
                  </a:cubicBezTo>
                  <a:cubicBezTo>
                    <a:pt x="1582" y="14312"/>
                    <a:pt x="2079" y="14826"/>
                    <a:pt x="2606" y="14569"/>
                  </a:cubicBezTo>
                  <a:cubicBezTo>
                    <a:pt x="3133" y="14312"/>
                    <a:pt x="3690" y="13283"/>
                    <a:pt x="4240" y="12512"/>
                  </a:cubicBezTo>
                  <a:cubicBezTo>
                    <a:pt x="4790" y="11741"/>
                    <a:pt x="5332" y="11226"/>
                    <a:pt x="5912" y="10712"/>
                  </a:cubicBezTo>
                  <a:cubicBezTo>
                    <a:pt x="6492" y="10198"/>
                    <a:pt x="7110" y="9683"/>
                    <a:pt x="7712" y="9169"/>
                  </a:cubicBezTo>
                  <a:cubicBezTo>
                    <a:pt x="8315" y="8655"/>
                    <a:pt x="8902" y="8141"/>
                    <a:pt x="9512" y="7626"/>
                  </a:cubicBezTo>
                  <a:cubicBezTo>
                    <a:pt x="10122" y="7112"/>
                    <a:pt x="10755" y="6598"/>
                    <a:pt x="11350" y="5826"/>
                  </a:cubicBezTo>
                  <a:cubicBezTo>
                    <a:pt x="11945" y="5055"/>
                    <a:pt x="12502" y="4026"/>
                    <a:pt x="13059" y="3255"/>
                  </a:cubicBezTo>
                  <a:cubicBezTo>
                    <a:pt x="13617" y="2483"/>
                    <a:pt x="14174" y="1969"/>
                    <a:pt x="14739" y="1455"/>
                  </a:cubicBezTo>
                  <a:cubicBezTo>
                    <a:pt x="15304" y="941"/>
                    <a:pt x="15876" y="426"/>
                    <a:pt x="16494" y="169"/>
                  </a:cubicBezTo>
                  <a:cubicBezTo>
                    <a:pt x="17111" y="-88"/>
                    <a:pt x="17774" y="-88"/>
                    <a:pt x="18362" y="426"/>
                  </a:cubicBezTo>
                  <a:cubicBezTo>
                    <a:pt x="18949" y="941"/>
                    <a:pt x="19461" y="1969"/>
                    <a:pt x="19921" y="2741"/>
                  </a:cubicBezTo>
                  <a:cubicBezTo>
                    <a:pt x="20380" y="3512"/>
                    <a:pt x="20787" y="4026"/>
                    <a:pt x="21035" y="4283"/>
                  </a:cubicBezTo>
                  <a:cubicBezTo>
                    <a:pt x="21284" y="4541"/>
                    <a:pt x="21374" y="4541"/>
                    <a:pt x="21442" y="5826"/>
                  </a:cubicBezTo>
                  <a:cubicBezTo>
                    <a:pt x="21510" y="7112"/>
                    <a:pt x="21555" y="9683"/>
                    <a:pt x="21600" y="12255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3" name="Line"/>
            <p:cNvSpPr/>
            <p:nvPr/>
          </p:nvSpPr>
          <p:spPr>
            <a:xfrm>
              <a:off x="5755793" y="3762375"/>
              <a:ext cx="22352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6" y="16200"/>
                    <a:pt x="552" y="10800"/>
                    <a:pt x="859" y="9000"/>
                  </a:cubicBezTo>
                  <a:cubicBezTo>
                    <a:pt x="1166" y="7200"/>
                    <a:pt x="1503" y="9000"/>
                    <a:pt x="1861" y="9900"/>
                  </a:cubicBezTo>
                  <a:cubicBezTo>
                    <a:pt x="2219" y="10800"/>
                    <a:pt x="2598" y="10800"/>
                    <a:pt x="2976" y="9900"/>
                  </a:cubicBezTo>
                  <a:cubicBezTo>
                    <a:pt x="3355" y="9000"/>
                    <a:pt x="3733" y="7200"/>
                    <a:pt x="4137" y="6300"/>
                  </a:cubicBezTo>
                  <a:cubicBezTo>
                    <a:pt x="4541" y="5400"/>
                    <a:pt x="4970" y="5400"/>
                    <a:pt x="5400" y="5400"/>
                  </a:cubicBezTo>
                  <a:cubicBezTo>
                    <a:pt x="5830" y="5400"/>
                    <a:pt x="6259" y="5400"/>
                    <a:pt x="6704" y="5400"/>
                  </a:cubicBezTo>
                  <a:cubicBezTo>
                    <a:pt x="7149" y="5400"/>
                    <a:pt x="7609" y="5400"/>
                    <a:pt x="8049" y="5400"/>
                  </a:cubicBezTo>
                  <a:cubicBezTo>
                    <a:pt x="8489" y="5400"/>
                    <a:pt x="8908" y="5400"/>
                    <a:pt x="9297" y="6300"/>
                  </a:cubicBezTo>
                  <a:cubicBezTo>
                    <a:pt x="9685" y="7200"/>
                    <a:pt x="10043" y="9000"/>
                    <a:pt x="10396" y="10800"/>
                  </a:cubicBezTo>
                  <a:cubicBezTo>
                    <a:pt x="10749" y="12600"/>
                    <a:pt x="11097" y="14400"/>
                    <a:pt x="11495" y="15300"/>
                  </a:cubicBezTo>
                  <a:cubicBezTo>
                    <a:pt x="11894" y="16200"/>
                    <a:pt x="12344" y="16200"/>
                    <a:pt x="12769" y="17100"/>
                  </a:cubicBezTo>
                  <a:cubicBezTo>
                    <a:pt x="13193" y="18000"/>
                    <a:pt x="13592" y="19800"/>
                    <a:pt x="13991" y="20700"/>
                  </a:cubicBezTo>
                  <a:cubicBezTo>
                    <a:pt x="14390" y="21600"/>
                    <a:pt x="14789" y="21600"/>
                    <a:pt x="15218" y="21600"/>
                  </a:cubicBezTo>
                  <a:cubicBezTo>
                    <a:pt x="15648" y="21600"/>
                    <a:pt x="16108" y="21600"/>
                    <a:pt x="16548" y="20700"/>
                  </a:cubicBezTo>
                  <a:cubicBezTo>
                    <a:pt x="16988" y="19800"/>
                    <a:pt x="17407" y="18000"/>
                    <a:pt x="17821" y="17100"/>
                  </a:cubicBezTo>
                  <a:cubicBezTo>
                    <a:pt x="18235" y="16200"/>
                    <a:pt x="18644" y="16200"/>
                    <a:pt x="19074" y="16200"/>
                  </a:cubicBezTo>
                  <a:cubicBezTo>
                    <a:pt x="19503" y="16200"/>
                    <a:pt x="19953" y="16200"/>
                    <a:pt x="20311" y="13500"/>
                  </a:cubicBezTo>
                  <a:cubicBezTo>
                    <a:pt x="20669" y="10800"/>
                    <a:pt x="20935" y="5400"/>
                    <a:pt x="21135" y="2700"/>
                  </a:cubicBezTo>
                  <a:cubicBezTo>
                    <a:pt x="21334" y="0"/>
                    <a:pt x="2146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4" name="Line"/>
            <p:cNvSpPr/>
            <p:nvPr/>
          </p:nvSpPr>
          <p:spPr>
            <a:xfrm>
              <a:off x="5079518" y="3933824"/>
              <a:ext cx="307456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fill="norm" stroke="1" extrusionOk="0">
                  <a:moveTo>
                    <a:pt x="0" y="6000"/>
                  </a:moveTo>
                  <a:cubicBezTo>
                    <a:pt x="0" y="4000"/>
                    <a:pt x="0" y="2000"/>
                    <a:pt x="22" y="1600"/>
                  </a:cubicBezTo>
                  <a:cubicBezTo>
                    <a:pt x="45" y="1200"/>
                    <a:pt x="89" y="2400"/>
                    <a:pt x="227" y="3600"/>
                  </a:cubicBezTo>
                  <a:cubicBezTo>
                    <a:pt x="364" y="4800"/>
                    <a:pt x="595" y="6000"/>
                    <a:pt x="844" y="6200"/>
                  </a:cubicBezTo>
                  <a:cubicBezTo>
                    <a:pt x="1093" y="6400"/>
                    <a:pt x="1360" y="5600"/>
                    <a:pt x="1620" y="4800"/>
                  </a:cubicBezTo>
                  <a:cubicBezTo>
                    <a:pt x="1881" y="4000"/>
                    <a:pt x="2133" y="3200"/>
                    <a:pt x="2401" y="2400"/>
                  </a:cubicBezTo>
                  <a:cubicBezTo>
                    <a:pt x="2668" y="1600"/>
                    <a:pt x="2951" y="800"/>
                    <a:pt x="3241" y="400"/>
                  </a:cubicBezTo>
                  <a:cubicBezTo>
                    <a:pt x="3531" y="0"/>
                    <a:pt x="3828" y="0"/>
                    <a:pt x="4133" y="0"/>
                  </a:cubicBezTo>
                  <a:cubicBezTo>
                    <a:pt x="4437" y="0"/>
                    <a:pt x="4750" y="0"/>
                    <a:pt x="5040" y="200"/>
                  </a:cubicBezTo>
                  <a:cubicBezTo>
                    <a:pt x="5329" y="400"/>
                    <a:pt x="5597" y="800"/>
                    <a:pt x="5861" y="1400"/>
                  </a:cubicBezTo>
                  <a:cubicBezTo>
                    <a:pt x="6125" y="2000"/>
                    <a:pt x="6385" y="2800"/>
                    <a:pt x="6645" y="3600"/>
                  </a:cubicBezTo>
                  <a:cubicBezTo>
                    <a:pt x="6905" y="4400"/>
                    <a:pt x="7165" y="5200"/>
                    <a:pt x="7429" y="6000"/>
                  </a:cubicBezTo>
                  <a:cubicBezTo>
                    <a:pt x="7693" y="6800"/>
                    <a:pt x="7961" y="7600"/>
                    <a:pt x="8225" y="8200"/>
                  </a:cubicBezTo>
                  <a:cubicBezTo>
                    <a:pt x="8488" y="8800"/>
                    <a:pt x="8749" y="9200"/>
                    <a:pt x="9016" y="9600"/>
                  </a:cubicBezTo>
                  <a:cubicBezTo>
                    <a:pt x="9284" y="10000"/>
                    <a:pt x="9559" y="10400"/>
                    <a:pt x="9837" y="10600"/>
                  </a:cubicBezTo>
                  <a:cubicBezTo>
                    <a:pt x="10116" y="10800"/>
                    <a:pt x="10399" y="10800"/>
                    <a:pt x="10670" y="10800"/>
                  </a:cubicBezTo>
                  <a:cubicBezTo>
                    <a:pt x="10941" y="10800"/>
                    <a:pt x="11201" y="10800"/>
                    <a:pt x="11469" y="10800"/>
                  </a:cubicBezTo>
                  <a:cubicBezTo>
                    <a:pt x="11737" y="10800"/>
                    <a:pt x="12012" y="10800"/>
                    <a:pt x="12287" y="10800"/>
                  </a:cubicBezTo>
                  <a:cubicBezTo>
                    <a:pt x="12562" y="10800"/>
                    <a:pt x="12837" y="10800"/>
                    <a:pt x="13100" y="11000"/>
                  </a:cubicBezTo>
                  <a:cubicBezTo>
                    <a:pt x="13364" y="11200"/>
                    <a:pt x="13617" y="11600"/>
                    <a:pt x="13874" y="12000"/>
                  </a:cubicBezTo>
                  <a:cubicBezTo>
                    <a:pt x="14130" y="12400"/>
                    <a:pt x="14390" y="12800"/>
                    <a:pt x="14684" y="13200"/>
                  </a:cubicBezTo>
                  <a:cubicBezTo>
                    <a:pt x="14977" y="13600"/>
                    <a:pt x="15304" y="14000"/>
                    <a:pt x="15628" y="14200"/>
                  </a:cubicBezTo>
                  <a:cubicBezTo>
                    <a:pt x="15951" y="14400"/>
                    <a:pt x="16271" y="14400"/>
                    <a:pt x="16594" y="14400"/>
                  </a:cubicBezTo>
                  <a:cubicBezTo>
                    <a:pt x="16917" y="14400"/>
                    <a:pt x="17244" y="14400"/>
                    <a:pt x="17568" y="14400"/>
                  </a:cubicBezTo>
                  <a:cubicBezTo>
                    <a:pt x="17891" y="14400"/>
                    <a:pt x="18211" y="14400"/>
                    <a:pt x="18530" y="14600"/>
                  </a:cubicBezTo>
                  <a:cubicBezTo>
                    <a:pt x="18850" y="14800"/>
                    <a:pt x="19169" y="15200"/>
                    <a:pt x="19474" y="15400"/>
                  </a:cubicBezTo>
                  <a:cubicBezTo>
                    <a:pt x="19779" y="15600"/>
                    <a:pt x="20069" y="15600"/>
                    <a:pt x="20359" y="15800"/>
                  </a:cubicBezTo>
                  <a:cubicBezTo>
                    <a:pt x="20649" y="16000"/>
                    <a:pt x="20938" y="16400"/>
                    <a:pt x="21128" y="16600"/>
                  </a:cubicBezTo>
                  <a:cubicBezTo>
                    <a:pt x="21318" y="16800"/>
                    <a:pt x="21407" y="16800"/>
                    <a:pt x="21477" y="16600"/>
                  </a:cubicBezTo>
                  <a:cubicBezTo>
                    <a:pt x="21548" y="16400"/>
                    <a:pt x="21600" y="16000"/>
                    <a:pt x="21593" y="16800"/>
                  </a:cubicBezTo>
                  <a:cubicBezTo>
                    <a:pt x="21585" y="17600"/>
                    <a:pt x="21518" y="19600"/>
                    <a:pt x="21451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5" name="Line"/>
            <p:cNvSpPr/>
            <p:nvPr/>
          </p:nvSpPr>
          <p:spPr>
            <a:xfrm>
              <a:off x="3843547" y="4175879"/>
              <a:ext cx="4948490" cy="6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20" fill="norm" stroke="1" extrusionOk="0">
                  <a:moveTo>
                    <a:pt x="0" y="4720"/>
                  </a:moveTo>
                  <a:cubicBezTo>
                    <a:pt x="97" y="3920"/>
                    <a:pt x="193" y="3120"/>
                    <a:pt x="332" y="3120"/>
                  </a:cubicBezTo>
                  <a:cubicBezTo>
                    <a:pt x="471" y="3120"/>
                    <a:pt x="653" y="3920"/>
                    <a:pt x="855" y="4320"/>
                  </a:cubicBezTo>
                  <a:cubicBezTo>
                    <a:pt x="1056" y="4720"/>
                    <a:pt x="1278" y="4720"/>
                    <a:pt x="1482" y="5120"/>
                  </a:cubicBezTo>
                  <a:cubicBezTo>
                    <a:pt x="1686" y="5520"/>
                    <a:pt x="1874" y="6320"/>
                    <a:pt x="2078" y="6920"/>
                  </a:cubicBezTo>
                  <a:cubicBezTo>
                    <a:pt x="2283" y="7520"/>
                    <a:pt x="2504" y="7920"/>
                    <a:pt x="2734" y="8120"/>
                  </a:cubicBezTo>
                  <a:cubicBezTo>
                    <a:pt x="2964" y="8320"/>
                    <a:pt x="3203" y="8320"/>
                    <a:pt x="3441" y="8320"/>
                  </a:cubicBezTo>
                  <a:cubicBezTo>
                    <a:pt x="3679" y="8320"/>
                    <a:pt x="3918" y="8320"/>
                    <a:pt x="4142" y="8320"/>
                  </a:cubicBezTo>
                  <a:cubicBezTo>
                    <a:pt x="4367" y="8320"/>
                    <a:pt x="4577" y="8320"/>
                    <a:pt x="4795" y="8320"/>
                  </a:cubicBezTo>
                  <a:cubicBezTo>
                    <a:pt x="5014" y="8320"/>
                    <a:pt x="5241" y="8320"/>
                    <a:pt x="5471" y="8320"/>
                  </a:cubicBezTo>
                  <a:cubicBezTo>
                    <a:pt x="5701" y="8320"/>
                    <a:pt x="5934" y="8320"/>
                    <a:pt x="6169" y="8320"/>
                  </a:cubicBezTo>
                  <a:cubicBezTo>
                    <a:pt x="6405" y="8320"/>
                    <a:pt x="6644" y="8320"/>
                    <a:pt x="6885" y="8320"/>
                  </a:cubicBezTo>
                  <a:cubicBezTo>
                    <a:pt x="7126" y="8320"/>
                    <a:pt x="7370" y="8320"/>
                    <a:pt x="7615" y="8320"/>
                  </a:cubicBezTo>
                  <a:cubicBezTo>
                    <a:pt x="7859" y="8320"/>
                    <a:pt x="8103" y="8320"/>
                    <a:pt x="8330" y="8320"/>
                  </a:cubicBezTo>
                  <a:cubicBezTo>
                    <a:pt x="8557" y="8320"/>
                    <a:pt x="8767" y="8320"/>
                    <a:pt x="8974" y="8320"/>
                  </a:cubicBezTo>
                  <a:cubicBezTo>
                    <a:pt x="9182" y="8320"/>
                    <a:pt x="9386" y="8320"/>
                    <a:pt x="9596" y="8320"/>
                  </a:cubicBezTo>
                  <a:cubicBezTo>
                    <a:pt x="9806" y="8320"/>
                    <a:pt x="10022" y="8320"/>
                    <a:pt x="10235" y="8120"/>
                  </a:cubicBezTo>
                  <a:cubicBezTo>
                    <a:pt x="10448" y="7920"/>
                    <a:pt x="10658" y="7520"/>
                    <a:pt x="10865" y="7320"/>
                  </a:cubicBezTo>
                  <a:cubicBezTo>
                    <a:pt x="11073" y="7120"/>
                    <a:pt x="11277" y="7120"/>
                    <a:pt x="11479" y="6920"/>
                  </a:cubicBezTo>
                  <a:cubicBezTo>
                    <a:pt x="11680" y="6720"/>
                    <a:pt x="11879" y="6320"/>
                    <a:pt x="12083" y="6120"/>
                  </a:cubicBezTo>
                  <a:cubicBezTo>
                    <a:pt x="12288" y="5920"/>
                    <a:pt x="12498" y="5920"/>
                    <a:pt x="12705" y="5720"/>
                  </a:cubicBezTo>
                  <a:cubicBezTo>
                    <a:pt x="12912" y="5520"/>
                    <a:pt x="13117" y="5120"/>
                    <a:pt x="13324" y="4720"/>
                  </a:cubicBezTo>
                  <a:cubicBezTo>
                    <a:pt x="13531" y="4320"/>
                    <a:pt x="13741" y="3920"/>
                    <a:pt x="13951" y="3720"/>
                  </a:cubicBezTo>
                  <a:cubicBezTo>
                    <a:pt x="14162" y="3520"/>
                    <a:pt x="14372" y="3520"/>
                    <a:pt x="14599" y="3320"/>
                  </a:cubicBezTo>
                  <a:cubicBezTo>
                    <a:pt x="14826" y="3120"/>
                    <a:pt x="15070" y="2720"/>
                    <a:pt x="15306" y="2520"/>
                  </a:cubicBezTo>
                  <a:cubicBezTo>
                    <a:pt x="15541" y="2320"/>
                    <a:pt x="15768" y="2320"/>
                    <a:pt x="15990" y="2120"/>
                  </a:cubicBezTo>
                  <a:cubicBezTo>
                    <a:pt x="16211" y="1920"/>
                    <a:pt x="16427" y="1520"/>
                    <a:pt x="16640" y="1120"/>
                  </a:cubicBezTo>
                  <a:cubicBezTo>
                    <a:pt x="16853" y="720"/>
                    <a:pt x="17063" y="320"/>
                    <a:pt x="17290" y="120"/>
                  </a:cubicBezTo>
                  <a:cubicBezTo>
                    <a:pt x="17517" y="-80"/>
                    <a:pt x="17762" y="-80"/>
                    <a:pt x="17989" y="520"/>
                  </a:cubicBezTo>
                  <a:cubicBezTo>
                    <a:pt x="18216" y="1120"/>
                    <a:pt x="18426" y="2320"/>
                    <a:pt x="18619" y="3120"/>
                  </a:cubicBezTo>
                  <a:cubicBezTo>
                    <a:pt x="18812" y="3920"/>
                    <a:pt x="18988" y="4320"/>
                    <a:pt x="19178" y="5120"/>
                  </a:cubicBezTo>
                  <a:cubicBezTo>
                    <a:pt x="19368" y="5920"/>
                    <a:pt x="19573" y="7120"/>
                    <a:pt x="19763" y="8520"/>
                  </a:cubicBezTo>
                  <a:cubicBezTo>
                    <a:pt x="19953" y="9920"/>
                    <a:pt x="20129" y="11520"/>
                    <a:pt x="20294" y="12720"/>
                  </a:cubicBezTo>
                  <a:cubicBezTo>
                    <a:pt x="20459" y="13920"/>
                    <a:pt x="20612" y="14720"/>
                    <a:pt x="20802" y="15320"/>
                  </a:cubicBezTo>
                  <a:cubicBezTo>
                    <a:pt x="20992" y="15920"/>
                    <a:pt x="21220" y="16320"/>
                    <a:pt x="21347" y="16520"/>
                  </a:cubicBezTo>
                  <a:cubicBezTo>
                    <a:pt x="21475" y="16720"/>
                    <a:pt x="21503" y="16720"/>
                    <a:pt x="21535" y="16720"/>
                  </a:cubicBezTo>
                  <a:cubicBezTo>
                    <a:pt x="21566" y="16720"/>
                    <a:pt x="21600" y="16720"/>
                    <a:pt x="21597" y="17520"/>
                  </a:cubicBezTo>
                  <a:cubicBezTo>
                    <a:pt x="21594" y="18320"/>
                    <a:pt x="21555" y="19920"/>
                    <a:pt x="21515" y="2152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6" name="Line"/>
            <p:cNvSpPr/>
            <p:nvPr/>
          </p:nvSpPr>
          <p:spPr>
            <a:xfrm>
              <a:off x="6005433" y="1568450"/>
              <a:ext cx="753028" cy="942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473" fill="norm" stroke="1" extrusionOk="0">
                  <a:moveTo>
                    <a:pt x="14884" y="5062"/>
                  </a:moveTo>
                  <a:cubicBezTo>
                    <a:pt x="14764" y="4580"/>
                    <a:pt x="14644" y="4098"/>
                    <a:pt x="14584" y="3688"/>
                  </a:cubicBezTo>
                  <a:cubicBezTo>
                    <a:pt x="14524" y="3279"/>
                    <a:pt x="14524" y="2941"/>
                    <a:pt x="14344" y="2700"/>
                  </a:cubicBezTo>
                  <a:cubicBezTo>
                    <a:pt x="14164" y="2459"/>
                    <a:pt x="13804" y="2314"/>
                    <a:pt x="13054" y="2121"/>
                  </a:cubicBezTo>
                  <a:cubicBezTo>
                    <a:pt x="12304" y="1929"/>
                    <a:pt x="11164" y="1687"/>
                    <a:pt x="9814" y="1832"/>
                  </a:cubicBezTo>
                  <a:cubicBezTo>
                    <a:pt x="8464" y="1977"/>
                    <a:pt x="6904" y="2507"/>
                    <a:pt x="5674" y="3230"/>
                  </a:cubicBezTo>
                  <a:cubicBezTo>
                    <a:pt x="4444" y="3954"/>
                    <a:pt x="3544" y="4870"/>
                    <a:pt x="2764" y="5979"/>
                  </a:cubicBezTo>
                  <a:cubicBezTo>
                    <a:pt x="1984" y="7088"/>
                    <a:pt x="1324" y="8389"/>
                    <a:pt x="904" y="9715"/>
                  </a:cubicBezTo>
                  <a:cubicBezTo>
                    <a:pt x="484" y="11041"/>
                    <a:pt x="304" y="12391"/>
                    <a:pt x="274" y="13596"/>
                  </a:cubicBezTo>
                  <a:cubicBezTo>
                    <a:pt x="244" y="14802"/>
                    <a:pt x="364" y="15863"/>
                    <a:pt x="754" y="16658"/>
                  </a:cubicBezTo>
                  <a:cubicBezTo>
                    <a:pt x="1144" y="17454"/>
                    <a:pt x="1804" y="17984"/>
                    <a:pt x="2704" y="18346"/>
                  </a:cubicBezTo>
                  <a:cubicBezTo>
                    <a:pt x="3604" y="18707"/>
                    <a:pt x="4744" y="18900"/>
                    <a:pt x="6034" y="18828"/>
                  </a:cubicBezTo>
                  <a:cubicBezTo>
                    <a:pt x="7324" y="18755"/>
                    <a:pt x="8764" y="18418"/>
                    <a:pt x="10144" y="17984"/>
                  </a:cubicBezTo>
                  <a:cubicBezTo>
                    <a:pt x="11524" y="17550"/>
                    <a:pt x="12844" y="17020"/>
                    <a:pt x="14194" y="16369"/>
                  </a:cubicBezTo>
                  <a:cubicBezTo>
                    <a:pt x="15544" y="15718"/>
                    <a:pt x="16924" y="14946"/>
                    <a:pt x="18004" y="14103"/>
                  </a:cubicBezTo>
                  <a:cubicBezTo>
                    <a:pt x="19084" y="13259"/>
                    <a:pt x="19864" y="12343"/>
                    <a:pt x="20464" y="11258"/>
                  </a:cubicBezTo>
                  <a:cubicBezTo>
                    <a:pt x="21064" y="10173"/>
                    <a:pt x="21484" y="8920"/>
                    <a:pt x="21304" y="7763"/>
                  </a:cubicBezTo>
                  <a:cubicBezTo>
                    <a:pt x="21124" y="6605"/>
                    <a:pt x="20344" y="5545"/>
                    <a:pt x="19174" y="4749"/>
                  </a:cubicBezTo>
                  <a:cubicBezTo>
                    <a:pt x="18004" y="3954"/>
                    <a:pt x="16444" y="3423"/>
                    <a:pt x="14824" y="3230"/>
                  </a:cubicBezTo>
                  <a:cubicBezTo>
                    <a:pt x="13204" y="3037"/>
                    <a:pt x="11524" y="3182"/>
                    <a:pt x="9694" y="3688"/>
                  </a:cubicBezTo>
                  <a:cubicBezTo>
                    <a:pt x="7864" y="4195"/>
                    <a:pt x="5884" y="5062"/>
                    <a:pt x="4264" y="6123"/>
                  </a:cubicBezTo>
                  <a:cubicBezTo>
                    <a:pt x="2644" y="7184"/>
                    <a:pt x="1384" y="8438"/>
                    <a:pt x="694" y="9739"/>
                  </a:cubicBezTo>
                  <a:cubicBezTo>
                    <a:pt x="4" y="11041"/>
                    <a:pt x="-116" y="12391"/>
                    <a:pt x="94" y="13765"/>
                  </a:cubicBezTo>
                  <a:cubicBezTo>
                    <a:pt x="304" y="15139"/>
                    <a:pt x="844" y="16538"/>
                    <a:pt x="1834" y="17815"/>
                  </a:cubicBezTo>
                  <a:cubicBezTo>
                    <a:pt x="2824" y="19093"/>
                    <a:pt x="4264" y="20250"/>
                    <a:pt x="6004" y="20877"/>
                  </a:cubicBezTo>
                  <a:cubicBezTo>
                    <a:pt x="7744" y="21504"/>
                    <a:pt x="9784" y="21600"/>
                    <a:pt x="11704" y="21335"/>
                  </a:cubicBezTo>
                  <a:cubicBezTo>
                    <a:pt x="13624" y="21070"/>
                    <a:pt x="15424" y="20443"/>
                    <a:pt x="16864" y="19382"/>
                  </a:cubicBezTo>
                  <a:cubicBezTo>
                    <a:pt x="18304" y="18321"/>
                    <a:pt x="19384" y="16827"/>
                    <a:pt x="20074" y="15332"/>
                  </a:cubicBezTo>
                  <a:cubicBezTo>
                    <a:pt x="20764" y="13838"/>
                    <a:pt x="21064" y="12343"/>
                    <a:pt x="20884" y="10752"/>
                  </a:cubicBezTo>
                  <a:cubicBezTo>
                    <a:pt x="20704" y="9161"/>
                    <a:pt x="20044" y="7473"/>
                    <a:pt x="18964" y="6147"/>
                  </a:cubicBezTo>
                  <a:cubicBezTo>
                    <a:pt x="17884" y="4821"/>
                    <a:pt x="16384" y="3857"/>
                    <a:pt x="14494" y="2893"/>
                  </a:cubicBezTo>
                  <a:cubicBezTo>
                    <a:pt x="12604" y="1929"/>
                    <a:pt x="10324" y="964"/>
                    <a:pt x="8044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7" name="Line"/>
            <p:cNvSpPr/>
            <p:nvPr/>
          </p:nvSpPr>
          <p:spPr>
            <a:xfrm>
              <a:off x="5787886" y="2798370"/>
              <a:ext cx="603262" cy="739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531" fill="norm" stroke="1" extrusionOk="0">
                  <a:moveTo>
                    <a:pt x="14149" y="1352"/>
                  </a:moveTo>
                  <a:cubicBezTo>
                    <a:pt x="13998" y="1043"/>
                    <a:pt x="13847" y="735"/>
                    <a:pt x="13469" y="489"/>
                  </a:cubicBezTo>
                  <a:cubicBezTo>
                    <a:pt x="13091" y="242"/>
                    <a:pt x="12487" y="57"/>
                    <a:pt x="11713" y="11"/>
                  </a:cubicBezTo>
                  <a:cubicBezTo>
                    <a:pt x="10939" y="-35"/>
                    <a:pt x="9995" y="57"/>
                    <a:pt x="9013" y="319"/>
                  </a:cubicBezTo>
                  <a:cubicBezTo>
                    <a:pt x="8031" y="581"/>
                    <a:pt x="7012" y="1013"/>
                    <a:pt x="6011" y="1583"/>
                  </a:cubicBezTo>
                  <a:cubicBezTo>
                    <a:pt x="5010" y="2153"/>
                    <a:pt x="4029" y="2861"/>
                    <a:pt x="3311" y="3509"/>
                  </a:cubicBezTo>
                  <a:cubicBezTo>
                    <a:pt x="2594" y="4156"/>
                    <a:pt x="2140" y="4741"/>
                    <a:pt x="1763" y="5404"/>
                  </a:cubicBezTo>
                  <a:cubicBezTo>
                    <a:pt x="1385" y="6066"/>
                    <a:pt x="1083" y="6806"/>
                    <a:pt x="819" y="7668"/>
                  </a:cubicBezTo>
                  <a:cubicBezTo>
                    <a:pt x="554" y="8531"/>
                    <a:pt x="328" y="9517"/>
                    <a:pt x="196" y="10549"/>
                  </a:cubicBezTo>
                  <a:cubicBezTo>
                    <a:pt x="64" y="11582"/>
                    <a:pt x="26" y="12660"/>
                    <a:pt x="7" y="13785"/>
                  </a:cubicBezTo>
                  <a:cubicBezTo>
                    <a:pt x="-12" y="14909"/>
                    <a:pt x="-12" y="16080"/>
                    <a:pt x="309" y="17113"/>
                  </a:cubicBezTo>
                  <a:cubicBezTo>
                    <a:pt x="630" y="18145"/>
                    <a:pt x="1272" y="19038"/>
                    <a:pt x="1989" y="19685"/>
                  </a:cubicBezTo>
                  <a:cubicBezTo>
                    <a:pt x="2707" y="20332"/>
                    <a:pt x="3500" y="20733"/>
                    <a:pt x="4519" y="21010"/>
                  </a:cubicBezTo>
                  <a:cubicBezTo>
                    <a:pt x="5539" y="21288"/>
                    <a:pt x="6785" y="21442"/>
                    <a:pt x="8069" y="21503"/>
                  </a:cubicBezTo>
                  <a:cubicBezTo>
                    <a:pt x="9353" y="21565"/>
                    <a:pt x="10675" y="21534"/>
                    <a:pt x="11940" y="21303"/>
                  </a:cubicBezTo>
                  <a:cubicBezTo>
                    <a:pt x="13205" y="21072"/>
                    <a:pt x="14413" y="20641"/>
                    <a:pt x="15433" y="20117"/>
                  </a:cubicBezTo>
                  <a:cubicBezTo>
                    <a:pt x="16452" y="19593"/>
                    <a:pt x="17283" y="18977"/>
                    <a:pt x="18076" y="18160"/>
                  </a:cubicBezTo>
                  <a:cubicBezTo>
                    <a:pt x="18869" y="17344"/>
                    <a:pt x="19624" y="16327"/>
                    <a:pt x="20191" y="15264"/>
                  </a:cubicBezTo>
                  <a:cubicBezTo>
                    <a:pt x="20757" y="14201"/>
                    <a:pt x="21135" y="13091"/>
                    <a:pt x="21343" y="11951"/>
                  </a:cubicBezTo>
                  <a:cubicBezTo>
                    <a:pt x="21550" y="10811"/>
                    <a:pt x="21588" y="9640"/>
                    <a:pt x="21418" y="8593"/>
                  </a:cubicBezTo>
                  <a:cubicBezTo>
                    <a:pt x="21248" y="7545"/>
                    <a:pt x="20871" y="6621"/>
                    <a:pt x="20285" y="5681"/>
                  </a:cubicBezTo>
                  <a:cubicBezTo>
                    <a:pt x="19700" y="4741"/>
                    <a:pt x="18907" y="3786"/>
                    <a:pt x="17925" y="3093"/>
                  </a:cubicBezTo>
                  <a:cubicBezTo>
                    <a:pt x="16943" y="2399"/>
                    <a:pt x="15773" y="1968"/>
                    <a:pt x="14866" y="1752"/>
                  </a:cubicBezTo>
                  <a:cubicBezTo>
                    <a:pt x="13960" y="1536"/>
                    <a:pt x="13318" y="1536"/>
                    <a:pt x="12884" y="1567"/>
                  </a:cubicBezTo>
                  <a:cubicBezTo>
                    <a:pt x="12450" y="1598"/>
                    <a:pt x="12223" y="1660"/>
                    <a:pt x="12110" y="1783"/>
                  </a:cubicBezTo>
                  <a:cubicBezTo>
                    <a:pt x="11996" y="1906"/>
                    <a:pt x="11996" y="2091"/>
                    <a:pt x="11996" y="2276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8" name="Line"/>
            <p:cNvSpPr/>
            <p:nvPr/>
          </p:nvSpPr>
          <p:spPr>
            <a:xfrm>
              <a:off x="6132573" y="3562720"/>
              <a:ext cx="99471" cy="18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1250" fill="norm" stroke="1" extrusionOk="0">
                  <a:moveTo>
                    <a:pt x="2953" y="6660"/>
                  </a:moveTo>
                  <a:cubicBezTo>
                    <a:pt x="2498" y="6039"/>
                    <a:pt x="2044" y="5418"/>
                    <a:pt x="1816" y="5418"/>
                  </a:cubicBezTo>
                  <a:cubicBezTo>
                    <a:pt x="1589" y="5418"/>
                    <a:pt x="1589" y="6039"/>
                    <a:pt x="1589" y="8584"/>
                  </a:cubicBezTo>
                  <a:cubicBezTo>
                    <a:pt x="1589" y="11129"/>
                    <a:pt x="1589" y="15598"/>
                    <a:pt x="1362" y="18142"/>
                  </a:cubicBezTo>
                  <a:cubicBezTo>
                    <a:pt x="1134" y="20687"/>
                    <a:pt x="679" y="21308"/>
                    <a:pt x="452" y="21246"/>
                  </a:cubicBezTo>
                  <a:cubicBezTo>
                    <a:pt x="225" y="21184"/>
                    <a:pt x="225" y="20439"/>
                    <a:pt x="111" y="17708"/>
                  </a:cubicBezTo>
                  <a:cubicBezTo>
                    <a:pt x="-3" y="14977"/>
                    <a:pt x="-230" y="10260"/>
                    <a:pt x="679" y="6908"/>
                  </a:cubicBezTo>
                  <a:cubicBezTo>
                    <a:pt x="1589" y="3556"/>
                    <a:pt x="3635" y="1570"/>
                    <a:pt x="5909" y="639"/>
                  </a:cubicBezTo>
                  <a:cubicBezTo>
                    <a:pt x="8183" y="-292"/>
                    <a:pt x="10684" y="-168"/>
                    <a:pt x="12616" y="763"/>
                  </a:cubicBezTo>
                  <a:cubicBezTo>
                    <a:pt x="14549" y="1694"/>
                    <a:pt x="15913" y="3432"/>
                    <a:pt x="16368" y="4984"/>
                  </a:cubicBezTo>
                  <a:cubicBezTo>
                    <a:pt x="16823" y="6536"/>
                    <a:pt x="16368" y="7901"/>
                    <a:pt x="15117" y="8832"/>
                  </a:cubicBezTo>
                  <a:cubicBezTo>
                    <a:pt x="13867" y="9763"/>
                    <a:pt x="11821" y="10260"/>
                    <a:pt x="10002" y="10508"/>
                  </a:cubicBezTo>
                  <a:cubicBezTo>
                    <a:pt x="8183" y="10756"/>
                    <a:pt x="6591" y="10756"/>
                    <a:pt x="5227" y="10756"/>
                  </a:cubicBezTo>
                  <a:cubicBezTo>
                    <a:pt x="3863" y="10756"/>
                    <a:pt x="2726" y="10756"/>
                    <a:pt x="3863" y="11129"/>
                  </a:cubicBezTo>
                  <a:cubicBezTo>
                    <a:pt x="4999" y="11501"/>
                    <a:pt x="8410" y="12246"/>
                    <a:pt x="11707" y="13425"/>
                  </a:cubicBezTo>
                  <a:cubicBezTo>
                    <a:pt x="15004" y="14605"/>
                    <a:pt x="18187" y="16218"/>
                    <a:pt x="21370" y="17832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9" name="Line"/>
            <p:cNvSpPr/>
            <p:nvPr/>
          </p:nvSpPr>
          <p:spPr>
            <a:xfrm>
              <a:off x="6273318" y="3584575"/>
              <a:ext cx="120651" cy="140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2" fill="norm" stroke="1" extrusionOk="0">
                  <a:moveTo>
                    <a:pt x="0" y="5319"/>
                  </a:moveTo>
                  <a:cubicBezTo>
                    <a:pt x="1705" y="7899"/>
                    <a:pt x="3411" y="10478"/>
                    <a:pt x="4547" y="12815"/>
                  </a:cubicBezTo>
                  <a:cubicBezTo>
                    <a:pt x="5684" y="15152"/>
                    <a:pt x="6253" y="17248"/>
                    <a:pt x="6821" y="18779"/>
                  </a:cubicBezTo>
                  <a:cubicBezTo>
                    <a:pt x="7389" y="20310"/>
                    <a:pt x="7958" y="21278"/>
                    <a:pt x="8526" y="21439"/>
                  </a:cubicBezTo>
                  <a:cubicBezTo>
                    <a:pt x="9095" y="21600"/>
                    <a:pt x="9663" y="20955"/>
                    <a:pt x="10989" y="18457"/>
                  </a:cubicBezTo>
                  <a:cubicBezTo>
                    <a:pt x="12316" y="15958"/>
                    <a:pt x="14400" y="11606"/>
                    <a:pt x="16295" y="8221"/>
                  </a:cubicBezTo>
                  <a:cubicBezTo>
                    <a:pt x="18189" y="4836"/>
                    <a:pt x="19895" y="24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0" name="Line"/>
            <p:cNvSpPr/>
            <p:nvPr/>
          </p:nvSpPr>
          <p:spPr>
            <a:xfrm>
              <a:off x="6761683" y="2999177"/>
              <a:ext cx="305640" cy="37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438" fill="norm" stroke="1" extrusionOk="0">
                  <a:moveTo>
                    <a:pt x="17071" y="2791"/>
                  </a:moveTo>
                  <a:cubicBezTo>
                    <a:pt x="16333" y="1823"/>
                    <a:pt x="15596" y="855"/>
                    <a:pt x="14490" y="371"/>
                  </a:cubicBezTo>
                  <a:cubicBezTo>
                    <a:pt x="13385" y="-113"/>
                    <a:pt x="11910" y="-113"/>
                    <a:pt x="10473" y="311"/>
                  </a:cubicBezTo>
                  <a:cubicBezTo>
                    <a:pt x="9035" y="734"/>
                    <a:pt x="7634" y="1581"/>
                    <a:pt x="6271" y="2821"/>
                  </a:cubicBezTo>
                  <a:cubicBezTo>
                    <a:pt x="4907" y="4062"/>
                    <a:pt x="3580" y="5695"/>
                    <a:pt x="2474" y="7632"/>
                  </a:cubicBezTo>
                  <a:cubicBezTo>
                    <a:pt x="1368" y="9568"/>
                    <a:pt x="483" y="11806"/>
                    <a:pt x="152" y="13652"/>
                  </a:cubicBezTo>
                  <a:cubicBezTo>
                    <a:pt x="-180" y="15497"/>
                    <a:pt x="41" y="16949"/>
                    <a:pt x="742" y="18129"/>
                  </a:cubicBezTo>
                  <a:cubicBezTo>
                    <a:pt x="1442" y="19309"/>
                    <a:pt x="2621" y="20216"/>
                    <a:pt x="4575" y="20761"/>
                  </a:cubicBezTo>
                  <a:cubicBezTo>
                    <a:pt x="6529" y="21305"/>
                    <a:pt x="9256" y="21487"/>
                    <a:pt x="11247" y="21426"/>
                  </a:cubicBezTo>
                  <a:cubicBezTo>
                    <a:pt x="13237" y="21366"/>
                    <a:pt x="14490" y="21063"/>
                    <a:pt x="15780" y="20095"/>
                  </a:cubicBezTo>
                  <a:cubicBezTo>
                    <a:pt x="17071" y="19127"/>
                    <a:pt x="18397" y="17494"/>
                    <a:pt x="19393" y="15769"/>
                  </a:cubicBezTo>
                  <a:cubicBezTo>
                    <a:pt x="20388" y="14045"/>
                    <a:pt x="21051" y="12230"/>
                    <a:pt x="21236" y="10536"/>
                  </a:cubicBezTo>
                  <a:cubicBezTo>
                    <a:pt x="21420" y="8842"/>
                    <a:pt x="21125" y="7269"/>
                    <a:pt x="20535" y="5968"/>
                  </a:cubicBezTo>
                  <a:cubicBezTo>
                    <a:pt x="19946" y="4667"/>
                    <a:pt x="19061" y="3638"/>
                    <a:pt x="18103" y="3184"/>
                  </a:cubicBezTo>
                  <a:cubicBezTo>
                    <a:pt x="17144" y="2731"/>
                    <a:pt x="16112" y="2852"/>
                    <a:pt x="15080" y="2973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1" name="Line"/>
            <p:cNvSpPr/>
            <p:nvPr/>
          </p:nvSpPr>
          <p:spPr>
            <a:xfrm>
              <a:off x="6855665" y="3612264"/>
              <a:ext cx="84404" cy="116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0975" fill="norm" stroke="1" extrusionOk="0">
                  <a:moveTo>
                    <a:pt x="21008" y="5322"/>
                  </a:moveTo>
                  <a:cubicBezTo>
                    <a:pt x="20481" y="3792"/>
                    <a:pt x="19954" y="2263"/>
                    <a:pt x="18242" y="1212"/>
                  </a:cubicBezTo>
                  <a:cubicBezTo>
                    <a:pt x="16530" y="160"/>
                    <a:pt x="13632" y="-413"/>
                    <a:pt x="10471" y="352"/>
                  </a:cubicBezTo>
                  <a:cubicBezTo>
                    <a:pt x="7310" y="1116"/>
                    <a:pt x="3886" y="3219"/>
                    <a:pt x="1910" y="6086"/>
                  </a:cubicBezTo>
                  <a:cubicBezTo>
                    <a:pt x="-65" y="8953"/>
                    <a:pt x="-592" y="12585"/>
                    <a:pt x="725" y="15261"/>
                  </a:cubicBezTo>
                  <a:cubicBezTo>
                    <a:pt x="2042" y="17937"/>
                    <a:pt x="5203" y="19658"/>
                    <a:pt x="8496" y="20422"/>
                  </a:cubicBezTo>
                  <a:cubicBezTo>
                    <a:pt x="11788" y="21187"/>
                    <a:pt x="15213" y="20996"/>
                    <a:pt x="18637" y="20805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2" name="Line"/>
            <p:cNvSpPr/>
            <p:nvPr/>
          </p:nvSpPr>
          <p:spPr>
            <a:xfrm>
              <a:off x="6989923" y="3652100"/>
              <a:ext cx="53361" cy="10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3" h="21079" fill="norm" stroke="1" extrusionOk="0">
                  <a:moveTo>
                    <a:pt x="12832" y="1134"/>
                  </a:moveTo>
                  <a:cubicBezTo>
                    <a:pt x="9925" y="480"/>
                    <a:pt x="7017" y="-175"/>
                    <a:pt x="4940" y="43"/>
                  </a:cubicBezTo>
                  <a:cubicBezTo>
                    <a:pt x="2863" y="261"/>
                    <a:pt x="1617" y="1352"/>
                    <a:pt x="786" y="4189"/>
                  </a:cubicBezTo>
                  <a:cubicBezTo>
                    <a:pt x="-45" y="7025"/>
                    <a:pt x="-460" y="11607"/>
                    <a:pt x="786" y="14770"/>
                  </a:cubicBezTo>
                  <a:cubicBezTo>
                    <a:pt x="2032" y="17934"/>
                    <a:pt x="4940" y="19680"/>
                    <a:pt x="7432" y="20552"/>
                  </a:cubicBezTo>
                  <a:cubicBezTo>
                    <a:pt x="9925" y="21425"/>
                    <a:pt x="12002" y="21425"/>
                    <a:pt x="14702" y="18916"/>
                  </a:cubicBezTo>
                  <a:cubicBezTo>
                    <a:pt x="17402" y="16407"/>
                    <a:pt x="20725" y="11389"/>
                    <a:pt x="20932" y="8007"/>
                  </a:cubicBezTo>
                  <a:cubicBezTo>
                    <a:pt x="21140" y="4625"/>
                    <a:pt x="18232" y="2880"/>
                    <a:pt x="15325" y="1134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3" name="Line"/>
            <p:cNvSpPr/>
            <p:nvPr/>
          </p:nvSpPr>
          <p:spPr>
            <a:xfrm>
              <a:off x="7072378" y="3650404"/>
              <a:ext cx="74066" cy="93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035" fill="norm" stroke="1" extrusionOk="0">
                  <a:moveTo>
                    <a:pt x="1212" y="4462"/>
                  </a:moveTo>
                  <a:cubicBezTo>
                    <a:pt x="1821" y="8260"/>
                    <a:pt x="2429" y="12058"/>
                    <a:pt x="2733" y="14550"/>
                  </a:cubicBezTo>
                  <a:cubicBezTo>
                    <a:pt x="3037" y="17042"/>
                    <a:pt x="3037" y="18229"/>
                    <a:pt x="2581" y="19297"/>
                  </a:cubicBezTo>
                  <a:cubicBezTo>
                    <a:pt x="2125" y="20366"/>
                    <a:pt x="1212" y="21315"/>
                    <a:pt x="604" y="20959"/>
                  </a:cubicBezTo>
                  <a:cubicBezTo>
                    <a:pt x="-5" y="20603"/>
                    <a:pt x="-309" y="18941"/>
                    <a:pt x="452" y="15856"/>
                  </a:cubicBezTo>
                  <a:cubicBezTo>
                    <a:pt x="1212" y="12770"/>
                    <a:pt x="3037" y="8260"/>
                    <a:pt x="5015" y="5174"/>
                  </a:cubicBezTo>
                  <a:cubicBezTo>
                    <a:pt x="6992" y="2089"/>
                    <a:pt x="9122" y="427"/>
                    <a:pt x="11860" y="71"/>
                  </a:cubicBezTo>
                  <a:cubicBezTo>
                    <a:pt x="14598" y="-285"/>
                    <a:pt x="17945" y="664"/>
                    <a:pt x="19466" y="3750"/>
                  </a:cubicBezTo>
                  <a:cubicBezTo>
                    <a:pt x="20987" y="6836"/>
                    <a:pt x="20683" y="12058"/>
                    <a:pt x="20683" y="15262"/>
                  </a:cubicBezTo>
                  <a:cubicBezTo>
                    <a:pt x="20683" y="18467"/>
                    <a:pt x="20987" y="19653"/>
                    <a:pt x="21291" y="2084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4" name="Line"/>
            <p:cNvSpPr/>
            <p:nvPr/>
          </p:nvSpPr>
          <p:spPr>
            <a:xfrm>
              <a:off x="7171843" y="3626895"/>
              <a:ext cx="57151" cy="124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21600" y="6355"/>
                  </a:moveTo>
                  <a:cubicBezTo>
                    <a:pt x="21600" y="5448"/>
                    <a:pt x="21600" y="4540"/>
                    <a:pt x="20200" y="3451"/>
                  </a:cubicBezTo>
                  <a:cubicBezTo>
                    <a:pt x="18800" y="2362"/>
                    <a:pt x="16000" y="1092"/>
                    <a:pt x="13600" y="456"/>
                  </a:cubicBezTo>
                  <a:cubicBezTo>
                    <a:pt x="11200" y="-179"/>
                    <a:pt x="9200" y="-179"/>
                    <a:pt x="7400" y="638"/>
                  </a:cubicBezTo>
                  <a:cubicBezTo>
                    <a:pt x="5600" y="1455"/>
                    <a:pt x="4000" y="3088"/>
                    <a:pt x="5400" y="5448"/>
                  </a:cubicBezTo>
                  <a:cubicBezTo>
                    <a:pt x="6800" y="7808"/>
                    <a:pt x="11200" y="10893"/>
                    <a:pt x="13800" y="13344"/>
                  </a:cubicBezTo>
                  <a:cubicBezTo>
                    <a:pt x="16400" y="15794"/>
                    <a:pt x="17200" y="17609"/>
                    <a:pt x="16800" y="18789"/>
                  </a:cubicBezTo>
                  <a:cubicBezTo>
                    <a:pt x="16400" y="19969"/>
                    <a:pt x="14800" y="20513"/>
                    <a:pt x="13000" y="20876"/>
                  </a:cubicBezTo>
                  <a:cubicBezTo>
                    <a:pt x="11200" y="21239"/>
                    <a:pt x="9200" y="21421"/>
                    <a:pt x="7200" y="21421"/>
                  </a:cubicBezTo>
                  <a:cubicBezTo>
                    <a:pt x="5200" y="21421"/>
                    <a:pt x="3200" y="21239"/>
                    <a:pt x="2000" y="20695"/>
                  </a:cubicBezTo>
                  <a:cubicBezTo>
                    <a:pt x="800" y="20150"/>
                    <a:pt x="400" y="19243"/>
                    <a:pt x="0" y="18335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5" name="Line"/>
            <p:cNvSpPr/>
            <p:nvPr/>
          </p:nvSpPr>
          <p:spPr>
            <a:xfrm>
              <a:off x="7269659" y="3537218"/>
              <a:ext cx="42944" cy="221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392" fill="norm" stroke="1" extrusionOk="0">
                  <a:moveTo>
                    <a:pt x="18811" y="1817"/>
                  </a:moveTo>
                  <a:cubicBezTo>
                    <a:pt x="18811" y="998"/>
                    <a:pt x="18811" y="179"/>
                    <a:pt x="18553" y="26"/>
                  </a:cubicBezTo>
                  <a:cubicBezTo>
                    <a:pt x="18296" y="-128"/>
                    <a:pt x="17782" y="384"/>
                    <a:pt x="15211" y="2534"/>
                  </a:cubicBezTo>
                  <a:cubicBezTo>
                    <a:pt x="12639" y="4683"/>
                    <a:pt x="8011" y="8471"/>
                    <a:pt x="4925" y="11645"/>
                  </a:cubicBezTo>
                  <a:cubicBezTo>
                    <a:pt x="1839" y="14818"/>
                    <a:pt x="296" y="17377"/>
                    <a:pt x="39" y="18913"/>
                  </a:cubicBezTo>
                  <a:cubicBezTo>
                    <a:pt x="-218" y="20448"/>
                    <a:pt x="811" y="20960"/>
                    <a:pt x="2868" y="21216"/>
                  </a:cubicBezTo>
                  <a:cubicBezTo>
                    <a:pt x="4925" y="21472"/>
                    <a:pt x="8011" y="21472"/>
                    <a:pt x="11353" y="21063"/>
                  </a:cubicBezTo>
                  <a:cubicBezTo>
                    <a:pt x="14696" y="20653"/>
                    <a:pt x="18296" y="19834"/>
                    <a:pt x="19839" y="18964"/>
                  </a:cubicBezTo>
                  <a:cubicBezTo>
                    <a:pt x="21382" y="18094"/>
                    <a:pt x="20868" y="17172"/>
                    <a:pt x="20353" y="16251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6" name="Line"/>
            <p:cNvSpPr/>
            <p:nvPr/>
          </p:nvSpPr>
          <p:spPr>
            <a:xfrm>
              <a:off x="7240579" y="3663950"/>
              <a:ext cx="8049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600" fill="norm" stroke="1" extrusionOk="0">
                  <a:moveTo>
                    <a:pt x="6938" y="21600"/>
                  </a:moveTo>
                  <a:cubicBezTo>
                    <a:pt x="3892" y="19800"/>
                    <a:pt x="846" y="18000"/>
                    <a:pt x="153" y="16200"/>
                  </a:cubicBezTo>
                  <a:cubicBezTo>
                    <a:pt x="-539" y="14400"/>
                    <a:pt x="1123" y="12600"/>
                    <a:pt x="4999" y="9900"/>
                  </a:cubicBezTo>
                  <a:cubicBezTo>
                    <a:pt x="8876" y="7200"/>
                    <a:pt x="14969" y="3600"/>
                    <a:pt x="21061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7" name="Line"/>
            <p:cNvSpPr/>
            <p:nvPr/>
          </p:nvSpPr>
          <p:spPr>
            <a:xfrm>
              <a:off x="7368693" y="3698875"/>
              <a:ext cx="9526" cy="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8" name="Line"/>
            <p:cNvSpPr/>
            <p:nvPr/>
          </p:nvSpPr>
          <p:spPr>
            <a:xfrm>
              <a:off x="3914293" y="3681271"/>
              <a:ext cx="576504" cy="52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441" fill="norm" stroke="1" extrusionOk="0">
                  <a:moveTo>
                    <a:pt x="0" y="21441"/>
                  </a:moveTo>
                  <a:cubicBezTo>
                    <a:pt x="316" y="18849"/>
                    <a:pt x="633" y="16257"/>
                    <a:pt x="1503" y="13449"/>
                  </a:cubicBezTo>
                  <a:cubicBezTo>
                    <a:pt x="2374" y="10641"/>
                    <a:pt x="3798" y="7617"/>
                    <a:pt x="5222" y="5673"/>
                  </a:cubicBezTo>
                  <a:cubicBezTo>
                    <a:pt x="6646" y="3729"/>
                    <a:pt x="8070" y="2865"/>
                    <a:pt x="9574" y="2433"/>
                  </a:cubicBezTo>
                  <a:cubicBezTo>
                    <a:pt x="11077" y="2001"/>
                    <a:pt x="12659" y="2001"/>
                    <a:pt x="14262" y="2001"/>
                  </a:cubicBezTo>
                  <a:cubicBezTo>
                    <a:pt x="15864" y="2001"/>
                    <a:pt x="17486" y="2001"/>
                    <a:pt x="18633" y="1785"/>
                  </a:cubicBezTo>
                  <a:cubicBezTo>
                    <a:pt x="19780" y="1569"/>
                    <a:pt x="20453" y="1137"/>
                    <a:pt x="20908" y="705"/>
                  </a:cubicBezTo>
                  <a:cubicBezTo>
                    <a:pt x="21363" y="273"/>
                    <a:pt x="21600" y="-159"/>
                    <a:pt x="21541" y="57"/>
                  </a:cubicBezTo>
                  <a:cubicBezTo>
                    <a:pt x="21481" y="273"/>
                    <a:pt x="21125" y="1137"/>
                    <a:pt x="20848" y="2001"/>
                  </a:cubicBezTo>
                  <a:cubicBezTo>
                    <a:pt x="20571" y="2865"/>
                    <a:pt x="20374" y="3729"/>
                    <a:pt x="20176" y="4593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9" name="Line"/>
            <p:cNvSpPr/>
            <p:nvPr/>
          </p:nvSpPr>
          <p:spPr>
            <a:xfrm>
              <a:off x="3979355" y="3731050"/>
              <a:ext cx="455639" cy="2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756" fill="norm" stroke="1" extrusionOk="0">
                  <a:moveTo>
                    <a:pt x="5789" y="2806"/>
                  </a:moveTo>
                  <a:cubicBezTo>
                    <a:pt x="4136" y="7126"/>
                    <a:pt x="2482" y="11446"/>
                    <a:pt x="1454" y="14686"/>
                  </a:cubicBezTo>
                  <a:cubicBezTo>
                    <a:pt x="427" y="17926"/>
                    <a:pt x="26" y="20086"/>
                    <a:pt x="1" y="20626"/>
                  </a:cubicBezTo>
                  <a:cubicBezTo>
                    <a:pt x="-24" y="21166"/>
                    <a:pt x="327" y="20086"/>
                    <a:pt x="1555" y="16306"/>
                  </a:cubicBezTo>
                  <a:cubicBezTo>
                    <a:pt x="2782" y="12526"/>
                    <a:pt x="4887" y="6046"/>
                    <a:pt x="6842" y="2806"/>
                  </a:cubicBezTo>
                  <a:cubicBezTo>
                    <a:pt x="8796" y="-434"/>
                    <a:pt x="10601" y="-434"/>
                    <a:pt x="12756" y="646"/>
                  </a:cubicBezTo>
                  <a:cubicBezTo>
                    <a:pt x="14911" y="1726"/>
                    <a:pt x="17416" y="3886"/>
                    <a:pt x="18945" y="4966"/>
                  </a:cubicBezTo>
                  <a:cubicBezTo>
                    <a:pt x="20473" y="6046"/>
                    <a:pt x="21025" y="6046"/>
                    <a:pt x="21576" y="6046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0" name="Line"/>
            <p:cNvSpPr/>
            <p:nvPr/>
          </p:nvSpPr>
          <p:spPr>
            <a:xfrm>
              <a:off x="618643" y="5264150"/>
              <a:ext cx="368301" cy="33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352" y="2581"/>
                    <a:pt x="6703" y="5162"/>
                    <a:pt x="9869" y="8015"/>
                  </a:cubicBezTo>
                  <a:cubicBezTo>
                    <a:pt x="13034" y="10868"/>
                    <a:pt x="16014" y="13992"/>
                    <a:pt x="17938" y="16302"/>
                  </a:cubicBezTo>
                  <a:cubicBezTo>
                    <a:pt x="19862" y="18611"/>
                    <a:pt x="20731" y="2010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1" name="Line"/>
            <p:cNvSpPr/>
            <p:nvPr/>
          </p:nvSpPr>
          <p:spPr>
            <a:xfrm>
              <a:off x="810845" y="5168900"/>
              <a:ext cx="106249" cy="546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0" h="21600" fill="norm" stroke="1" extrusionOk="0">
                  <a:moveTo>
                    <a:pt x="21260" y="0"/>
                  </a:moveTo>
                  <a:cubicBezTo>
                    <a:pt x="19142" y="84"/>
                    <a:pt x="17025" y="167"/>
                    <a:pt x="15119" y="670"/>
                  </a:cubicBezTo>
                  <a:cubicBezTo>
                    <a:pt x="13213" y="1172"/>
                    <a:pt x="11519" y="2093"/>
                    <a:pt x="9825" y="4060"/>
                  </a:cubicBezTo>
                  <a:cubicBezTo>
                    <a:pt x="8131" y="6028"/>
                    <a:pt x="6436" y="9042"/>
                    <a:pt x="4531" y="11930"/>
                  </a:cubicBezTo>
                  <a:cubicBezTo>
                    <a:pt x="2625" y="14819"/>
                    <a:pt x="507" y="17581"/>
                    <a:pt x="84" y="19172"/>
                  </a:cubicBezTo>
                  <a:cubicBezTo>
                    <a:pt x="-340" y="20763"/>
                    <a:pt x="931" y="21181"/>
                    <a:pt x="220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2" name="Line"/>
            <p:cNvSpPr/>
            <p:nvPr/>
          </p:nvSpPr>
          <p:spPr>
            <a:xfrm>
              <a:off x="1056793" y="5444411"/>
              <a:ext cx="139701" cy="143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6" fill="norm" stroke="1" extrusionOk="0">
                  <a:moveTo>
                    <a:pt x="0" y="10906"/>
                  </a:moveTo>
                  <a:cubicBezTo>
                    <a:pt x="327" y="8714"/>
                    <a:pt x="655" y="6523"/>
                    <a:pt x="1309" y="4645"/>
                  </a:cubicBezTo>
                  <a:cubicBezTo>
                    <a:pt x="1964" y="2766"/>
                    <a:pt x="2945" y="1201"/>
                    <a:pt x="4255" y="419"/>
                  </a:cubicBezTo>
                  <a:cubicBezTo>
                    <a:pt x="5564" y="-364"/>
                    <a:pt x="7200" y="-364"/>
                    <a:pt x="10145" y="3236"/>
                  </a:cubicBezTo>
                  <a:cubicBezTo>
                    <a:pt x="13091" y="6836"/>
                    <a:pt x="17345" y="14036"/>
                    <a:pt x="21600" y="212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3" name="Line"/>
            <p:cNvSpPr/>
            <p:nvPr/>
          </p:nvSpPr>
          <p:spPr>
            <a:xfrm>
              <a:off x="482616" y="4946650"/>
              <a:ext cx="402728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600" fill="norm" stroke="1" extrusionOk="0">
                  <a:moveTo>
                    <a:pt x="143" y="21600"/>
                  </a:moveTo>
                  <a:cubicBezTo>
                    <a:pt x="30" y="19500"/>
                    <a:pt x="-83" y="17400"/>
                    <a:pt x="87" y="15900"/>
                  </a:cubicBezTo>
                  <a:cubicBezTo>
                    <a:pt x="256" y="14400"/>
                    <a:pt x="709" y="13500"/>
                    <a:pt x="3253" y="11550"/>
                  </a:cubicBezTo>
                  <a:cubicBezTo>
                    <a:pt x="5798" y="9600"/>
                    <a:pt x="10434" y="6600"/>
                    <a:pt x="13827" y="4500"/>
                  </a:cubicBezTo>
                  <a:cubicBezTo>
                    <a:pt x="17220" y="2400"/>
                    <a:pt x="19368" y="1200"/>
                    <a:pt x="2151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4" name="Line"/>
            <p:cNvSpPr/>
            <p:nvPr/>
          </p:nvSpPr>
          <p:spPr>
            <a:xfrm>
              <a:off x="1780693" y="5141769"/>
              <a:ext cx="7099301" cy="2052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4" fill="norm" stroke="1" extrusionOk="0">
                  <a:moveTo>
                    <a:pt x="0" y="21307"/>
                  </a:moveTo>
                  <a:cubicBezTo>
                    <a:pt x="187" y="21329"/>
                    <a:pt x="374" y="21352"/>
                    <a:pt x="576" y="21285"/>
                  </a:cubicBezTo>
                  <a:cubicBezTo>
                    <a:pt x="779" y="21218"/>
                    <a:pt x="998" y="21062"/>
                    <a:pt x="1227" y="20862"/>
                  </a:cubicBezTo>
                  <a:cubicBezTo>
                    <a:pt x="1455" y="20662"/>
                    <a:pt x="1694" y="20417"/>
                    <a:pt x="1909" y="20150"/>
                  </a:cubicBezTo>
                  <a:cubicBezTo>
                    <a:pt x="2125" y="19883"/>
                    <a:pt x="2318" y="19594"/>
                    <a:pt x="2512" y="19249"/>
                  </a:cubicBezTo>
                  <a:cubicBezTo>
                    <a:pt x="2705" y="18905"/>
                    <a:pt x="2898" y="18504"/>
                    <a:pt x="3085" y="18082"/>
                  </a:cubicBezTo>
                  <a:cubicBezTo>
                    <a:pt x="3272" y="17659"/>
                    <a:pt x="3452" y="17214"/>
                    <a:pt x="3639" y="16725"/>
                  </a:cubicBezTo>
                  <a:cubicBezTo>
                    <a:pt x="3825" y="16235"/>
                    <a:pt x="4019" y="15701"/>
                    <a:pt x="4196" y="15201"/>
                  </a:cubicBezTo>
                  <a:cubicBezTo>
                    <a:pt x="4373" y="14700"/>
                    <a:pt x="4534" y="14233"/>
                    <a:pt x="4714" y="13710"/>
                  </a:cubicBezTo>
                  <a:cubicBezTo>
                    <a:pt x="4894" y="13188"/>
                    <a:pt x="5094" y="12609"/>
                    <a:pt x="5265" y="12064"/>
                  </a:cubicBezTo>
                  <a:cubicBezTo>
                    <a:pt x="5435" y="11519"/>
                    <a:pt x="5577" y="11008"/>
                    <a:pt x="5735" y="10463"/>
                  </a:cubicBezTo>
                  <a:cubicBezTo>
                    <a:pt x="5893" y="9918"/>
                    <a:pt x="6067" y="9339"/>
                    <a:pt x="6211" y="8794"/>
                  </a:cubicBezTo>
                  <a:cubicBezTo>
                    <a:pt x="6356" y="8249"/>
                    <a:pt x="6472" y="7738"/>
                    <a:pt x="6620" y="7159"/>
                  </a:cubicBezTo>
                  <a:cubicBezTo>
                    <a:pt x="6769" y="6581"/>
                    <a:pt x="6949" y="5936"/>
                    <a:pt x="7139" y="5324"/>
                  </a:cubicBezTo>
                  <a:cubicBezTo>
                    <a:pt x="7329" y="4712"/>
                    <a:pt x="7528" y="4134"/>
                    <a:pt x="7725" y="3600"/>
                  </a:cubicBezTo>
                  <a:cubicBezTo>
                    <a:pt x="7921" y="3066"/>
                    <a:pt x="8114" y="2577"/>
                    <a:pt x="8298" y="2176"/>
                  </a:cubicBezTo>
                  <a:cubicBezTo>
                    <a:pt x="8482" y="1776"/>
                    <a:pt x="8655" y="1464"/>
                    <a:pt x="8845" y="1175"/>
                  </a:cubicBezTo>
                  <a:cubicBezTo>
                    <a:pt x="9035" y="886"/>
                    <a:pt x="9242" y="619"/>
                    <a:pt x="9464" y="419"/>
                  </a:cubicBezTo>
                  <a:cubicBezTo>
                    <a:pt x="9686" y="219"/>
                    <a:pt x="9924" y="85"/>
                    <a:pt x="10159" y="30"/>
                  </a:cubicBezTo>
                  <a:cubicBezTo>
                    <a:pt x="10394" y="-26"/>
                    <a:pt x="10626" y="-4"/>
                    <a:pt x="10848" y="107"/>
                  </a:cubicBezTo>
                  <a:cubicBezTo>
                    <a:pt x="11070" y="219"/>
                    <a:pt x="11283" y="419"/>
                    <a:pt x="11476" y="630"/>
                  </a:cubicBezTo>
                  <a:cubicBezTo>
                    <a:pt x="11669" y="842"/>
                    <a:pt x="11843" y="1064"/>
                    <a:pt x="12011" y="1320"/>
                  </a:cubicBezTo>
                  <a:cubicBezTo>
                    <a:pt x="12178" y="1576"/>
                    <a:pt x="12339" y="1865"/>
                    <a:pt x="12503" y="2232"/>
                  </a:cubicBezTo>
                  <a:cubicBezTo>
                    <a:pt x="12668" y="2599"/>
                    <a:pt x="12835" y="3044"/>
                    <a:pt x="13012" y="3533"/>
                  </a:cubicBezTo>
                  <a:cubicBezTo>
                    <a:pt x="13189" y="4023"/>
                    <a:pt x="13376" y="4556"/>
                    <a:pt x="13534" y="5090"/>
                  </a:cubicBezTo>
                  <a:cubicBezTo>
                    <a:pt x="13692" y="5624"/>
                    <a:pt x="13820" y="6158"/>
                    <a:pt x="13959" y="6714"/>
                  </a:cubicBezTo>
                  <a:cubicBezTo>
                    <a:pt x="14097" y="7270"/>
                    <a:pt x="14245" y="7849"/>
                    <a:pt x="14406" y="8483"/>
                  </a:cubicBezTo>
                  <a:cubicBezTo>
                    <a:pt x="14567" y="9117"/>
                    <a:pt x="14741" y="9806"/>
                    <a:pt x="14896" y="10474"/>
                  </a:cubicBezTo>
                  <a:cubicBezTo>
                    <a:pt x="15050" y="11141"/>
                    <a:pt x="15186" y="11786"/>
                    <a:pt x="15314" y="12365"/>
                  </a:cubicBezTo>
                  <a:cubicBezTo>
                    <a:pt x="15443" y="12943"/>
                    <a:pt x="15566" y="13455"/>
                    <a:pt x="15701" y="14011"/>
                  </a:cubicBezTo>
                  <a:cubicBezTo>
                    <a:pt x="15836" y="14567"/>
                    <a:pt x="15984" y="15167"/>
                    <a:pt x="16139" y="15712"/>
                  </a:cubicBezTo>
                  <a:cubicBezTo>
                    <a:pt x="16293" y="16257"/>
                    <a:pt x="16454" y="16747"/>
                    <a:pt x="16638" y="17181"/>
                  </a:cubicBezTo>
                  <a:cubicBezTo>
                    <a:pt x="16821" y="17614"/>
                    <a:pt x="17028" y="17993"/>
                    <a:pt x="17234" y="18315"/>
                  </a:cubicBezTo>
                  <a:cubicBezTo>
                    <a:pt x="17440" y="18638"/>
                    <a:pt x="17646" y="18905"/>
                    <a:pt x="17852" y="19149"/>
                  </a:cubicBezTo>
                  <a:cubicBezTo>
                    <a:pt x="18058" y="19394"/>
                    <a:pt x="18264" y="19616"/>
                    <a:pt x="18493" y="19817"/>
                  </a:cubicBezTo>
                  <a:cubicBezTo>
                    <a:pt x="18721" y="20017"/>
                    <a:pt x="18972" y="20195"/>
                    <a:pt x="19201" y="20328"/>
                  </a:cubicBezTo>
                  <a:cubicBezTo>
                    <a:pt x="19430" y="20462"/>
                    <a:pt x="19636" y="20551"/>
                    <a:pt x="19842" y="20629"/>
                  </a:cubicBezTo>
                  <a:cubicBezTo>
                    <a:pt x="20048" y="20706"/>
                    <a:pt x="20254" y="20773"/>
                    <a:pt x="20470" y="20840"/>
                  </a:cubicBezTo>
                  <a:cubicBezTo>
                    <a:pt x="20686" y="20907"/>
                    <a:pt x="20911" y="20973"/>
                    <a:pt x="21101" y="21096"/>
                  </a:cubicBezTo>
                  <a:cubicBezTo>
                    <a:pt x="21291" y="21218"/>
                    <a:pt x="21445" y="21396"/>
                    <a:pt x="21600" y="215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5" name="Line"/>
            <p:cNvSpPr/>
            <p:nvPr/>
          </p:nvSpPr>
          <p:spPr>
            <a:xfrm>
              <a:off x="5254143" y="5384800"/>
              <a:ext cx="3810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000" y="847"/>
                    <a:pt x="12000" y="1694"/>
                    <a:pt x="15600" y="5294"/>
                  </a:cubicBezTo>
                  <a:cubicBezTo>
                    <a:pt x="19200" y="8894"/>
                    <a:pt x="20400" y="152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6" name="Line"/>
            <p:cNvSpPr/>
            <p:nvPr/>
          </p:nvSpPr>
          <p:spPr>
            <a:xfrm>
              <a:off x="5279543" y="6521450"/>
              <a:ext cx="12701" cy="241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6253"/>
                    <a:pt x="14400" y="12505"/>
                    <a:pt x="18000" y="16105"/>
                  </a:cubicBezTo>
                  <a:cubicBezTo>
                    <a:pt x="21600" y="19705"/>
                    <a:pt x="21600" y="2065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7" name="Line"/>
            <p:cNvSpPr/>
            <p:nvPr/>
          </p:nvSpPr>
          <p:spPr>
            <a:xfrm>
              <a:off x="5317643" y="7042150"/>
              <a:ext cx="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8" name="Line"/>
            <p:cNvSpPr/>
            <p:nvPr/>
          </p:nvSpPr>
          <p:spPr>
            <a:xfrm>
              <a:off x="5226304" y="7075424"/>
              <a:ext cx="137802" cy="131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353" fill="norm" stroke="1" extrusionOk="0">
                  <a:moveTo>
                    <a:pt x="15846" y="9010"/>
                  </a:moveTo>
                  <a:cubicBezTo>
                    <a:pt x="16169" y="7296"/>
                    <a:pt x="16491" y="5582"/>
                    <a:pt x="16008" y="4039"/>
                  </a:cubicBezTo>
                  <a:cubicBezTo>
                    <a:pt x="15524" y="2496"/>
                    <a:pt x="14234" y="1124"/>
                    <a:pt x="12784" y="439"/>
                  </a:cubicBezTo>
                  <a:cubicBezTo>
                    <a:pt x="11333" y="-247"/>
                    <a:pt x="9721" y="-247"/>
                    <a:pt x="8431" y="1296"/>
                  </a:cubicBezTo>
                  <a:cubicBezTo>
                    <a:pt x="7142" y="2839"/>
                    <a:pt x="6175" y="5924"/>
                    <a:pt x="5691" y="8324"/>
                  </a:cubicBezTo>
                  <a:cubicBezTo>
                    <a:pt x="5208" y="10724"/>
                    <a:pt x="5208" y="12439"/>
                    <a:pt x="5852" y="13810"/>
                  </a:cubicBezTo>
                  <a:cubicBezTo>
                    <a:pt x="6497" y="15182"/>
                    <a:pt x="7787" y="16210"/>
                    <a:pt x="9882" y="15867"/>
                  </a:cubicBezTo>
                  <a:cubicBezTo>
                    <a:pt x="11978" y="15524"/>
                    <a:pt x="14879" y="13810"/>
                    <a:pt x="16491" y="11753"/>
                  </a:cubicBezTo>
                  <a:cubicBezTo>
                    <a:pt x="18103" y="9696"/>
                    <a:pt x="18426" y="7296"/>
                    <a:pt x="18264" y="5239"/>
                  </a:cubicBezTo>
                  <a:cubicBezTo>
                    <a:pt x="18103" y="3182"/>
                    <a:pt x="17458" y="1467"/>
                    <a:pt x="15202" y="1296"/>
                  </a:cubicBezTo>
                  <a:cubicBezTo>
                    <a:pt x="12945" y="1124"/>
                    <a:pt x="9076" y="2496"/>
                    <a:pt x="6820" y="4896"/>
                  </a:cubicBezTo>
                  <a:cubicBezTo>
                    <a:pt x="4563" y="7296"/>
                    <a:pt x="3918" y="10724"/>
                    <a:pt x="4885" y="13296"/>
                  </a:cubicBezTo>
                  <a:cubicBezTo>
                    <a:pt x="5852" y="15867"/>
                    <a:pt x="8431" y="17582"/>
                    <a:pt x="10527" y="18439"/>
                  </a:cubicBezTo>
                  <a:cubicBezTo>
                    <a:pt x="12623" y="19296"/>
                    <a:pt x="14234" y="19296"/>
                    <a:pt x="15524" y="18610"/>
                  </a:cubicBezTo>
                  <a:cubicBezTo>
                    <a:pt x="16814" y="17924"/>
                    <a:pt x="17781" y="16553"/>
                    <a:pt x="17620" y="14324"/>
                  </a:cubicBezTo>
                  <a:cubicBezTo>
                    <a:pt x="17458" y="12096"/>
                    <a:pt x="16169" y="9010"/>
                    <a:pt x="14718" y="7296"/>
                  </a:cubicBezTo>
                  <a:cubicBezTo>
                    <a:pt x="13267" y="5582"/>
                    <a:pt x="11655" y="5239"/>
                    <a:pt x="10043" y="5410"/>
                  </a:cubicBezTo>
                  <a:cubicBezTo>
                    <a:pt x="8431" y="5582"/>
                    <a:pt x="6820" y="6267"/>
                    <a:pt x="6014" y="8324"/>
                  </a:cubicBezTo>
                  <a:cubicBezTo>
                    <a:pt x="5208" y="10382"/>
                    <a:pt x="5208" y="13810"/>
                    <a:pt x="7142" y="16039"/>
                  </a:cubicBezTo>
                  <a:cubicBezTo>
                    <a:pt x="9076" y="18267"/>
                    <a:pt x="12945" y="19296"/>
                    <a:pt x="15685" y="19467"/>
                  </a:cubicBezTo>
                  <a:cubicBezTo>
                    <a:pt x="18426" y="19639"/>
                    <a:pt x="20037" y="18953"/>
                    <a:pt x="20682" y="17753"/>
                  </a:cubicBezTo>
                  <a:cubicBezTo>
                    <a:pt x="21327" y="16553"/>
                    <a:pt x="21005" y="14839"/>
                    <a:pt x="19231" y="13467"/>
                  </a:cubicBezTo>
                  <a:cubicBezTo>
                    <a:pt x="17458" y="12096"/>
                    <a:pt x="14234" y="11067"/>
                    <a:pt x="11172" y="10553"/>
                  </a:cubicBezTo>
                  <a:cubicBezTo>
                    <a:pt x="8109" y="10039"/>
                    <a:pt x="5208" y="10039"/>
                    <a:pt x="3112" y="10553"/>
                  </a:cubicBezTo>
                  <a:cubicBezTo>
                    <a:pt x="1017" y="11067"/>
                    <a:pt x="-273" y="12096"/>
                    <a:pt x="49" y="13982"/>
                  </a:cubicBezTo>
                  <a:cubicBezTo>
                    <a:pt x="372" y="15867"/>
                    <a:pt x="2306" y="18610"/>
                    <a:pt x="4240" y="19982"/>
                  </a:cubicBezTo>
                  <a:cubicBezTo>
                    <a:pt x="6175" y="21353"/>
                    <a:pt x="8109" y="21353"/>
                    <a:pt x="10043" y="21353"/>
                  </a:cubicBezTo>
                  <a:cubicBezTo>
                    <a:pt x="11978" y="21353"/>
                    <a:pt x="13912" y="21353"/>
                    <a:pt x="14234" y="20839"/>
                  </a:cubicBezTo>
                  <a:cubicBezTo>
                    <a:pt x="14557" y="20324"/>
                    <a:pt x="13267" y="19296"/>
                    <a:pt x="11817" y="18782"/>
                  </a:cubicBezTo>
                  <a:cubicBezTo>
                    <a:pt x="10366" y="18267"/>
                    <a:pt x="8754" y="18267"/>
                    <a:pt x="7142" y="18267"/>
                  </a:cubicBezTo>
                  <a:cubicBezTo>
                    <a:pt x="5530" y="18267"/>
                    <a:pt x="3918" y="18267"/>
                    <a:pt x="4079" y="18096"/>
                  </a:cubicBezTo>
                  <a:cubicBezTo>
                    <a:pt x="4240" y="17924"/>
                    <a:pt x="6175" y="17582"/>
                    <a:pt x="7948" y="17239"/>
                  </a:cubicBezTo>
                  <a:cubicBezTo>
                    <a:pt x="9721" y="16896"/>
                    <a:pt x="11333" y="16553"/>
                    <a:pt x="13590" y="16039"/>
                  </a:cubicBezTo>
                  <a:cubicBezTo>
                    <a:pt x="15846" y="15524"/>
                    <a:pt x="18748" y="14839"/>
                    <a:pt x="19231" y="14496"/>
                  </a:cubicBezTo>
                  <a:cubicBezTo>
                    <a:pt x="19715" y="14153"/>
                    <a:pt x="17781" y="14153"/>
                    <a:pt x="15524" y="15182"/>
                  </a:cubicBezTo>
                  <a:cubicBezTo>
                    <a:pt x="13267" y="16210"/>
                    <a:pt x="10688" y="18267"/>
                    <a:pt x="8109" y="203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9" name="Line"/>
            <p:cNvSpPr/>
            <p:nvPr/>
          </p:nvSpPr>
          <p:spPr>
            <a:xfrm>
              <a:off x="8981091" y="6051975"/>
              <a:ext cx="2573951" cy="1089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92" fill="norm" stroke="1" extrusionOk="0">
                  <a:moveTo>
                    <a:pt x="4153" y="2005"/>
                  </a:moveTo>
                  <a:cubicBezTo>
                    <a:pt x="4827" y="1628"/>
                    <a:pt x="5501" y="1250"/>
                    <a:pt x="6157" y="978"/>
                  </a:cubicBezTo>
                  <a:cubicBezTo>
                    <a:pt x="6814" y="705"/>
                    <a:pt x="7452" y="537"/>
                    <a:pt x="8108" y="411"/>
                  </a:cubicBezTo>
                  <a:cubicBezTo>
                    <a:pt x="8764" y="286"/>
                    <a:pt x="9438" y="202"/>
                    <a:pt x="10139" y="139"/>
                  </a:cubicBezTo>
                  <a:cubicBezTo>
                    <a:pt x="10839" y="76"/>
                    <a:pt x="11566" y="34"/>
                    <a:pt x="12302" y="13"/>
                  </a:cubicBezTo>
                  <a:cubicBezTo>
                    <a:pt x="13038" y="-8"/>
                    <a:pt x="13783" y="-8"/>
                    <a:pt x="14466" y="55"/>
                  </a:cubicBezTo>
                  <a:cubicBezTo>
                    <a:pt x="15149" y="118"/>
                    <a:pt x="15769" y="244"/>
                    <a:pt x="16337" y="390"/>
                  </a:cubicBezTo>
                  <a:cubicBezTo>
                    <a:pt x="16904" y="537"/>
                    <a:pt x="17419" y="705"/>
                    <a:pt x="17942" y="1020"/>
                  </a:cubicBezTo>
                  <a:cubicBezTo>
                    <a:pt x="18465" y="1334"/>
                    <a:pt x="18997" y="1795"/>
                    <a:pt x="19449" y="2341"/>
                  </a:cubicBezTo>
                  <a:cubicBezTo>
                    <a:pt x="19901" y="2886"/>
                    <a:pt x="20274" y="3515"/>
                    <a:pt x="20566" y="4186"/>
                  </a:cubicBezTo>
                  <a:cubicBezTo>
                    <a:pt x="20859" y="4857"/>
                    <a:pt x="21072" y="5570"/>
                    <a:pt x="21240" y="6577"/>
                  </a:cubicBezTo>
                  <a:cubicBezTo>
                    <a:pt x="21409" y="7583"/>
                    <a:pt x="21533" y="8884"/>
                    <a:pt x="21559" y="9974"/>
                  </a:cubicBezTo>
                  <a:cubicBezTo>
                    <a:pt x="21586" y="11065"/>
                    <a:pt x="21515" y="11945"/>
                    <a:pt x="21311" y="12847"/>
                  </a:cubicBezTo>
                  <a:cubicBezTo>
                    <a:pt x="21107" y="13749"/>
                    <a:pt x="20770" y="14672"/>
                    <a:pt x="20318" y="15531"/>
                  </a:cubicBezTo>
                  <a:cubicBezTo>
                    <a:pt x="19866" y="16391"/>
                    <a:pt x="19298" y="17188"/>
                    <a:pt x="18784" y="17838"/>
                  </a:cubicBezTo>
                  <a:cubicBezTo>
                    <a:pt x="18270" y="18488"/>
                    <a:pt x="17809" y="18992"/>
                    <a:pt x="17294" y="19474"/>
                  </a:cubicBezTo>
                  <a:cubicBezTo>
                    <a:pt x="16780" y="19956"/>
                    <a:pt x="16213" y="20418"/>
                    <a:pt x="15619" y="20753"/>
                  </a:cubicBezTo>
                  <a:cubicBezTo>
                    <a:pt x="15024" y="21089"/>
                    <a:pt x="14404" y="21298"/>
                    <a:pt x="13783" y="21424"/>
                  </a:cubicBezTo>
                  <a:cubicBezTo>
                    <a:pt x="13162" y="21550"/>
                    <a:pt x="12542" y="21592"/>
                    <a:pt x="11912" y="21592"/>
                  </a:cubicBezTo>
                  <a:cubicBezTo>
                    <a:pt x="11283" y="21592"/>
                    <a:pt x="10644" y="21550"/>
                    <a:pt x="9979" y="21382"/>
                  </a:cubicBezTo>
                  <a:cubicBezTo>
                    <a:pt x="9314" y="21215"/>
                    <a:pt x="8622" y="20921"/>
                    <a:pt x="7966" y="20606"/>
                  </a:cubicBezTo>
                  <a:cubicBezTo>
                    <a:pt x="7310" y="20292"/>
                    <a:pt x="6689" y="19956"/>
                    <a:pt x="6042" y="19621"/>
                  </a:cubicBezTo>
                  <a:cubicBezTo>
                    <a:pt x="5395" y="19285"/>
                    <a:pt x="4721" y="18950"/>
                    <a:pt x="4162" y="18614"/>
                  </a:cubicBezTo>
                  <a:cubicBezTo>
                    <a:pt x="3604" y="18279"/>
                    <a:pt x="3160" y="17943"/>
                    <a:pt x="2619" y="17461"/>
                  </a:cubicBezTo>
                  <a:cubicBezTo>
                    <a:pt x="2079" y="16978"/>
                    <a:pt x="1440" y="16349"/>
                    <a:pt x="997" y="15636"/>
                  </a:cubicBezTo>
                  <a:cubicBezTo>
                    <a:pt x="553" y="14923"/>
                    <a:pt x="305" y="14126"/>
                    <a:pt x="163" y="13141"/>
                  </a:cubicBezTo>
                  <a:cubicBezTo>
                    <a:pt x="21" y="12155"/>
                    <a:pt x="-14" y="10981"/>
                    <a:pt x="4" y="9869"/>
                  </a:cubicBezTo>
                  <a:cubicBezTo>
                    <a:pt x="21" y="8758"/>
                    <a:pt x="92" y="7709"/>
                    <a:pt x="287" y="6829"/>
                  </a:cubicBezTo>
                  <a:cubicBezTo>
                    <a:pt x="483" y="5948"/>
                    <a:pt x="802" y="5235"/>
                    <a:pt x="1236" y="4648"/>
                  </a:cubicBezTo>
                  <a:cubicBezTo>
                    <a:pt x="1671" y="4060"/>
                    <a:pt x="2220" y="3599"/>
                    <a:pt x="2823" y="3222"/>
                  </a:cubicBezTo>
                  <a:cubicBezTo>
                    <a:pt x="3426" y="2844"/>
                    <a:pt x="4083" y="2550"/>
                    <a:pt x="4783" y="2425"/>
                  </a:cubicBezTo>
                  <a:cubicBezTo>
                    <a:pt x="5484" y="2299"/>
                    <a:pt x="6228" y="2341"/>
                    <a:pt x="6973" y="23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0" name="Line"/>
            <p:cNvSpPr/>
            <p:nvPr/>
          </p:nvSpPr>
          <p:spPr>
            <a:xfrm>
              <a:off x="1971193" y="7188200"/>
              <a:ext cx="7004051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7" y="20571"/>
                    <a:pt x="274" y="19543"/>
                    <a:pt x="444" y="18600"/>
                  </a:cubicBezTo>
                  <a:cubicBezTo>
                    <a:pt x="614" y="17657"/>
                    <a:pt x="816" y="16800"/>
                    <a:pt x="1041" y="15771"/>
                  </a:cubicBezTo>
                  <a:cubicBezTo>
                    <a:pt x="1266" y="14743"/>
                    <a:pt x="1514" y="13543"/>
                    <a:pt x="1746" y="12600"/>
                  </a:cubicBezTo>
                  <a:cubicBezTo>
                    <a:pt x="1978" y="11657"/>
                    <a:pt x="2193" y="10971"/>
                    <a:pt x="2412" y="10200"/>
                  </a:cubicBezTo>
                  <a:cubicBezTo>
                    <a:pt x="2631" y="9429"/>
                    <a:pt x="2853" y="8571"/>
                    <a:pt x="3088" y="7800"/>
                  </a:cubicBezTo>
                  <a:cubicBezTo>
                    <a:pt x="3323" y="7029"/>
                    <a:pt x="3571" y="6343"/>
                    <a:pt x="3819" y="5657"/>
                  </a:cubicBezTo>
                  <a:cubicBezTo>
                    <a:pt x="4067" y="4971"/>
                    <a:pt x="4315" y="4286"/>
                    <a:pt x="4550" y="3686"/>
                  </a:cubicBezTo>
                  <a:cubicBezTo>
                    <a:pt x="4785" y="3086"/>
                    <a:pt x="5007" y="2571"/>
                    <a:pt x="5235" y="2143"/>
                  </a:cubicBezTo>
                  <a:cubicBezTo>
                    <a:pt x="5464" y="1714"/>
                    <a:pt x="5699" y="1371"/>
                    <a:pt x="5934" y="1114"/>
                  </a:cubicBezTo>
                  <a:cubicBezTo>
                    <a:pt x="6169" y="857"/>
                    <a:pt x="6404" y="686"/>
                    <a:pt x="6661" y="600"/>
                  </a:cubicBezTo>
                  <a:cubicBezTo>
                    <a:pt x="6919" y="514"/>
                    <a:pt x="7200" y="514"/>
                    <a:pt x="7474" y="429"/>
                  </a:cubicBezTo>
                  <a:cubicBezTo>
                    <a:pt x="7748" y="343"/>
                    <a:pt x="8016" y="171"/>
                    <a:pt x="8290" y="86"/>
                  </a:cubicBezTo>
                  <a:cubicBezTo>
                    <a:pt x="8564" y="0"/>
                    <a:pt x="8845" y="0"/>
                    <a:pt x="9119" y="0"/>
                  </a:cubicBezTo>
                  <a:cubicBezTo>
                    <a:pt x="9393" y="0"/>
                    <a:pt x="9661" y="0"/>
                    <a:pt x="9922" y="171"/>
                  </a:cubicBezTo>
                  <a:cubicBezTo>
                    <a:pt x="10183" y="343"/>
                    <a:pt x="10438" y="686"/>
                    <a:pt x="10699" y="943"/>
                  </a:cubicBezTo>
                  <a:cubicBezTo>
                    <a:pt x="10960" y="1200"/>
                    <a:pt x="11228" y="1371"/>
                    <a:pt x="11489" y="1629"/>
                  </a:cubicBezTo>
                  <a:cubicBezTo>
                    <a:pt x="11750" y="1886"/>
                    <a:pt x="12004" y="2229"/>
                    <a:pt x="12256" y="2571"/>
                  </a:cubicBezTo>
                  <a:cubicBezTo>
                    <a:pt x="12507" y="2914"/>
                    <a:pt x="12755" y="3257"/>
                    <a:pt x="13000" y="3600"/>
                  </a:cubicBezTo>
                  <a:cubicBezTo>
                    <a:pt x="13245" y="3943"/>
                    <a:pt x="13486" y="4286"/>
                    <a:pt x="13731" y="4543"/>
                  </a:cubicBezTo>
                  <a:cubicBezTo>
                    <a:pt x="13976" y="4800"/>
                    <a:pt x="14224" y="4971"/>
                    <a:pt x="14469" y="5229"/>
                  </a:cubicBezTo>
                  <a:cubicBezTo>
                    <a:pt x="14713" y="5486"/>
                    <a:pt x="14955" y="5829"/>
                    <a:pt x="15196" y="6086"/>
                  </a:cubicBezTo>
                  <a:cubicBezTo>
                    <a:pt x="15438" y="6343"/>
                    <a:pt x="15679" y="6514"/>
                    <a:pt x="15921" y="6771"/>
                  </a:cubicBezTo>
                  <a:cubicBezTo>
                    <a:pt x="16162" y="7029"/>
                    <a:pt x="16404" y="7371"/>
                    <a:pt x="16642" y="7629"/>
                  </a:cubicBezTo>
                  <a:cubicBezTo>
                    <a:pt x="16881" y="7886"/>
                    <a:pt x="17116" y="8057"/>
                    <a:pt x="17347" y="8229"/>
                  </a:cubicBezTo>
                  <a:cubicBezTo>
                    <a:pt x="17579" y="8400"/>
                    <a:pt x="17807" y="8571"/>
                    <a:pt x="18033" y="8829"/>
                  </a:cubicBezTo>
                  <a:cubicBezTo>
                    <a:pt x="18258" y="9086"/>
                    <a:pt x="18480" y="9429"/>
                    <a:pt x="18708" y="9771"/>
                  </a:cubicBezTo>
                  <a:cubicBezTo>
                    <a:pt x="18937" y="10114"/>
                    <a:pt x="19172" y="10457"/>
                    <a:pt x="19420" y="10714"/>
                  </a:cubicBezTo>
                  <a:cubicBezTo>
                    <a:pt x="19668" y="10971"/>
                    <a:pt x="19929" y="11143"/>
                    <a:pt x="20187" y="11229"/>
                  </a:cubicBezTo>
                  <a:cubicBezTo>
                    <a:pt x="20445" y="11314"/>
                    <a:pt x="20699" y="11314"/>
                    <a:pt x="20915" y="11057"/>
                  </a:cubicBezTo>
                  <a:cubicBezTo>
                    <a:pt x="21130" y="10800"/>
                    <a:pt x="21306" y="10286"/>
                    <a:pt x="21414" y="10114"/>
                  </a:cubicBezTo>
                  <a:cubicBezTo>
                    <a:pt x="21522" y="9943"/>
                    <a:pt x="21561" y="10114"/>
                    <a:pt x="21600" y="102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1" name="Line"/>
            <p:cNvSpPr/>
            <p:nvPr/>
          </p:nvSpPr>
          <p:spPr>
            <a:xfrm>
              <a:off x="5216043" y="7467124"/>
              <a:ext cx="450851" cy="337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2" fill="norm" stroke="1" extrusionOk="0">
                  <a:moveTo>
                    <a:pt x="0" y="21362"/>
                  </a:moveTo>
                  <a:cubicBezTo>
                    <a:pt x="1014" y="17605"/>
                    <a:pt x="2028" y="13849"/>
                    <a:pt x="2738" y="10830"/>
                  </a:cubicBezTo>
                  <a:cubicBezTo>
                    <a:pt x="3448" y="7812"/>
                    <a:pt x="3854" y="5531"/>
                    <a:pt x="4107" y="3921"/>
                  </a:cubicBezTo>
                  <a:cubicBezTo>
                    <a:pt x="4361" y="2311"/>
                    <a:pt x="4462" y="1372"/>
                    <a:pt x="4411" y="1305"/>
                  </a:cubicBezTo>
                  <a:cubicBezTo>
                    <a:pt x="4361" y="1238"/>
                    <a:pt x="4158" y="2043"/>
                    <a:pt x="3955" y="4189"/>
                  </a:cubicBezTo>
                  <a:cubicBezTo>
                    <a:pt x="3752" y="6336"/>
                    <a:pt x="3549" y="9824"/>
                    <a:pt x="3448" y="11904"/>
                  </a:cubicBezTo>
                  <a:cubicBezTo>
                    <a:pt x="3346" y="13983"/>
                    <a:pt x="3346" y="14654"/>
                    <a:pt x="3549" y="15191"/>
                  </a:cubicBezTo>
                  <a:cubicBezTo>
                    <a:pt x="3752" y="15727"/>
                    <a:pt x="4158" y="16130"/>
                    <a:pt x="5121" y="15928"/>
                  </a:cubicBezTo>
                  <a:cubicBezTo>
                    <a:pt x="6085" y="15727"/>
                    <a:pt x="7606" y="14922"/>
                    <a:pt x="8924" y="13715"/>
                  </a:cubicBezTo>
                  <a:cubicBezTo>
                    <a:pt x="10242" y="12507"/>
                    <a:pt x="11358" y="10897"/>
                    <a:pt x="12220" y="9019"/>
                  </a:cubicBezTo>
                  <a:cubicBezTo>
                    <a:pt x="13082" y="7141"/>
                    <a:pt x="13690" y="4994"/>
                    <a:pt x="14197" y="3317"/>
                  </a:cubicBezTo>
                  <a:cubicBezTo>
                    <a:pt x="14704" y="1640"/>
                    <a:pt x="15110" y="433"/>
                    <a:pt x="15161" y="97"/>
                  </a:cubicBezTo>
                  <a:cubicBezTo>
                    <a:pt x="15211" y="-238"/>
                    <a:pt x="14907" y="299"/>
                    <a:pt x="14704" y="1640"/>
                  </a:cubicBezTo>
                  <a:cubicBezTo>
                    <a:pt x="14501" y="2982"/>
                    <a:pt x="14400" y="5128"/>
                    <a:pt x="15059" y="7141"/>
                  </a:cubicBezTo>
                  <a:cubicBezTo>
                    <a:pt x="15718" y="9153"/>
                    <a:pt x="17138" y="11032"/>
                    <a:pt x="18355" y="12172"/>
                  </a:cubicBezTo>
                  <a:cubicBezTo>
                    <a:pt x="19572" y="13312"/>
                    <a:pt x="20586" y="13715"/>
                    <a:pt x="21600" y="141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2" name="Line"/>
            <p:cNvSpPr/>
            <p:nvPr/>
          </p:nvSpPr>
          <p:spPr>
            <a:xfrm>
              <a:off x="8889556" y="7055213"/>
              <a:ext cx="3303724" cy="1421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588" fill="norm" stroke="1" extrusionOk="0">
                  <a:moveTo>
                    <a:pt x="18163" y="2212"/>
                  </a:moveTo>
                  <a:cubicBezTo>
                    <a:pt x="18149" y="2051"/>
                    <a:pt x="18136" y="1890"/>
                    <a:pt x="18122" y="1714"/>
                  </a:cubicBezTo>
                  <a:cubicBezTo>
                    <a:pt x="18108" y="1537"/>
                    <a:pt x="18094" y="1344"/>
                    <a:pt x="18053" y="1231"/>
                  </a:cubicBezTo>
                  <a:cubicBezTo>
                    <a:pt x="18012" y="1119"/>
                    <a:pt x="17943" y="1087"/>
                    <a:pt x="17688" y="1055"/>
                  </a:cubicBezTo>
                  <a:cubicBezTo>
                    <a:pt x="17433" y="1023"/>
                    <a:pt x="16992" y="990"/>
                    <a:pt x="16572" y="894"/>
                  </a:cubicBezTo>
                  <a:cubicBezTo>
                    <a:pt x="16152" y="798"/>
                    <a:pt x="15753" y="637"/>
                    <a:pt x="15332" y="508"/>
                  </a:cubicBezTo>
                  <a:cubicBezTo>
                    <a:pt x="14912" y="380"/>
                    <a:pt x="14471" y="283"/>
                    <a:pt x="13996" y="219"/>
                  </a:cubicBezTo>
                  <a:cubicBezTo>
                    <a:pt x="13521" y="155"/>
                    <a:pt x="13011" y="123"/>
                    <a:pt x="12474" y="90"/>
                  </a:cubicBezTo>
                  <a:cubicBezTo>
                    <a:pt x="11937" y="58"/>
                    <a:pt x="11372" y="26"/>
                    <a:pt x="10814" y="10"/>
                  </a:cubicBezTo>
                  <a:cubicBezTo>
                    <a:pt x="10256" y="-6"/>
                    <a:pt x="9705" y="-6"/>
                    <a:pt x="9188" y="26"/>
                  </a:cubicBezTo>
                  <a:cubicBezTo>
                    <a:pt x="8672" y="58"/>
                    <a:pt x="8190" y="123"/>
                    <a:pt x="7715" y="203"/>
                  </a:cubicBezTo>
                  <a:cubicBezTo>
                    <a:pt x="7239" y="283"/>
                    <a:pt x="6771" y="380"/>
                    <a:pt x="6309" y="540"/>
                  </a:cubicBezTo>
                  <a:cubicBezTo>
                    <a:pt x="5848" y="701"/>
                    <a:pt x="5393" y="926"/>
                    <a:pt x="4904" y="1183"/>
                  </a:cubicBezTo>
                  <a:cubicBezTo>
                    <a:pt x="4415" y="1440"/>
                    <a:pt x="3892" y="1730"/>
                    <a:pt x="3403" y="2067"/>
                  </a:cubicBezTo>
                  <a:cubicBezTo>
                    <a:pt x="2914" y="2405"/>
                    <a:pt x="2459" y="2790"/>
                    <a:pt x="2032" y="3385"/>
                  </a:cubicBezTo>
                  <a:cubicBezTo>
                    <a:pt x="1605" y="3980"/>
                    <a:pt x="1206" y="4783"/>
                    <a:pt x="882" y="5667"/>
                  </a:cubicBezTo>
                  <a:cubicBezTo>
                    <a:pt x="558" y="6551"/>
                    <a:pt x="310" y="7515"/>
                    <a:pt x="159" y="8480"/>
                  </a:cubicBezTo>
                  <a:cubicBezTo>
                    <a:pt x="7" y="9444"/>
                    <a:pt x="-48" y="10408"/>
                    <a:pt x="48" y="11324"/>
                  </a:cubicBezTo>
                  <a:cubicBezTo>
                    <a:pt x="145" y="12240"/>
                    <a:pt x="393" y="13108"/>
                    <a:pt x="751" y="13880"/>
                  </a:cubicBezTo>
                  <a:cubicBezTo>
                    <a:pt x="1109" y="14651"/>
                    <a:pt x="1578" y="15326"/>
                    <a:pt x="2032" y="15889"/>
                  </a:cubicBezTo>
                  <a:cubicBezTo>
                    <a:pt x="2487" y="16451"/>
                    <a:pt x="2928" y="16901"/>
                    <a:pt x="3396" y="17287"/>
                  </a:cubicBezTo>
                  <a:cubicBezTo>
                    <a:pt x="3864" y="17673"/>
                    <a:pt x="4360" y="17994"/>
                    <a:pt x="4884" y="18332"/>
                  </a:cubicBezTo>
                  <a:cubicBezTo>
                    <a:pt x="5407" y="18669"/>
                    <a:pt x="5958" y="19023"/>
                    <a:pt x="6509" y="19376"/>
                  </a:cubicBezTo>
                  <a:cubicBezTo>
                    <a:pt x="7060" y="19730"/>
                    <a:pt x="7611" y="20083"/>
                    <a:pt x="8183" y="20405"/>
                  </a:cubicBezTo>
                  <a:cubicBezTo>
                    <a:pt x="8755" y="20726"/>
                    <a:pt x="9347" y="21015"/>
                    <a:pt x="9870" y="21208"/>
                  </a:cubicBezTo>
                  <a:cubicBezTo>
                    <a:pt x="10394" y="21401"/>
                    <a:pt x="10848" y="21498"/>
                    <a:pt x="11324" y="21546"/>
                  </a:cubicBezTo>
                  <a:cubicBezTo>
                    <a:pt x="11799" y="21594"/>
                    <a:pt x="12295" y="21594"/>
                    <a:pt x="12805" y="21578"/>
                  </a:cubicBezTo>
                  <a:cubicBezTo>
                    <a:pt x="13314" y="21562"/>
                    <a:pt x="13838" y="21530"/>
                    <a:pt x="14347" y="21417"/>
                  </a:cubicBezTo>
                  <a:cubicBezTo>
                    <a:pt x="14857" y="21305"/>
                    <a:pt x="15353" y="21112"/>
                    <a:pt x="15883" y="20839"/>
                  </a:cubicBezTo>
                  <a:cubicBezTo>
                    <a:pt x="16414" y="20565"/>
                    <a:pt x="16979" y="20212"/>
                    <a:pt x="17516" y="19730"/>
                  </a:cubicBezTo>
                  <a:cubicBezTo>
                    <a:pt x="18053" y="19248"/>
                    <a:pt x="18563" y="18637"/>
                    <a:pt x="19004" y="17962"/>
                  </a:cubicBezTo>
                  <a:cubicBezTo>
                    <a:pt x="19444" y="17287"/>
                    <a:pt x="19816" y="16548"/>
                    <a:pt x="20126" y="15712"/>
                  </a:cubicBezTo>
                  <a:cubicBezTo>
                    <a:pt x="20436" y="14876"/>
                    <a:pt x="20684" y="13944"/>
                    <a:pt x="20898" y="12915"/>
                  </a:cubicBezTo>
                  <a:cubicBezTo>
                    <a:pt x="21111" y="11887"/>
                    <a:pt x="21290" y="10762"/>
                    <a:pt x="21400" y="9621"/>
                  </a:cubicBezTo>
                  <a:cubicBezTo>
                    <a:pt x="21511" y="8480"/>
                    <a:pt x="21552" y="7323"/>
                    <a:pt x="21414" y="6326"/>
                  </a:cubicBezTo>
                  <a:cubicBezTo>
                    <a:pt x="21276" y="5330"/>
                    <a:pt x="20960" y="4494"/>
                    <a:pt x="20581" y="3835"/>
                  </a:cubicBezTo>
                  <a:cubicBezTo>
                    <a:pt x="20202" y="3176"/>
                    <a:pt x="19761" y="2694"/>
                    <a:pt x="19279" y="2292"/>
                  </a:cubicBezTo>
                  <a:cubicBezTo>
                    <a:pt x="18797" y="1890"/>
                    <a:pt x="18273" y="1569"/>
                    <a:pt x="17901" y="1424"/>
                  </a:cubicBezTo>
                  <a:cubicBezTo>
                    <a:pt x="17530" y="1280"/>
                    <a:pt x="17309" y="1312"/>
                    <a:pt x="17089" y="134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Drawing"/>
          <p:cNvGrpSpPr/>
          <p:nvPr/>
        </p:nvGrpSpPr>
        <p:grpSpPr>
          <a:xfrm>
            <a:off x="586616" y="1532065"/>
            <a:ext cx="11198984" cy="4494086"/>
            <a:chOff x="0" y="0"/>
            <a:chExt cx="11198983" cy="4494084"/>
          </a:xfrm>
        </p:grpSpPr>
        <p:sp>
          <p:nvSpPr>
            <p:cNvPr id="415" name="Line"/>
            <p:cNvSpPr/>
            <p:nvPr/>
          </p:nvSpPr>
          <p:spPr>
            <a:xfrm>
              <a:off x="1453585" y="59582"/>
              <a:ext cx="271199" cy="48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380" fill="norm" stroke="1" extrusionOk="0">
                  <a:moveTo>
                    <a:pt x="21288" y="1487"/>
                  </a:moveTo>
                  <a:cubicBezTo>
                    <a:pt x="21288" y="1023"/>
                    <a:pt x="21288" y="560"/>
                    <a:pt x="20790" y="282"/>
                  </a:cubicBezTo>
                  <a:cubicBezTo>
                    <a:pt x="20291" y="4"/>
                    <a:pt x="19294" y="-89"/>
                    <a:pt x="17134" y="96"/>
                  </a:cubicBezTo>
                  <a:cubicBezTo>
                    <a:pt x="14974" y="282"/>
                    <a:pt x="11651" y="745"/>
                    <a:pt x="8660" y="2043"/>
                  </a:cubicBezTo>
                  <a:cubicBezTo>
                    <a:pt x="5670" y="3341"/>
                    <a:pt x="3011" y="5473"/>
                    <a:pt x="1516" y="7930"/>
                  </a:cubicBezTo>
                  <a:cubicBezTo>
                    <a:pt x="20" y="10387"/>
                    <a:pt x="-312" y="13168"/>
                    <a:pt x="270" y="15393"/>
                  </a:cubicBezTo>
                  <a:cubicBezTo>
                    <a:pt x="851" y="17617"/>
                    <a:pt x="2346" y="19286"/>
                    <a:pt x="4506" y="20259"/>
                  </a:cubicBezTo>
                  <a:cubicBezTo>
                    <a:pt x="6666" y="21233"/>
                    <a:pt x="9491" y="21511"/>
                    <a:pt x="12233" y="21326"/>
                  </a:cubicBezTo>
                  <a:cubicBezTo>
                    <a:pt x="14974" y="21140"/>
                    <a:pt x="17633" y="20491"/>
                    <a:pt x="20291" y="198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6" name="Line"/>
            <p:cNvSpPr/>
            <p:nvPr/>
          </p:nvSpPr>
          <p:spPr>
            <a:xfrm>
              <a:off x="1800983" y="293839"/>
              <a:ext cx="158751" cy="206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2" fill="norm" stroke="1" extrusionOk="0">
                  <a:moveTo>
                    <a:pt x="0" y="6844"/>
                  </a:moveTo>
                  <a:cubicBezTo>
                    <a:pt x="1440" y="7280"/>
                    <a:pt x="2880" y="7717"/>
                    <a:pt x="5040" y="7280"/>
                  </a:cubicBezTo>
                  <a:cubicBezTo>
                    <a:pt x="7200" y="6844"/>
                    <a:pt x="10080" y="5535"/>
                    <a:pt x="11520" y="4226"/>
                  </a:cubicBezTo>
                  <a:cubicBezTo>
                    <a:pt x="12960" y="2917"/>
                    <a:pt x="12960" y="1607"/>
                    <a:pt x="12096" y="844"/>
                  </a:cubicBezTo>
                  <a:cubicBezTo>
                    <a:pt x="11232" y="80"/>
                    <a:pt x="9504" y="-138"/>
                    <a:pt x="8064" y="80"/>
                  </a:cubicBezTo>
                  <a:cubicBezTo>
                    <a:pt x="6624" y="298"/>
                    <a:pt x="5472" y="953"/>
                    <a:pt x="4176" y="4007"/>
                  </a:cubicBezTo>
                  <a:cubicBezTo>
                    <a:pt x="2880" y="7062"/>
                    <a:pt x="1440" y="12517"/>
                    <a:pt x="2016" y="16007"/>
                  </a:cubicBezTo>
                  <a:cubicBezTo>
                    <a:pt x="2592" y="19498"/>
                    <a:pt x="5184" y="21026"/>
                    <a:pt x="8784" y="21244"/>
                  </a:cubicBezTo>
                  <a:cubicBezTo>
                    <a:pt x="12384" y="21462"/>
                    <a:pt x="16992" y="20371"/>
                    <a:pt x="21600" y="192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7" name="Line"/>
            <p:cNvSpPr/>
            <p:nvPr/>
          </p:nvSpPr>
          <p:spPr>
            <a:xfrm>
              <a:off x="2022656" y="258742"/>
              <a:ext cx="191078" cy="224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0995" fill="norm" stroke="1" extrusionOk="0">
                  <a:moveTo>
                    <a:pt x="2201" y="7718"/>
                  </a:moveTo>
                  <a:cubicBezTo>
                    <a:pt x="1251" y="8312"/>
                    <a:pt x="302" y="8907"/>
                    <a:pt x="64" y="10294"/>
                  </a:cubicBezTo>
                  <a:cubicBezTo>
                    <a:pt x="-173" y="11681"/>
                    <a:pt x="302" y="13861"/>
                    <a:pt x="539" y="15446"/>
                  </a:cubicBezTo>
                  <a:cubicBezTo>
                    <a:pt x="776" y="17032"/>
                    <a:pt x="776" y="18023"/>
                    <a:pt x="776" y="19013"/>
                  </a:cubicBezTo>
                  <a:cubicBezTo>
                    <a:pt x="776" y="20004"/>
                    <a:pt x="776" y="20995"/>
                    <a:pt x="895" y="20995"/>
                  </a:cubicBezTo>
                  <a:cubicBezTo>
                    <a:pt x="1014" y="20995"/>
                    <a:pt x="1251" y="20004"/>
                    <a:pt x="1726" y="17329"/>
                  </a:cubicBezTo>
                  <a:cubicBezTo>
                    <a:pt x="2201" y="14654"/>
                    <a:pt x="2913" y="10294"/>
                    <a:pt x="3862" y="7223"/>
                  </a:cubicBezTo>
                  <a:cubicBezTo>
                    <a:pt x="4812" y="4151"/>
                    <a:pt x="5998" y="2367"/>
                    <a:pt x="7304" y="1178"/>
                  </a:cubicBezTo>
                  <a:cubicBezTo>
                    <a:pt x="8609" y="-11"/>
                    <a:pt x="10034" y="-605"/>
                    <a:pt x="11932" y="881"/>
                  </a:cubicBezTo>
                  <a:cubicBezTo>
                    <a:pt x="13831" y="2367"/>
                    <a:pt x="16205" y="5934"/>
                    <a:pt x="17867" y="9006"/>
                  </a:cubicBezTo>
                  <a:cubicBezTo>
                    <a:pt x="19528" y="12078"/>
                    <a:pt x="20478" y="14654"/>
                    <a:pt x="21427" y="172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8" name="Line"/>
            <p:cNvSpPr/>
            <p:nvPr/>
          </p:nvSpPr>
          <p:spPr>
            <a:xfrm>
              <a:off x="2336500" y="74484"/>
              <a:ext cx="93134" cy="43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fill="norm" stroke="1" extrusionOk="0">
                  <a:moveTo>
                    <a:pt x="8345" y="0"/>
                  </a:moveTo>
                  <a:cubicBezTo>
                    <a:pt x="7364" y="2274"/>
                    <a:pt x="6382" y="4547"/>
                    <a:pt x="5155" y="7338"/>
                  </a:cubicBezTo>
                  <a:cubicBezTo>
                    <a:pt x="3927" y="10128"/>
                    <a:pt x="2455" y="13435"/>
                    <a:pt x="1473" y="15606"/>
                  </a:cubicBezTo>
                  <a:cubicBezTo>
                    <a:pt x="491" y="17776"/>
                    <a:pt x="0" y="18810"/>
                    <a:pt x="0" y="19585"/>
                  </a:cubicBezTo>
                  <a:cubicBezTo>
                    <a:pt x="0" y="20360"/>
                    <a:pt x="491" y="20877"/>
                    <a:pt x="1964" y="21187"/>
                  </a:cubicBezTo>
                  <a:cubicBezTo>
                    <a:pt x="3436" y="21497"/>
                    <a:pt x="5891" y="21600"/>
                    <a:pt x="9082" y="21083"/>
                  </a:cubicBezTo>
                  <a:cubicBezTo>
                    <a:pt x="12273" y="20567"/>
                    <a:pt x="16200" y="19430"/>
                    <a:pt x="18409" y="18603"/>
                  </a:cubicBezTo>
                  <a:cubicBezTo>
                    <a:pt x="20618" y="17776"/>
                    <a:pt x="21109" y="17259"/>
                    <a:pt x="21600" y="167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9" name="Line"/>
            <p:cNvSpPr/>
            <p:nvPr/>
          </p:nvSpPr>
          <p:spPr>
            <a:xfrm>
              <a:off x="2278934" y="258634"/>
              <a:ext cx="277700" cy="195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429" fill="norm" stroke="1" extrusionOk="0">
                  <a:moveTo>
                    <a:pt x="850" y="5574"/>
                  </a:moveTo>
                  <a:cubicBezTo>
                    <a:pt x="359" y="4645"/>
                    <a:pt x="-132" y="3716"/>
                    <a:pt x="32" y="2903"/>
                  </a:cubicBezTo>
                  <a:cubicBezTo>
                    <a:pt x="195" y="2090"/>
                    <a:pt x="1013" y="1394"/>
                    <a:pt x="2977" y="929"/>
                  </a:cubicBezTo>
                  <a:cubicBezTo>
                    <a:pt x="4941" y="465"/>
                    <a:pt x="8050" y="232"/>
                    <a:pt x="10341" y="1045"/>
                  </a:cubicBezTo>
                  <a:cubicBezTo>
                    <a:pt x="12632" y="1858"/>
                    <a:pt x="14104" y="3716"/>
                    <a:pt x="15086" y="6735"/>
                  </a:cubicBezTo>
                  <a:cubicBezTo>
                    <a:pt x="16068" y="9755"/>
                    <a:pt x="16559" y="13935"/>
                    <a:pt x="16641" y="16606"/>
                  </a:cubicBezTo>
                  <a:cubicBezTo>
                    <a:pt x="16723" y="19277"/>
                    <a:pt x="16395" y="20439"/>
                    <a:pt x="15823" y="21019"/>
                  </a:cubicBezTo>
                  <a:cubicBezTo>
                    <a:pt x="15250" y="21600"/>
                    <a:pt x="14432" y="21600"/>
                    <a:pt x="14023" y="20787"/>
                  </a:cubicBezTo>
                  <a:cubicBezTo>
                    <a:pt x="13613" y="19974"/>
                    <a:pt x="13613" y="18348"/>
                    <a:pt x="14104" y="15329"/>
                  </a:cubicBezTo>
                  <a:cubicBezTo>
                    <a:pt x="14595" y="12310"/>
                    <a:pt x="15577" y="7897"/>
                    <a:pt x="16886" y="5110"/>
                  </a:cubicBezTo>
                  <a:cubicBezTo>
                    <a:pt x="18195" y="2323"/>
                    <a:pt x="19832" y="1161"/>
                    <a:pt x="2146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0" name="Line"/>
            <p:cNvSpPr/>
            <p:nvPr/>
          </p:nvSpPr>
          <p:spPr>
            <a:xfrm>
              <a:off x="2620758" y="24635"/>
              <a:ext cx="323226" cy="441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56" fill="norm" stroke="1" extrusionOk="0">
                  <a:moveTo>
                    <a:pt x="6734" y="13840"/>
                  </a:moveTo>
                  <a:cubicBezTo>
                    <a:pt x="6734" y="12914"/>
                    <a:pt x="6734" y="11988"/>
                    <a:pt x="6382" y="11577"/>
                  </a:cubicBezTo>
                  <a:cubicBezTo>
                    <a:pt x="6029" y="11165"/>
                    <a:pt x="5323" y="11268"/>
                    <a:pt x="4193" y="12194"/>
                  </a:cubicBezTo>
                  <a:cubicBezTo>
                    <a:pt x="3064" y="13120"/>
                    <a:pt x="1511" y="14868"/>
                    <a:pt x="734" y="16308"/>
                  </a:cubicBezTo>
                  <a:cubicBezTo>
                    <a:pt x="-42" y="17748"/>
                    <a:pt x="-42" y="18880"/>
                    <a:pt x="29" y="19703"/>
                  </a:cubicBezTo>
                  <a:cubicBezTo>
                    <a:pt x="99" y="20525"/>
                    <a:pt x="240" y="21040"/>
                    <a:pt x="664" y="21297"/>
                  </a:cubicBezTo>
                  <a:cubicBezTo>
                    <a:pt x="1087" y="21554"/>
                    <a:pt x="1793" y="21554"/>
                    <a:pt x="2782" y="20885"/>
                  </a:cubicBezTo>
                  <a:cubicBezTo>
                    <a:pt x="3770" y="20217"/>
                    <a:pt x="5040" y="18880"/>
                    <a:pt x="5746" y="17903"/>
                  </a:cubicBezTo>
                  <a:cubicBezTo>
                    <a:pt x="6452" y="16925"/>
                    <a:pt x="6593" y="16308"/>
                    <a:pt x="6734" y="15743"/>
                  </a:cubicBezTo>
                  <a:cubicBezTo>
                    <a:pt x="6876" y="15177"/>
                    <a:pt x="7017" y="14663"/>
                    <a:pt x="6946" y="14765"/>
                  </a:cubicBezTo>
                  <a:cubicBezTo>
                    <a:pt x="6876" y="14868"/>
                    <a:pt x="6593" y="15588"/>
                    <a:pt x="6452" y="16257"/>
                  </a:cubicBezTo>
                  <a:cubicBezTo>
                    <a:pt x="6311" y="16925"/>
                    <a:pt x="6311" y="17543"/>
                    <a:pt x="6876" y="18211"/>
                  </a:cubicBezTo>
                  <a:cubicBezTo>
                    <a:pt x="7440" y="18880"/>
                    <a:pt x="8570" y="19600"/>
                    <a:pt x="9840" y="19497"/>
                  </a:cubicBezTo>
                  <a:cubicBezTo>
                    <a:pt x="11111" y="19394"/>
                    <a:pt x="12523" y="18468"/>
                    <a:pt x="14217" y="16360"/>
                  </a:cubicBezTo>
                  <a:cubicBezTo>
                    <a:pt x="15911" y="14251"/>
                    <a:pt x="17887" y="10960"/>
                    <a:pt x="19158" y="8183"/>
                  </a:cubicBezTo>
                  <a:cubicBezTo>
                    <a:pt x="20429" y="5405"/>
                    <a:pt x="20993" y="3143"/>
                    <a:pt x="21064" y="1805"/>
                  </a:cubicBezTo>
                  <a:cubicBezTo>
                    <a:pt x="21134" y="468"/>
                    <a:pt x="20711" y="57"/>
                    <a:pt x="20217" y="5"/>
                  </a:cubicBezTo>
                  <a:cubicBezTo>
                    <a:pt x="19723" y="-46"/>
                    <a:pt x="19158" y="263"/>
                    <a:pt x="18382" y="1805"/>
                  </a:cubicBezTo>
                  <a:cubicBezTo>
                    <a:pt x="17605" y="3348"/>
                    <a:pt x="16617" y="6125"/>
                    <a:pt x="16405" y="8800"/>
                  </a:cubicBezTo>
                  <a:cubicBezTo>
                    <a:pt x="16193" y="11474"/>
                    <a:pt x="16758" y="14045"/>
                    <a:pt x="17746" y="15691"/>
                  </a:cubicBezTo>
                  <a:cubicBezTo>
                    <a:pt x="18734" y="17337"/>
                    <a:pt x="20146" y="18057"/>
                    <a:pt x="21558" y="187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1" name="Line"/>
            <p:cNvSpPr/>
            <p:nvPr/>
          </p:nvSpPr>
          <p:spPr>
            <a:xfrm>
              <a:off x="3663914" y="67005"/>
              <a:ext cx="200820" cy="437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471" fill="norm" stroke="1" extrusionOk="0">
                  <a:moveTo>
                    <a:pt x="11222" y="1302"/>
                  </a:moveTo>
                  <a:cubicBezTo>
                    <a:pt x="11672" y="679"/>
                    <a:pt x="12122" y="56"/>
                    <a:pt x="12235" y="4"/>
                  </a:cubicBezTo>
                  <a:cubicBezTo>
                    <a:pt x="12347" y="-48"/>
                    <a:pt x="12122" y="471"/>
                    <a:pt x="10997" y="2600"/>
                  </a:cubicBezTo>
                  <a:cubicBezTo>
                    <a:pt x="9872" y="4729"/>
                    <a:pt x="7847" y="8467"/>
                    <a:pt x="5822" y="11635"/>
                  </a:cubicBezTo>
                  <a:cubicBezTo>
                    <a:pt x="3797" y="14802"/>
                    <a:pt x="1772" y="17398"/>
                    <a:pt x="759" y="18956"/>
                  </a:cubicBezTo>
                  <a:cubicBezTo>
                    <a:pt x="-253" y="20514"/>
                    <a:pt x="-253" y="21033"/>
                    <a:pt x="759" y="21292"/>
                  </a:cubicBezTo>
                  <a:cubicBezTo>
                    <a:pt x="1772" y="21552"/>
                    <a:pt x="3797" y="21552"/>
                    <a:pt x="7397" y="21137"/>
                  </a:cubicBezTo>
                  <a:cubicBezTo>
                    <a:pt x="10997" y="20721"/>
                    <a:pt x="16172" y="19890"/>
                    <a:pt x="21347" y="190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2" name="Line"/>
            <p:cNvSpPr/>
            <p:nvPr/>
          </p:nvSpPr>
          <p:spPr>
            <a:xfrm>
              <a:off x="3991733" y="328484"/>
              <a:ext cx="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3" name="Line"/>
            <p:cNvSpPr/>
            <p:nvPr/>
          </p:nvSpPr>
          <p:spPr>
            <a:xfrm>
              <a:off x="3980734" y="230788"/>
              <a:ext cx="23700" cy="2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3" h="20297" fill="norm" stroke="1" extrusionOk="0">
                  <a:moveTo>
                    <a:pt x="20153" y="20297"/>
                  </a:moveTo>
                  <a:cubicBezTo>
                    <a:pt x="11153" y="11040"/>
                    <a:pt x="2153" y="1783"/>
                    <a:pt x="353" y="240"/>
                  </a:cubicBezTo>
                  <a:cubicBezTo>
                    <a:pt x="-1447" y="-1303"/>
                    <a:pt x="3953" y="4868"/>
                    <a:pt x="9353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4" name="Line"/>
            <p:cNvSpPr/>
            <p:nvPr/>
          </p:nvSpPr>
          <p:spPr>
            <a:xfrm>
              <a:off x="4064469" y="264984"/>
              <a:ext cx="181265" cy="154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fill="norm" stroke="1" extrusionOk="0">
                  <a:moveTo>
                    <a:pt x="1165" y="0"/>
                  </a:moveTo>
                  <a:cubicBezTo>
                    <a:pt x="914" y="6214"/>
                    <a:pt x="662" y="12427"/>
                    <a:pt x="537" y="16274"/>
                  </a:cubicBezTo>
                  <a:cubicBezTo>
                    <a:pt x="411" y="20121"/>
                    <a:pt x="411" y="21600"/>
                    <a:pt x="286" y="21600"/>
                  </a:cubicBezTo>
                  <a:cubicBezTo>
                    <a:pt x="160" y="21600"/>
                    <a:pt x="-91" y="20121"/>
                    <a:pt x="35" y="17162"/>
                  </a:cubicBezTo>
                  <a:cubicBezTo>
                    <a:pt x="160" y="14203"/>
                    <a:pt x="662" y="9764"/>
                    <a:pt x="1290" y="6953"/>
                  </a:cubicBezTo>
                  <a:cubicBezTo>
                    <a:pt x="1918" y="4142"/>
                    <a:pt x="2672" y="2959"/>
                    <a:pt x="3676" y="3107"/>
                  </a:cubicBezTo>
                  <a:cubicBezTo>
                    <a:pt x="4681" y="3255"/>
                    <a:pt x="5937" y="4734"/>
                    <a:pt x="6816" y="6214"/>
                  </a:cubicBezTo>
                  <a:cubicBezTo>
                    <a:pt x="7695" y="7693"/>
                    <a:pt x="8197" y="9173"/>
                    <a:pt x="8449" y="10652"/>
                  </a:cubicBezTo>
                  <a:cubicBezTo>
                    <a:pt x="8700" y="12132"/>
                    <a:pt x="8700" y="13611"/>
                    <a:pt x="9076" y="13759"/>
                  </a:cubicBezTo>
                  <a:cubicBezTo>
                    <a:pt x="9453" y="13907"/>
                    <a:pt x="10207" y="12723"/>
                    <a:pt x="11337" y="10652"/>
                  </a:cubicBezTo>
                  <a:cubicBezTo>
                    <a:pt x="12467" y="8581"/>
                    <a:pt x="13974" y="5622"/>
                    <a:pt x="15356" y="3847"/>
                  </a:cubicBezTo>
                  <a:cubicBezTo>
                    <a:pt x="16737" y="2071"/>
                    <a:pt x="17993" y="1479"/>
                    <a:pt x="18997" y="2219"/>
                  </a:cubicBezTo>
                  <a:cubicBezTo>
                    <a:pt x="20002" y="2959"/>
                    <a:pt x="20756" y="5030"/>
                    <a:pt x="21132" y="8433"/>
                  </a:cubicBezTo>
                  <a:cubicBezTo>
                    <a:pt x="21509" y="11836"/>
                    <a:pt x="21509" y="16570"/>
                    <a:pt x="21509" y="213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5" name="Line"/>
            <p:cNvSpPr/>
            <p:nvPr/>
          </p:nvSpPr>
          <p:spPr>
            <a:xfrm>
              <a:off x="4328283" y="277684"/>
              <a:ext cx="635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6" name="Line"/>
            <p:cNvSpPr/>
            <p:nvPr/>
          </p:nvSpPr>
          <p:spPr>
            <a:xfrm>
              <a:off x="4321933" y="169734"/>
              <a:ext cx="3175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40" y="16364"/>
                    <a:pt x="2880" y="11127"/>
                    <a:pt x="6480" y="7527"/>
                  </a:cubicBezTo>
                  <a:cubicBezTo>
                    <a:pt x="10080" y="3927"/>
                    <a:pt x="15840" y="196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7" name="Line"/>
            <p:cNvSpPr/>
            <p:nvPr/>
          </p:nvSpPr>
          <p:spPr>
            <a:xfrm>
              <a:off x="4456077" y="30034"/>
              <a:ext cx="100807" cy="4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506" fill="norm" stroke="1" extrusionOk="0">
                  <a:moveTo>
                    <a:pt x="21431" y="0"/>
                  </a:moveTo>
                  <a:cubicBezTo>
                    <a:pt x="17831" y="2118"/>
                    <a:pt x="14231" y="4235"/>
                    <a:pt x="11081" y="6935"/>
                  </a:cubicBezTo>
                  <a:cubicBezTo>
                    <a:pt x="7931" y="9635"/>
                    <a:pt x="5231" y="12918"/>
                    <a:pt x="3431" y="15194"/>
                  </a:cubicBezTo>
                  <a:cubicBezTo>
                    <a:pt x="1631" y="17471"/>
                    <a:pt x="731" y="18741"/>
                    <a:pt x="281" y="19641"/>
                  </a:cubicBezTo>
                  <a:cubicBezTo>
                    <a:pt x="-169" y="20541"/>
                    <a:pt x="-169" y="21071"/>
                    <a:pt x="956" y="21335"/>
                  </a:cubicBezTo>
                  <a:cubicBezTo>
                    <a:pt x="2081" y="21600"/>
                    <a:pt x="4331" y="21600"/>
                    <a:pt x="7706" y="21018"/>
                  </a:cubicBezTo>
                  <a:cubicBezTo>
                    <a:pt x="11081" y="20435"/>
                    <a:pt x="15581" y="19271"/>
                    <a:pt x="20081" y="181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8" name="Line"/>
            <p:cNvSpPr/>
            <p:nvPr/>
          </p:nvSpPr>
          <p:spPr>
            <a:xfrm>
              <a:off x="4455233" y="207834"/>
              <a:ext cx="10800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4" h="21600" fill="norm" stroke="1" extrusionOk="0">
                  <a:moveTo>
                    <a:pt x="1256" y="21600"/>
                  </a:moveTo>
                  <a:cubicBezTo>
                    <a:pt x="425" y="18327"/>
                    <a:pt x="-406" y="15055"/>
                    <a:pt x="217" y="12436"/>
                  </a:cubicBezTo>
                  <a:cubicBezTo>
                    <a:pt x="840" y="9818"/>
                    <a:pt x="2917" y="7855"/>
                    <a:pt x="6656" y="5891"/>
                  </a:cubicBezTo>
                  <a:cubicBezTo>
                    <a:pt x="10394" y="3927"/>
                    <a:pt x="15794" y="1964"/>
                    <a:pt x="2119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9" name="Line"/>
            <p:cNvSpPr/>
            <p:nvPr/>
          </p:nvSpPr>
          <p:spPr>
            <a:xfrm>
              <a:off x="5198233" y="55434"/>
              <a:ext cx="23284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673" y="0"/>
                  </a:moveTo>
                  <a:cubicBezTo>
                    <a:pt x="19636" y="4515"/>
                    <a:pt x="21600" y="9031"/>
                    <a:pt x="21600" y="12325"/>
                  </a:cubicBezTo>
                  <a:cubicBezTo>
                    <a:pt x="21600" y="15620"/>
                    <a:pt x="19636" y="17695"/>
                    <a:pt x="15709" y="19037"/>
                  </a:cubicBezTo>
                  <a:cubicBezTo>
                    <a:pt x="11782" y="20380"/>
                    <a:pt x="5891" y="2099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0" name="Line"/>
            <p:cNvSpPr/>
            <p:nvPr/>
          </p:nvSpPr>
          <p:spPr>
            <a:xfrm>
              <a:off x="5044526" y="-1"/>
              <a:ext cx="375958" cy="387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505" fill="norm" stroke="1" extrusionOk="0">
                  <a:moveTo>
                    <a:pt x="74" y="12583"/>
                  </a:moveTo>
                  <a:cubicBezTo>
                    <a:pt x="-46" y="11292"/>
                    <a:pt x="-167" y="10001"/>
                    <a:pt x="979" y="8533"/>
                  </a:cubicBezTo>
                  <a:cubicBezTo>
                    <a:pt x="2126" y="7066"/>
                    <a:pt x="4539" y="5422"/>
                    <a:pt x="6772" y="4072"/>
                  </a:cubicBezTo>
                  <a:cubicBezTo>
                    <a:pt x="9004" y="2722"/>
                    <a:pt x="11055" y="1666"/>
                    <a:pt x="12503" y="962"/>
                  </a:cubicBezTo>
                  <a:cubicBezTo>
                    <a:pt x="13951" y="257"/>
                    <a:pt x="14796" y="-95"/>
                    <a:pt x="15279" y="22"/>
                  </a:cubicBezTo>
                  <a:cubicBezTo>
                    <a:pt x="15761" y="140"/>
                    <a:pt x="15882" y="727"/>
                    <a:pt x="15761" y="3016"/>
                  </a:cubicBezTo>
                  <a:cubicBezTo>
                    <a:pt x="15641" y="5305"/>
                    <a:pt x="15279" y="9296"/>
                    <a:pt x="14917" y="12466"/>
                  </a:cubicBezTo>
                  <a:cubicBezTo>
                    <a:pt x="14555" y="15635"/>
                    <a:pt x="14193" y="17983"/>
                    <a:pt x="13831" y="19451"/>
                  </a:cubicBezTo>
                  <a:cubicBezTo>
                    <a:pt x="13469" y="20918"/>
                    <a:pt x="13107" y="21505"/>
                    <a:pt x="12865" y="21505"/>
                  </a:cubicBezTo>
                  <a:cubicBezTo>
                    <a:pt x="12624" y="21505"/>
                    <a:pt x="12503" y="20918"/>
                    <a:pt x="12805" y="19685"/>
                  </a:cubicBezTo>
                  <a:cubicBezTo>
                    <a:pt x="13107" y="18453"/>
                    <a:pt x="13831" y="16575"/>
                    <a:pt x="14434" y="15401"/>
                  </a:cubicBezTo>
                  <a:cubicBezTo>
                    <a:pt x="15037" y="14227"/>
                    <a:pt x="15520" y="13757"/>
                    <a:pt x="16124" y="13522"/>
                  </a:cubicBezTo>
                  <a:cubicBezTo>
                    <a:pt x="16727" y="13288"/>
                    <a:pt x="17451" y="13288"/>
                    <a:pt x="18115" y="13816"/>
                  </a:cubicBezTo>
                  <a:cubicBezTo>
                    <a:pt x="18778" y="14344"/>
                    <a:pt x="19382" y="15401"/>
                    <a:pt x="19925" y="16692"/>
                  </a:cubicBezTo>
                  <a:cubicBezTo>
                    <a:pt x="20468" y="17983"/>
                    <a:pt x="20950" y="19509"/>
                    <a:pt x="21433" y="210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1" name="Line"/>
            <p:cNvSpPr/>
            <p:nvPr/>
          </p:nvSpPr>
          <p:spPr>
            <a:xfrm>
              <a:off x="5452233" y="218891"/>
              <a:ext cx="133351" cy="158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0793" fill="norm" stroke="1" extrusionOk="0">
                  <a:moveTo>
                    <a:pt x="0" y="11846"/>
                  </a:moveTo>
                  <a:cubicBezTo>
                    <a:pt x="3037" y="10461"/>
                    <a:pt x="6075" y="9076"/>
                    <a:pt x="8268" y="7969"/>
                  </a:cubicBezTo>
                  <a:cubicBezTo>
                    <a:pt x="10462" y="6861"/>
                    <a:pt x="11812" y="6030"/>
                    <a:pt x="12656" y="4784"/>
                  </a:cubicBezTo>
                  <a:cubicBezTo>
                    <a:pt x="13499" y="3538"/>
                    <a:pt x="13837" y="1876"/>
                    <a:pt x="13162" y="907"/>
                  </a:cubicBezTo>
                  <a:cubicBezTo>
                    <a:pt x="12487" y="-62"/>
                    <a:pt x="10800" y="-339"/>
                    <a:pt x="8606" y="492"/>
                  </a:cubicBezTo>
                  <a:cubicBezTo>
                    <a:pt x="6412" y="1323"/>
                    <a:pt x="3712" y="3261"/>
                    <a:pt x="2025" y="5615"/>
                  </a:cubicBezTo>
                  <a:cubicBezTo>
                    <a:pt x="337" y="7969"/>
                    <a:pt x="-338" y="10738"/>
                    <a:pt x="168" y="13507"/>
                  </a:cubicBezTo>
                  <a:cubicBezTo>
                    <a:pt x="675" y="16276"/>
                    <a:pt x="2362" y="19046"/>
                    <a:pt x="6075" y="20153"/>
                  </a:cubicBezTo>
                  <a:cubicBezTo>
                    <a:pt x="9787" y="21261"/>
                    <a:pt x="15524" y="20707"/>
                    <a:pt x="21262" y="201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2" name="Line"/>
            <p:cNvSpPr/>
            <p:nvPr/>
          </p:nvSpPr>
          <p:spPr>
            <a:xfrm>
              <a:off x="5638500" y="258634"/>
              <a:ext cx="89255" cy="131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0941" fill="norm" stroke="1" extrusionOk="0">
                  <a:moveTo>
                    <a:pt x="12764" y="0"/>
                  </a:moveTo>
                  <a:cubicBezTo>
                    <a:pt x="8836" y="3037"/>
                    <a:pt x="4909" y="6075"/>
                    <a:pt x="2700" y="8606"/>
                  </a:cubicBezTo>
                  <a:cubicBezTo>
                    <a:pt x="491" y="11137"/>
                    <a:pt x="0" y="13162"/>
                    <a:pt x="0" y="15187"/>
                  </a:cubicBezTo>
                  <a:cubicBezTo>
                    <a:pt x="0" y="17212"/>
                    <a:pt x="491" y="19237"/>
                    <a:pt x="2209" y="20250"/>
                  </a:cubicBezTo>
                  <a:cubicBezTo>
                    <a:pt x="3927" y="21262"/>
                    <a:pt x="6873" y="21262"/>
                    <a:pt x="10555" y="19575"/>
                  </a:cubicBezTo>
                  <a:cubicBezTo>
                    <a:pt x="14236" y="17887"/>
                    <a:pt x="18655" y="14512"/>
                    <a:pt x="20127" y="10800"/>
                  </a:cubicBezTo>
                  <a:cubicBezTo>
                    <a:pt x="21600" y="7087"/>
                    <a:pt x="20127" y="3037"/>
                    <a:pt x="16936" y="1350"/>
                  </a:cubicBezTo>
                  <a:cubicBezTo>
                    <a:pt x="13745" y="-338"/>
                    <a:pt x="8836" y="337"/>
                    <a:pt x="3927" y="10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3" name="Line"/>
            <p:cNvSpPr/>
            <p:nvPr/>
          </p:nvSpPr>
          <p:spPr>
            <a:xfrm>
              <a:off x="5809649" y="214184"/>
              <a:ext cx="118835" cy="17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310" fill="norm" stroke="1" extrusionOk="0">
                  <a:moveTo>
                    <a:pt x="812" y="2314"/>
                  </a:moveTo>
                  <a:cubicBezTo>
                    <a:pt x="2707" y="4886"/>
                    <a:pt x="4601" y="7457"/>
                    <a:pt x="5359" y="10414"/>
                  </a:cubicBezTo>
                  <a:cubicBezTo>
                    <a:pt x="6117" y="13371"/>
                    <a:pt x="5738" y="16714"/>
                    <a:pt x="4601" y="18771"/>
                  </a:cubicBezTo>
                  <a:cubicBezTo>
                    <a:pt x="3464" y="20829"/>
                    <a:pt x="1570" y="21600"/>
                    <a:pt x="622" y="21214"/>
                  </a:cubicBezTo>
                  <a:cubicBezTo>
                    <a:pt x="-325" y="20829"/>
                    <a:pt x="-325" y="19286"/>
                    <a:pt x="1570" y="16071"/>
                  </a:cubicBezTo>
                  <a:cubicBezTo>
                    <a:pt x="3464" y="12857"/>
                    <a:pt x="7254" y="7971"/>
                    <a:pt x="10854" y="5014"/>
                  </a:cubicBezTo>
                  <a:cubicBezTo>
                    <a:pt x="14454" y="2057"/>
                    <a:pt x="17864" y="1029"/>
                    <a:pt x="2127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4" name="Line"/>
            <p:cNvSpPr/>
            <p:nvPr/>
          </p:nvSpPr>
          <p:spPr>
            <a:xfrm>
              <a:off x="5910987" y="221642"/>
              <a:ext cx="344340" cy="169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057" fill="norm" stroke="1" extrusionOk="0">
                  <a:moveTo>
                    <a:pt x="2274" y="8555"/>
                  </a:moveTo>
                  <a:cubicBezTo>
                    <a:pt x="2669" y="7238"/>
                    <a:pt x="3064" y="5921"/>
                    <a:pt x="3459" y="4340"/>
                  </a:cubicBezTo>
                  <a:cubicBezTo>
                    <a:pt x="3854" y="2760"/>
                    <a:pt x="4249" y="916"/>
                    <a:pt x="4118" y="258"/>
                  </a:cubicBezTo>
                  <a:cubicBezTo>
                    <a:pt x="3986" y="-401"/>
                    <a:pt x="3327" y="126"/>
                    <a:pt x="2537" y="2760"/>
                  </a:cubicBezTo>
                  <a:cubicBezTo>
                    <a:pt x="1747" y="5394"/>
                    <a:pt x="825" y="10136"/>
                    <a:pt x="364" y="13297"/>
                  </a:cubicBezTo>
                  <a:cubicBezTo>
                    <a:pt x="-97" y="16458"/>
                    <a:pt x="-97" y="18038"/>
                    <a:pt x="232" y="19092"/>
                  </a:cubicBezTo>
                  <a:cubicBezTo>
                    <a:pt x="562" y="20145"/>
                    <a:pt x="1220" y="20672"/>
                    <a:pt x="1944" y="20936"/>
                  </a:cubicBezTo>
                  <a:cubicBezTo>
                    <a:pt x="2669" y="21199"/>
                    <a:pt x="3459" y="21199"/>
                    <a:pt x="4513" y="19223"/>
                  </a:cubicBezTo>
                  <a:cubicBezTo>
                    <a:pt x="5566" y="17248"/>
                    <a:pt x="6883" y="13297"/>
                    <a:pt x="7805" y="10662"/>
                  </a:cubicBezTo>
                  <a:cubicBezTo>
                    <a:pt x="8727" y="8028"/>
                    <a:pt x="9254" y="6711"/>
                    <a:pt x="9518" y="6711"/>
                  </a:cubicBezTo>
                  <a:cubicBezTo>
                    <a:pt x="9781" y="6711"/>
                    <a:pt x="9781" y="8028"/>
                    <a:pt x="9583" y="9477"/>
                  </a:cubicBezTo>
                  <a:cubicBezTo>
                    <a:pt x="9386" y="10926"/>
                    <a:pt x="8991" y="12506"/>
                    <a:pt x="8991" y="12770"/>
                  </a:cubicBezTo>
                  <a:cubicBezTo>
                    <a:pt x="8991" y="13033"/>
                    <a:pt x="9386" y="11979"/>
                    <a:pt x="9781" y="10926"/>
                  </a:cubicBezTo>
                  <a:cubicBezTo>
                    <a:pt x="10176" y="9872"/>
                    <a:pt x="10571" y="8819"/>
                    <a:pt x="11032" y="7765"/>
                  </a:cubicBezTo>
                  <a:cubicBezTo>
                    <a:pt x="11493" y="6711"/>
                    <a:pt x="12020" y="5658"/>
                    <a:pt x="12481" y="5658"/>
                  </a:cubicBezTo>
                  <a:cubicBezTo>
                    <a:pt x="12942" y="5658"/>
                    <a:pt x="13337" y="6711"/>
                    <a:pt x="13601" y="7897"/>
                  </a:cubicBezTo>
                  <a:cubicBezTo>
                    <a:pt x="13864" y="9082"/>
                    <a:pt x="13996" y="10399"/>
                    <a:pt x="14325" y="10136"/>
                  </a:cubicBezTo>
                  <a:cubicBezTo>
                    <a:pt x="14654" y="9872"/>
                    <a:pt x="15181" y="8028"/>
                    <a:pt x="15642" y="6579"/>
                  </a:cubicBezTo>
                  <a:cubicBezTo>
                    <a:pt x="16103" y="5131"/>
                    <a:pt x="16498" y="4077"/>
                    <a:pt x="17288" y="3287"/>
                  </a:cubicBezTo>
                  <a:cubicBezTo>
                    <a:pt x="18079" y="2497"/>
                    <a:pt x="19264" y="1970"/>
                    <a:pt x="20054" y="3287"/>
                  </a:cubicBezTo>
                  <a:cubicBezTo>
                    <a:pt x="20844" y="4604"/>
                    <a:pt x="21240" y="7765"/>
                    <a:pt x="21371" y="10662"/>
                  </a:cubicBezTo>
                  <a:cubicBezTo>
                    <a:pt x="21503" y="13560"/>
                    <a:pt x="21371" y="16194"/>
                    <a:pt x="21240" y="188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5" name="Line"/>
            <p:cNvSpPr/>
            <p:nvPr/>
          </p:nvSpPr>
          <p:spPr>
            <a:xfrm>
              <a:off x="1362833" y="601534"/>
              <a:ext cx="474345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0" y="20903"/>
                    <a:pt x="540" y="20206"/>
                    <a:pt x="853" y="19742"/>
                  </a:cubicBezTo>
                  <a:cubicBezTo>
                    <a:pt x="1166" y="19277"/>
                    <a:pt x="1523" y="19045"/>
                    <a:pt x="1899" y="18697"/>
                  </a:cubicBezTo>
                  <a:cubicBezTo>
                    <a:pt x="2275" y="18348"/>
                    <a:pt x="2670" y="17884"/>
                    <a:pt x="3065" y="17419"/>
                  </a:cubicBezTo>
                  <a:cubicBezTo>
                    <a:pt x="3460" y="16955"/>
                    <a:pt x="3855" y="16490"/>
                    <a:pt x="4212" y="16026"/>
                  </a:cubicBezTo>
                  <a:cubicBezTo>
                    <a:pt x="4569" y="15561"/>
                    <a:pt x="4887" y="15097"/>
                    <a:pt x="5234" y="14516"/>
                  </a:cubicBezTo>
                  <a:cubicBezTo>
                    <a:pt x="5581" y="13935"/>
                    <a:pt x="5957" y="13239"/>
                    <a:pt x="6352" y="12542"/>
                  </a:cubicBezTo>
                  <a:cubicBezTo>
                    <a:pt x="6747" y="11845"/>
                    <a:pt x="7161" y="11148"/>
                    <a:pt x="7586" y="10335"/>
                  </a:cubicBezTo>
                  <a:cubicBezTo>
                    <a:pt x="8010" y="9523"/>
                    <a:pt x="8443" y="8594"/>
                    <a:pt x="8810" y="7897"/>
                  </a:cubicBezTo>
                  <a:cubicBezTo>
                    <a:pt x="9176" y="7200"/>
                    <a:pt x="9475" y="6735"/>
                    <a:pt x="9783" y="6271"/>
                  </a:cubicBezTo>
                  <a:cubicBezTo>
                    <a:pt x="10092" y="5806"/>
                    <a:pt x="10410" y="5342"/>
                    <a:pt x="10713" y="4877"/>
                  </a:cubicBezTo>
                  <a:cubicBezTo>
                    <a:pt x="11017" y="4413"/>
                    <a:pt x="11306" y="3948"/>
                    <a:pt x="11610" y="3600"/>
                  </a:cubicBezTo>
                  <a:cubicBezTo>
                    <a:pt x="11913" y="3252"/>
                    <a:pt x="12231" y="3019"/>
                    <a:pt x="12627" y="2671"/>
                  </a:cubicBezTo>
                  <a:cubicBezTo>
                    <a:pt x="13022" y="2323"/>
                    <a:pt x="13494" y="1858"/>
                    <a:pt x="13894" y="1510"/>
                  </a:cubicBezTo>
                  <a:cubicBezTo>
                    <a:pt x="14294" y="1161"/>
                    <a:pt x="14622" y="929"/>
                    <a:pt x="14945" y="813"/>
                  </a:cubicBezTo>
                  <a:cubicBezTo>
                    <a:pt x="15267" y="697"/>
                    <a:pt x="15586" y="697"/>
                    <a:pt x="15904" y="581"/>
                  </a:cubicBezTo>
                  <a:cubicBezTo>
                    <a:pt x="16222" y="465"/>
                    <a:pt x="16540" y="232"/>
                    <a:pt x="16853" y="116"/>
                  </a:cubicBezTo>
                  <a:cubicBezTo>
                    <a:pt x="17166" y="0"/>
                    <a:pt x="17475" y="0"/>
                    <a:pt x="17831" y="0"/>
                  </a:cubicBezTo>
                  <a:cubicBezTo>
                    <a:pt x="18188" y="0"/>
                    <a:pt x="18593" y="0"/>
                    <a:pt x="19017" y="116"/>
                  </a:cubicBezTo>
                  <a:cubicBezTo>
                    <a:pt x="19441" y="232"/>
                    <a:pt x="19884" y="465"/>
                    <a:pt x="20318" y="697"/>
                  </a:cubicBezTo>
                  <a:cubicBezTo>
                    <a:pt x="20752" y="929"/>
                    <a:pt x="21176" y="1161"/>
                    <a:pt x="21600" y="13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6" name="Line"/>
            <p:cNvSpPr/>
            <p:nvPr/>
          </p:nvSpPr>
          <p:spPr>
            <a:xfrm>
              <a:off x="1788283" y="753934"/>
              <a:ext cx="465455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3" y="21221"/>
                    <a:pt x="766" y="20842"/>
                    <a:pt x="1135" y="20558"/>
                  </a:cubicBezTo>
                  <a:cubicBezTo>
                    <a:pt x="1503" y="20274"/>
                    <a:pt x="1856" y="20084"/>
                    <a:pt x="2200" y="19800"/>
                  </a:cubicBezTo>
                  <a:cubicBezTo>
                    <a:pt x="2544" y="19516"/>
                    <a:pt x="2878" y="19137"/>
                    <a:pt x="3246" y="18663"/>
                  </a:cubicBezTo>
                  <a:cubicBezTo>
                    <a:pt x="3615" y="18189"/>
                    <a:pt x="4017" y="17621"/>
                    <a:pt x="4361" y="17147"/>
                  </a:cubicBezTo>
                  <a:cubicBezTo>
                    <a:pt x="4705" y="16674"/>
                    <a:pt x="4990" y="16295"/>
                    <a:pt x="5294" y="16011"/>
                  </a:cubicBezTo>
                  <a:cubicBezTo>
                    <a:pt x="5599" y="15726"/>
                    <a:pt x="5923" y="15537"/>
                    <a:pt x="6257" y="15253"/>
                  </a:cubicBezTo>
                  <a:cubicBezTo>
                    <a:pt x="6591" y="14968"/>
                    <a:pt x="6935" y="14589"/>
                    <a:pt x="7269" y="14305"/>
                  </a:cubicBezTo>
                  <a:cubicBezTo>
                    <a:pt x="7603" y="14021"/>
                    <a:pt x="7927" y="13832"/>
                    <a:pt x="8285" y="13642"/>
                  </a:cubicBezTo>
                  <a:cubicBezTo>
                    <a:pt x="8644" y="13453"/>
                    <a:pt x="9037" y="13263"/>
                    <a:pt x="9528" y="12884"/>
                  </a:cubicBezTo>
                  <a:cubicBezTo>
                    <a:pt x="10019" y="12505"/>
                    <a:pt x="10608" y="11937"/>
                    <a:pt x="11109" y="11463"/>
                  </a:cubicBezTo>
                  <a:cubicBezTo>
                    <a:pt x="11610" y="10989"/>
                    <a:pt x="12023" y="10611"/>
                    <a:pt x="12431" y="10232"/>
                  </a:cubicBezTo>
                  <a:cubicBezTo>
                    <a:pt x="12838" y="9853"/>
                    <a:pt x="13241" y="9474"/>
                    <a:pt x="13644" y="9095"/>
                  </a:cubicBezTo>
                  <a:cubicBezTo>
                    <a:pt x="14046" y="8716"/>
                    <a:pt x="14449" y="8337"/>
                    <a:pt x="14847" y="7958"/>
                  </a:cubicBezTo>
                  <a:cubicBezTo>
                    <a:pt x="15245" y="7579"/>
                    <a:pt x="15638" y="7200"/>
                    <a:pt x="16021" y="6916"/>
                  </a:cubicBezTo>
                  <a:cubicBezTo>
                    <a:pt x="16404" y="6632"/>
                    <a:pt x="16777" y="6442"/>
                    <a:pt x="17141" y="6158"/>
                  </a:cubicBezTo>
                  <a:cubicBezTo>
                    <a:pt x="17504" y="5874"/>
                    <a:pt x="17858" y="5495"/>
                    <a:pt x="18260" y="5116"/>
                  </a:cubicBezTo>
                  <a:cubicBezTo>
                    <a:pt x="18663" y="4737"/>
                    <a:pt x="19115" y="4358"/>
                    <a:pt x="19562" y="3789"/>
                  </a:cubicBezTo>
                  <a:cubicBezTo>
                    <a:pt x="20009" y="3221"/>
                    <a:pt x="20451" y="2463"/>
                    <a:pt x="20790" y="1800"/>
                  </a:cubicBezTo>
                  <a:cubicBezTo>
                    <a:pt x="21129" y="1137"/>
                    <a:pt x="21364" y="5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7" name="Line"/>
            <p:cNvSpPr/>
            <p:nvPr/>
          </p:nvSpPr>
          <p:spPr>
            <a:xfrm>
              <a:off x="6983862" y="22481"/>
              <a:ext cx="220972" cy="496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3" h="21560" fill="norm" stroke="1" extrusionOk="0">
                  <a:moveTo>
                    <a:pt x="21273" y="603"/>
                  </a:moveTo>
                  <a:cubicBezTo>
                    <a:pt x="20458" y="328"/>
                    <a:pt x="19643" y="52"/>
                    <a:pt x="18115" y="6"/>
                  </a:cubicBezTo>
                  <a:cubicBezTo>
                    <a:pt x="16586" y="-40"/>
                    <a:pt x="14345" y="144"/>
                    <a:pt x="11798" y="1339"/>
                  </a:cubicBezTo>
                  <a:cubicBezTo>
                    <a:pt x="9250" y="2534"/>
                    <a:pt x="6398" y="4740"/>
                    <a:pt x="4258" y="7221"/>
                  </a:cubicBezTo>
                  <a:cubicBezTo>
                    <a:pt x="2118" y="9703"/>
                    <a:pt x="692" y="12460"/>
                    <a:pt x="182" y="14437"/>
                  </a:cubicBezTo>
                  <a:cubicBezTo>
                    <a:pt x="-327" y="16413"/>
                    <a:pt x="81" y="17608"/>
                    <a:pt x="3341" y="18665"/>
                  </a:cubicBezTo>
                  <a:cubicBezTo>
                    <a:pt x="6601" y="19722"/>
                    <a:pt x="12715" y="20641"/>
                    <a:pt x="18828" y="215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8" name="Line"/>
            <p:cNvSpPr/>
            <p:nvPr/>
          </p:nvSpPr>
          <p:spPr>
            <a:xfrm>
              <a:off x="7314433" y="120114"/>
              <a:ext cx="201551" cy="331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523" fill="norm" stroke="1" extrusionOk="0">
                  <a:moveTo>
                    <a:pt x="21425" y="1987"/>
                  </a:moveTo>
                  <a:cubicBezTo>
                    <a:pt x="20975" y="1299"/>
                    <a:pt x="20525" y="611"/>
                    <a:pt x="19625" y="267"/>
                  </a:cubicBezTo>
                  <a:cubicBezTo>
                    <a:pt x="18725" y="-77"/>
                    <a:pt x="17375" y="-77"/>
                    <a:pt x="15462" y="198"/>
                  </a:cubicBezTo>
                  <a:cubicBezTo>
                    <a:pt x="13550" y="473"/>
                    <a:pt x="11075" y="1024"/>
                    <a:pt x="8712" y="2675"/>
                  </a:cubicBezTo>
                  <a:cubicBezTo>
                    <a:pt x="6350" y="4326"/>
                    <a:pt x="4100" y="7077"/>
                    <a:pt x="2637" y="9760"/>
                  </a:cubicBezTo>
                  <a:cubicBezTo>
                    <a:pt x="1175" y="12443"/>
                    <a:pt x="500" y="15057"/>
                    <a:pt x="162" y="16777"/>
                  </a:cubicBezTo>
                  <a:cubicBezTo>
                    <a:pt x="-175" y="18496"/>
                    <a:pt x="-175" y="19322"/>
                    <a:pt x="2075" y="20078"/>
                  </a:cubicBezTo>
                  <a:cubicBezTo>
                    <a:pt x="4325" y="20835"/>
                    <a:pt x="8825" y="21523"/>
                    <a:pt x="12313" y="21523"/>
                  </a:cubicBezTo>
                  <a:cubicBezTo>
                    <a:pt x="15800" y="21523"/>
                    <a:pt x="18275" y="20835"/>
                    <a:pt x="20750" y="201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9" name="Line"/>
            <p:cNvSpPr/>
            <p:nvPr/>
          </p:nvSpPr>
          <p:spPr>
            <a:xfrm>
              <a:off x="7668348" y="157034"/>
              <a:ext cx="165136" cy="290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465" fill="norm" stroke="1" extrusionOk="0">
                  <a:moveTo>
                    <a:pt x="6566" y="0"/>
                  </a:moveTo>
                  <a:cubicBezTo>
                    <a:pt x="6020" y="2661"/>
                    <a:pt x="5473" y="5322"/>
                    <a:pt x="4926" y="7826"/>
                  </a:cubicBezTo>
                  <a:cubicBezTo>
                    <a:pt x="4379" y="10330"/>
                    <a:pt x="3832" y="12678"/>
                    <a:pt x="3149" y="14322"/>
                  </a:cubicBezTo>
                  <a:cubicBezTo>
                    <a:pt x="2465" y="15965"/>
                    <a:pt x="1645" y="16904"/>
                    <a:pt x="961" y="18000"/>
                  </a:cubicBezTo>
                  <a:cubicBezTo>
                    <a:pt x="278" y="19096"/>
                    <a:pt x="-269" y="20348"/>
                    <a:pt x="141" y="20974"/>
                  </a:cubicBezTo>
                  <a:cubicBezTo>
                    <a:pt x="551" y="21600"/>
                    <a:pt x="1918" y="21600"/>
                    <a:pt x="5609" y="21130"/>
                  </a:cubicBezTo>
                  <a:cubicBezTo>
                    <a:pt x="9301" y="20661"/>
                    <a:pt x="15316" y="19722"/>
                    <a:pt x="21331" y="187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0" name="Line"/>
            <p:cNvSpPr/>
            <p:nvPr/>
          </p:nvSpPr>
          <p:spPr>
            <a:xfrm>
              <a:off x="8112883" y="131634"/>
              <a:ext cx="31751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4902"/>
                    <a:pt x="12960" y="9804"/>
                    <a:pt x="9360" y="13404"/>
                  </a:cubicBezTo>
                  <a:cubicBezTo>
                    <a:pt x="5760" y="17004"/>
                    <a:pt x="2880" y="1930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1" name="Line"/>
            <p:cNvSpPr/>
            <p:nvPr/>
          </p:nvSpPr>
          <p:spPr>
            <a:xfrm>
              <a:off x="7973183" y="131634"/>
              <a:ext cx="2159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176" y="15300"/>
                    <a:pt x="6353" y="9000"/>
                    <a:pt x="9953" y="5400"/>
                  </a:cubicBezTo>
                  <a:cubicBezTo>
                    <a:pt x="13553" y="1800"/>
                    <a:pt x="17576" y="9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2" name="Line"/>
            <p:cNvSpPr/>
            <p:nvPr/>
          </p:nvSpPr>
          <p:spPr>
            <a:xfrm>
              <a:off x="8265283" y="87184"/>
              <a:ext cx="151972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600" fill="norm" stroke="1" extrusionOk="0">
                  <a:moveTo>
                    <a:pt x="11384" y="0"/>
                  </a:moveTo>
                  <a:cubicBezTo>
                    <a:pt x="14011" y="1098"/>
                    <a:pt x="16638" y="2197"/>
                    <a:pt x="18535" y="4393"/>
                  </a:cubicBezTo>
                  <a:cubicBezTo>
                    <a:pt x="20432" y="6590"/>
                    <a:pt x="21600" y="9885"/>
                    <a:pt x="20578" y="12631"/>
                  </a:cubicBezTo>
                  <a:cubicBezTo>
                    <a:pt x="19557" y="15376"/>
                    <a:pt x="16346" y="17573"/>
                    <a:pt x="12551" y="18976"/>
                  </a:cubicBezTo>
                  <a:cubicBezTo>
                    <a:pt x="8757" y="20380"/>
                    <a:pt x="4378" y="2099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3" name="Line"/>
            <p:cNvSpPr/>
            <p:nvPr/>
          </p:nvSpPr>
          <p:spPr>
            <a:xfrm>
              <a:off x="104182" y="1191814"/>
              <a:ext cx="331552" cy="648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430" fill="norm" stroke="1" extrusionOk="0">
                  <a:moveTo>
                    <a:pt x="5829" y="2945"/>
                  </a:moveTo>
                  <a:cubicBezTo>
                    <a:pt x="5146" y="2945"/>
                    <a:pt x="4462" y="2945"/>
                    <a:pt x="3779" y="2875"/>
                  </a:cubicBezTo>
                  <a:cubicBezTo>
                    <a:pt x="3095" y="2805"/>
                    <a:pt x="2411" y="2665"/>
                    <a:pt x="2206" y="2211"/>
                  </a:cubicBezTo>
                  <a:cubicBezTo>
                    <a:pt x="2001" y="1756"/>
                    <a:pt x="2275" y="988"/>
                    <a:pt x="2753" y="568"/>
                  </a:cubicBezTo>
                  <a:cubicBezTo>
                    <a:pt x="3232" y="149"/>
                    <a:pt x="3915" y="79"/>
                    <a:pt x="4394" y="219"/>
                  </a:cubicBezTo>
                  <a:cubicBezTo>
                    <a:pt x="4872" y="358"/>
                    <a:pt x="5146" y="708"/>
                    <a:pt x="5419" y="2001"/>
                  </a:cubicBezTo>
                  <a:cubicBezTo>
                    <a:pt x="5692" y="3294"/>
                    <a:pt x="5966" y="5531"/>
                    <a:pt x="5829" y="7384"/>
                  </a:cubicBezTo>
                  <a:cubicBezTo>
                    <a:pt x="5692" y="9236"/>
                    <a:pt x="5146" y="10704"/>
                    <a:pt x="4462" y="11718"/>
                  </a:cubicBezTo>
                  <a:cubicBezTo>
                    <a:pt x="3779" y="12731"/>
                    <a:pt x="2958" y="13290"/>
                    <a:pt x="2206" y="13605"/>
                  </a:cubicBezTo>
                  <a:cubicBezTo>
                    <a:pt x="1455" y="13920"/>
                    <a:pt x="771" y="13989"/>
                    <a:pt x="361" y="13815"/>
                  </a:cubicBezTo>
                  <a:cubicBezTo>
                    <a:pt x="-49" y="13640"/>
                    <a:pt x="-186" y="13221"/>
                    <a:pt x="361" y="12277"/>
                  </a:cubicBezTo>
                  <a:cubicBezTo>
                    <a:pt x="908" y="11333"/>
                    <a:pt x="2138" y="9865"/>
                    <a:pt x="4189" y="8118"/>
                  </a:cubicBezTo>
                  <a:cubicBezTo>
                    <a:pt x="6239" y="6370"/>
                    <a:pt x="9110" y="4343"/>
                    <a:pt x="11024" y="3050"/>
                  </a:cubicBezTo>
                  <a:cubicBezTo>
                    <a:pt x="12938" y="1756"/>
                    <a:pt x="13895" y="1197"/>
                    <a:pt x="14715" y="743"/>
                  </a:cubicBezTo>
                  <a:cubicBezTo>
                    <a:pt x="15536" y="289"/>
                    <a:pt x="16219" y="-61"/>
                    <a:pt x="16356" y="9"/>
                  </a:cubicBezTo>
                  <a:cubicBezTo>
                    <a:pt x="16492" y="79"/>
                    <a:pt x="16082" y="568"/>
                    <a:pt x="14989" y="1896"/>
                  </a:cubicBezTo>
                  <a:cubicBezTo>
                    <a:pt x="13895" y="3224"/>
                    <a:pt x="12118" y="5391"/>
                    <a:pt x="10682" y="7663"/>
                  </a:cubicBezTo>
                  <a:cubicBezTo>
                    <a:pt x="9247" y="9935"/>
                    <a:pt x="8153" y="12312"/>
                    <a:pt x="7743" y="14444"/>
                  </a:cubicBezTo>
                  <a:cubicBezTo>
                    <a:pt x="7333" y="16576"/>
                    <a:pt x="7606" y="18463"/>
                    <a:pt x="8017" y="19582"/>
                  </a:cubicBezTo>
                  <a:cubicBezTo>
                    <a:pt x="8427" y="20700"/>
                    <a:pt x="8973" y="21050"/>
                    <a:pt x="9794" y="21259"/>
                  </a:cubicBezTo>
                  <a:cubicBezTo>
                    <a:pt x="10614" y="21469"/>
                    <a:pt x="11708" y="21539"/>
                    <a:pt x="12801" y="21155"/>
                  </a:cubicBezTo>
                  <a:cubicBezTo>
                    <a:pt x="13895" y="20770"/>
                    <a:pt x="14989" y="19931"/>
                    <a:pt x="15467" y="18918"/>
                  </a:cubicBezTo>
                  <a:cubicBezTo>
                    <a:pt x="15946" y="17904"/>
                    <a:pt x="15809" y="16716"/>
                    <a:pt x="15536" y="15947"/>
                  </a:cubicBezTo>
                  <a:cubicBezTo>
                    <a:pt x="15262" y="15178"/>
                    <a:pt x="14852" y="14828"/>
                    <a:pt x="14305" y="14514"/>
                  </a:cubicBezTo>
                  <a:cubicBezTo>
                    <a:pt x="13758" y="14199"/>
                    <a:pt x="13075" y="13920"/>
                    <a:pt x="13485" y="13675"/>
                  </a:cubicBezTo>
                  <a:cubicBezTo>
                    <a:pt x="13895" y="13430"/>
                    <a:pt x="15399" y="13221"/>
                    <a:pt x="16903" y="13081"/>
                  </a:cubicBezTo>
                  <a:cubicBezTo>
                    <a:pt x="18406" y="12941"/>
                    <a:pt x="19910" y="12871"/>
                    <a:pt x="21414" y="128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4" name="Line"/>
            <p:cNvSpPr/>
            <p:nvPr/>
          </p:nvSpPr>
          <p:spPr>
            <a:xfrm>
              <a:off x="1014906" y="1141284"/>
              <a:ext cx="119328" cy="504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520" fill="norm" stroke="1" extrusionOk="0">
                  <a:moveTo>
                    <a:pt x="21363" y="0"/>
                  </a:moveTo>
                  <a:cubicBezTo>
                    <a:pt x="16816" y="181"/>
                    <a:pt x="12268" y="362"/>
                    <a:pt x="9237" y="678"/>
                  </a:cubicBezTo>
                  <a:cubicBezTo>
                    <a:pt x="6205" y="994"/>
                    <a:pt x="4689" y="1446"/>
                    <a:pt x="4310" y="2169"/>
                  </a:cubicBezTo>
                  <a:cubicBezTo>
                    <a:pt x="3931" y="2892"/>
                    <a:pt x="4689" y="3886"/>
                    <a:pt x="5637" y="5377"/>
                  </a:cubicBezTo>
                  <a:cubicBezTo>
                    <a:pt x="6584" y="6869"/>
                    <a:pt x="7721" y="8857"/>
                    <a:pt x="8289" y="10077"/>
                  </a:cubicBezTo>
                  <a:cubicBezTo>
                    <a:pt x="8858" y="11297"/>
                    <a:pt x="8858" y="11749"/>
                    <a:pt x="8289" y="12156"/>
                  </a:cubicBezTo>
                  <a:cubicBezTo>
                    <a:pt x="7721" y="12562"/>
                    <a:pt x="6584" y="12924"/>
                    <a:pt x="5068" y="13059"/>
                  </a:cubicBezTo>
                  <a:cubicBezTo>
                    <a:pt x="3552" y="13195"/>
                    <a:pt x="1658" y="13105"/>
                    <a:pt x="710" y="12788"/>
                  </a:cubicBezTo>
                  <a:cubicBezTo>
                    <a:pt x="-237" y="12472"/>
                    <a:pt x="-237" y="11930"/>
                    <a:pt x="710" y="11794"/>
                  </a:cubicBezTo>
                  <a:cubicBezTo>
                    <a:pt x="1658" y="11659"/>
                    <a:pt x="3552" y="11930"/>
                    <a:pt x="4689" y="12562"/>
                  </a:cubicBezTo>
                  <a:cubicBezTo>
                    <a:pt x="5826" y="13195"/>
                    <a:pt x="6205" y="14189"/>
                    <a:pt x="5637" y="15545"/>
                  </a:cubicBezTo>
                  <a:cubicBezTo>
                    <a:pt x="5068" y="16900"/>
                    <a:pt x="3552" y="18618"/>
                    <a:pt x="3174" y="19702"/>
                  </a:cubicBezTo>
                  <a:cubicBezTo>
                    <a:pt x="2795" y="20787"/>
                    <a:pt x="3552" y="21238"/>
                    <a:pt x="5447" y="21419"/>
                  </a:cubicBezTo>
                  <a:cubicBezTo>
                    <a:pt x="7342" y="21600"/>
                    <a:pt x="10374" y="21510"/>
                    <a:pt x="12268" y="21374"/>
                  </a:cubicBezTo>
                  <a:cubicBezTo>
                    <a:pt x="14163" y="21238"/>
                    <a:pt x="14921" y="21058"/>
                    <a:pt x="15679" y="208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5" name="Line"/>
            <p:cNvSpPr/>
            <p:nvPr/>
          </p:nvSpPr>
          <p:spPr>
            <a:xfrm>
              <a:off x="1242183" y="1261934"/>
              <a:ext cx="247651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85" y="4292"/>
                    <a:pt x="9969" y="8585"/>
                    <a:pt x="13569" y="12185"/>
                  </a:cubicBezTo>
                  <a:cubicBezTo>
                    <a:pt x="17169" y="15785"/>
                    <a:pt x="19385" y="1869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6" name="Line"/>
            <p:cNvSpPr/>
            <p:nvPr/>
          </p:nvSpPr>
          <p:spPr>
            <a:xfrm>
              <a:off x="1341978" y="1192084"/>
              <a:ext cx="147856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1" h="21600" fill="norm" stroke="1" extrusionOk="0">
                  <a:moveTo>
                    <a:pt x="21251" y="0"/>
                  </a:moveTo>
                  <a:cubicBezTo>
                    <a:pt x="19121" y="0"/>
                    <a:pt x="16992" y="0"/>
                    <a:pt x="14862" y="686"/>
                  </a:cubicBezTo>
                  <a:cubicBezTo>
                    <a:pt x="12733" y="1371"/>
                    <a:pt x="10603" y="2743"/>
                    <a:pt x="8017" y="5429"/>
                  </a:cubicBezTo>
                  <a:cubicBezTo>
                    <a:pt x="5431" y="8114"/>
                    <a:pt x="2389" y="12114"/>
                    <a:pt x="1020" y="15029"/>
                  </a:cubicBezTo>
                  <a:cubicBezTo>
                    <a:pt x="-349" y="17943"/>
                    <a:pt x="-45" y="19771"/>
                    <a:pt x="25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7" name="Line"/>
            <p:cNvSpPr/>
            <p:nvPr/>
          </p:nvSpPr>
          <p:spPr>
            <a:xfrm>
              <a:off x="1581626" y="1458784"/>
              <a:ext cx="9808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7055" y="0"/>
                  </a:moveTo>
                  <a:cubicBezTo>
                    <a:pt x="2735" y="5760"/>
                    <a:pt x="-1585" y="11520"/>
                    <a:pt x="575" y="15120"/>
                  </a:cubicBezTo>
                  <a:cubicBezTo>
                    <a:pt x="2735" y="18720"/>
                    <a:pt x="11375" y="20160"/>
                    <a:pt x="2001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8" name="Line"/>
            <p:cNvSpPr/>
            <p:nvPr/>
          </p:nvSpPr>
          <p:spPr>
            <a:xfrm>
              <a:off x="1737483" y="1547684"/>
              <a:ext cx="444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9" name="Line"/>
            <p:cNvSpPr/>
            <p:nvPr/>
          </p:nvSpPr>
          <p:spPr>
            <a:xfrm>
              <a:off x="1966083" y="1515934"/>
              <a:ext cx="508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0" name="Line"/>
            <p:cNvSpPr/>
            <p:nvPr/>
          </p:nvSpPr>
          <p:spPr>
            <a:xfrm>
              <a:off x="2410583" y="1241687"/>
              <a:ext cx="222251" cy="286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0" y="89"/>
                  </a:moveTo>
                  <a:cubicBezTo>
                    <a:pt x="1029" y="-68"/>
                    <a:pt x="2057" y="-226"/>
                    <a:pt x="4320" y="1587"/>
                  </a:cubicBezTo>
                  <a:cubicBezTo>
                    <a:pt x="6583" y="3400"/>
                    <a:pt x="10080" y="7184"/>
                    <a:pt x="13166" y="10810"/>
                  </a:cubicBezTo>
                  <a:cubicBezTo>
                    <a:pt x="16251" y="14437"/>
                    <a:pt x="18926" y="17905"/>
                    <a:pt x="21600" y="213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1" name="Line"/>
            <p:cNvSpPr/>
            <p:nvPr/>
          </p:nvSpPr>
          <p:spPr>
            <a:xfrm>
              <a:off x="2516046" y="1150087"/>
              <a:ext cx="123138" cy="41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474" fill="norm" stroke="1" extrusionOk="0">
                  <a:moveTo>
                    <a:pt x="21298" y="1510"/>
                  </a:moveTo>
                  <a:cubicBezTo>
                    <a:pt x="20566" y="856"/>
                    <a:pt x="19834" y="201"/>
                    <a:pt x="18735" y="38"/>
                  </a:cubicBezTo>
                  <a:cubicBezTo>
                    <a:pt x="17637" y="-126"/>
                    <a:pt x="16173" y="201"/>
                    <a:pt x="14159" y="2001"/>
                  </a:cubicBezTo>
                  <a:cubicBezTo>
                    <a:pt x="12145" y="3801"/>
                    <a:pt x="9583" y="7074"/>
                    <a:pt x="7203" y="10347"/>
                  </a:cubicBezTo>
                  <a:cubicBezTo>
                    <a:pt x="4823" y="13619"/>
                    <a:pt x="2627" y="16892"/>
                    <a:pt x="1345" y="18856"/>
                  </a:cubicBezTo>
                  <a:cubicBezTo>
                    <a:pt x="64" y="20819"/>
                    <a:pt x="-302" y="21474"/>
                    <a:pt x="247" y="21474"/>
                  </a:cubicBezTo>
                  <a:cubicBezTo>
                    <a:pt x="796" y="21474"/>
                    <a:pt x="2261" y="20819"/>
                    <a:pt x="3725" y="20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2" name="Line"/>
            <p:cNvSpPr/>
            <p:nvPr/>
          </p:nvSpPr>
          <p:spPr>
            <a:xfrm>
              <a:off x="2678077" y="1427034"/>
              <a:ext cx="107157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600" fill="norm" stroke="1" extrusionOk="0">
                  <a:moveTo>
                    <a:pt x="3653" y="0"/>
                  </a:moveTo>
                  <a:cubicBezTo>
                    <a:pt x="3229" y="3771"/>
                    <a:pt x="2806" y="7543"/>
                    <a:pt x="2170" y="10971"/>
                  </a:cubicBezTo>
                  <a:cubicBezTo>
                    <a:pt x="1535" y="14400"/>
                    <a:pt x="688" y="17486"/>
                    <a:pt x="265" y="18171"/>
                  </a:cubicBezTo>
                  <a:cubicBezTo>
                    <a:pt x="-159" y="18857"/>
                    <a:pt x="-159" y="17143"/>
                    <a:pt x="900" y="14229"/>
                  </a:cubicBezTo>
                  <a:cubicBezTo>
                    <a:pt x="1959" y="11314"/>
                    <a:pt x="4076" y="7200"/>
                    <a:pt x="6406" y="4629"/>
                  </a:cubicBezTo>
                  <a:cubicBezTo>
                    <a:pt x="8735" y="2057"/>
                    <a:pt x="11276" y="1029"/>
                    <a:pt x="13394" y="1029"/>
                  </a:cubicBezTo>
                  <a:cubicBezTo>
                    <a:pt x="15512" y="1029"/>
                    <a:pt x="17206" y="2057"/>
                    <a:pt x="18476" y="5657"/>
                  </a:cubicBezTo>
                  <a:cubicBezTo>
                    <a:pt x="19747" y="9257"/>
                    <a:pt x="20594" y="15429"/>
                    <a:pt x="2144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3" name="Line"/>
            <p:cNvSpPr/>
            <p:nvPr/>
          </p:nvSpPr>
          <p:spPr>
            <a:xfrm>
              <a:off x="2823333" y="1108989"/>
              <a:ext cx="90547" cy="508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1533" fill="norm" stroke="1" extrusionOk="0">
                  <a:moveTo>
                    <a:pt x="0" y="1636"/>
                  </a:moveTo>
                  <a:cubicBezTo>
                    <a:pt x="0" y="1188"/>
                    <a:pt x="0" y="740"/>
                    <a:pt x="1227" y="426"/>
                  </a:cubicBezTo>
                  <a:cubicBezTo>
                    <a:pt x="2455" y="112"/>
                    <a:pt x="4909" y="-67"/>
                    <a:pt x="7118" y="23"/>
                  </a:cubicBezTo>
                  <a:cubicBezTo>
                    <a:pt x="9327" y="112"/>
                    <a:pt x="11291" y="471"/>
                    <a:pt x="12764" y="1546"/>
                  </a:cubicBezTo>
                  <a:cubicBezTo>
                    <a:pt x="14236" y="2622"/>
                    <a:pt x="15218" y="4414"/>
                    <a:pt x="14482" y="5714"/>
                  </a:cubicBezTo>
                  <a:cubicBezTo>
                    <a:pt x="13745" y="7013"/>
                    <a:pt x="11291" y="7820"/>
                    <a:pt x="9327" y="8403"/>
                  </a:cubicBezTo>
                  <a:cubicBezTo>
                    <a:pt x="7364" y="8985"/>
                    <a:pt x="5891" y="9344"/>
                    <a:pt x="5155" y="9747"/>
                  </a:cubicBezTo>
                  <a:cubicBezTo>
                    <a:pt x="4418" y="10150"/>
                    <a:pt x="4418" y="10599"/>
                    <a:pt x="7118" y="11629"/>
                  </a:cubicBezTo>
                  <a:cubicBezTo>
                    <a:pt x="9818" y="12660"/>
                    <a:pt x="15218" y="14273"/>
                    <a:pt x="18164" y="15662"/>
                  </a:cubicBezTo>
                  <a:cubicBezTo>
                    <a:pt x="21109" y="17052"/>
                    <a:pt x="21600" y="18217"/>
                    <a:pt x="20373" y="19158"/>
                  </a:cubicBezTo>
                  <a:cubicBezTo>
                    <a:pt x="19145" y="20099"/>
                    <a:pt x="16200" y="20816"/>
                    <a:pt x="13500" y="21174"/>
                  </a:cubicBezTo>
                  <a:cubicBezTo>
                    <a:pt x="10800" y="21533"/>
                    <a:pt x="8345" y="21533"/>
                    <a:pt x="5891" y="215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4" name="Line"/>
            <p:cNvSpPr/>
            <p:nvPr/>
          </p:nvSpPr>
          <p:spPr>
            <a:xfrm>
              <a:off x="3311026" y="1272478"/>
              <a:ext cx="160008" cy="224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0643" fill="norm" stroke="1" extrusionOk="0">
                  <a:moveTo>
                    <a:pt x="14288" y="11290"/>
                  </a:moveTo>
                  <a:cubicBezTo>
                    <a:pt x="14288" y="8761"/>
                    <a:pt x="14288" y="6231"/>
                    <a:pt x="14149" y="4382"/>
                  </a:cubicBezTo>
                  <a:cubicBezTo>
                    <a:pt x="14011" y="2534"/>
                    <a:pt x="13734" y="1366"/>
                    <a:pt x="12903" y="588"/>
                  </a:cubicBezTo>
                  <a:cubicBezTo>
                    <a:pt x="12072" y="-191"/>
                    <a:pt x="10688" y="-580"/>
                    <a:pt x="8196" y="1950"/>
                  </a:cubicBezTo>
                  <a:cubicBezTo>
                    <a:pt x="5703" y="4479"/>
                    <a:pt x="2103" y="9928"/>
                    <a:pt x="719" y="13528"/>
                  </a:cubicBezTo>
                  <a:cubicBezTo>
                    <a:pt x="-666" y="17128"/>
                    <a:pt x="165" y="18879"/>
                    <a:pt x="1411" y="19852"/>
                  </a:cubicBezTo>
                  <a:cubicBezTo>
                    <a:pt x="2657" y="20825"/>
                    <a:pt x="4319" y="21020"/>
                    <a:pt x="6396" y="19755"/>
                  </a:cubicBezTo>
                  <a:cubicBezTo>
                    <a:pt x="8472" y="18490"/>
                    <a:pt x="10965" y="15766"/>
                    <a:pt x="12626" y="13625"/>
                  </a:cubicBezTo>
                  <a:cubicBezTo>
                    <a:pt x="14288" y="11485"/>
                    <a:pt x="15119" y="9928"/>
                    <a:pt x="15396" y="9831"/>
                  </a:cubicBezTo>
                  <a:cubicBezTo>
                    <a:pt x="15672" y="9734"/>
                    <a:pt x="15396" y="11096"/>
                    <a:pt x="15257" y="12458"/>
                  </a:cubicBezTo>
                  <a:cubicBezTo>
                    <a:pt x="15119" y="13820"/>
                    <a:pt x="15119" y="15182"/>
                    <a:pt x="16088" y="16447"/>
                  </a:cubicBezTo>
                  <a:cubicBezTo>
                    <a:pt x="17057" y="17712"/>
                    <a:pt x="18996" y="18879"/>
                    <a:pt x="20934" y="200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5" name="Line"/>
            <p:cNvSpPr/>
            <p:nvPr/>
          </p:nvSpPr>
          <p:spPr>
            <a:xfrm>
              <a:off x="3515483" y="1271739"/>
              <a:ext cx="279401" cy="200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1" fill="norm" stroke="1" extrusionOk="0">
                  <a:moveTo>
                    <a:pt x="0" y="4981"/>
                  </a:moveTo>
                  <a:cubicBezTo>
                    <a:pt x="1309" y="6317"/>
                    <a:pt x="2618" y="7653"/>
                    <a:pt x="3682" y="9434"/>
                  </a:cubicBezTo>
                  <a:cubicBezTo>
                    <a:pt x="4745" y="11216"/>
                    <a:pt x="5564" y="13443"/>
                    <a:pt x="5973" y="15224"/>
                  </a:cubicBezTo>
                  <a:cubicBezTo>
                    <a:pt x="6382" y="17005"/>
                    <a:pt x="6382" y="18341"/>
                    <a:pt x="5973" y="19455"/>
                  </a:cubicBezTo>
                  <a:cubicBezTo>
                    <a:pt x="5564" y="20568"/>
                    <a:pt x="4745" y="21459"/>
                    <a:pt x="4009" y="21014"/>
                  </a:cubicBezTo>
                  <a:cubicBezTo>
                    <a:pt x="3273" y="20568"/>
                    <a:pt x="2618" y="18787"/>
                    <a:pt x="3109" y="15781"/>
                  </a:cubicBezTo>
                  <a:cubicBezTo>
                    <a:pt x="3600" y="12774"/>
                    <a:pt x="5236" y="8544"/>
                    <a:pt x="6955" y="6205"/>
                  </a:cubicBezTo>
                  <a:cubicBezTo>
                    <a:pt x="8673" y="3867"/>
                    <a:pt x="10473" y="3422"/>
                    <a:pt x="11700" y="3533"/>
                  </a:cubicBezTo>
                  <a:cubicBezTo>
                    <a:pt x="12927" y="3645"/>
                    <a:pt x="13582" y="4313"/>
                    <a:pt x="14318" y="4535"/>
                  </a:cubicBezTo>
                  <a:cubicBezTo>
                    <a:pt x="15055" y="4758"/>
                    <a:pt x="15873" y="4535"/>
                    <a:pt x="16282" y="3756"/>
                  </a:cubicBezTo>
                  <a:cubicBezTo>
                    <a:pt x="16691" y="2977"/>
                    <a:pt x="16691" y="1640"/>
                    <a:pt x="16282" y="861"/>
                  </a:cubicBezTo>
                  <a:cubicBezTo>
                    <a:pt x="15873" y="82"/>
                    <a:pt x="15055" y="-141"/>
                    <a:pt x="14318" y="82"/>
                  </a:cubicBezTo>
                  <a:cubicBezTo>
                    <a:pt x="13582" y="304"/>
                    <a:pt x="12927" y="972"/>
                    <a:pt x="11864" y="3422"/>
                  </a:cubicBezTo>
                  <a:cubicBezTo>
                    <a:pt x="10800" y="5871"/>
                    <a:pt x="9327" y="10102"/>
                    <a:pt x="8673" y="12774"/>
                  </a:cubicBezTo>
                  <a:cubicBezTo>
                    <a:pt x="8018" y="15447"/>
                    <a:pt x="8182" y="16560"/>
                    <a:pt x="10309" y="17228"/>
                  </a:cubicBezTo>
                  <a:cubicBezTo>
                    <a:pt x="12436" y="17896"/>
                    <a:pt x="16527" y="18119"/>
                    <a:pt x="18736" y="18119"/>
                  </a:cubicBezTo>
                  <a:cubicBezTo>
                    <a:pt x="20945" y="18119"/>
                    <a:pt x="21273" y="17896"/>
                    <a:pt x="21600" y="176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6" name="Line"/>
            <p:cNvSpPr/>
            <p:nvPr/>
          </p:nvSpPr>
          <p:spPr>
            <a:xfrm>
              <a:off x="4283833" y="1312734"/>
              <a:ext cx="19051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7" name="Line"/>
            <p:cNvSpPr/>
            <p:nvPr/>
          </p:nvSpPr>
          <p:spPr>
            <a:xfrm>
              <a:off x="4296533" y="1242884"/>
              <a:ext cx="6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8" name="Line"/>
            <p:cNvSpPr/>
            <p:nvPr/>
          </p:nvSpPr>
          <p:spPr>
            <a:xfrm>
              <a:off x="4385433" y="1414334"/>
              <a:ext cx="254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9" name="Line"/>
            <p:cNvSpPr/>
            <p:nvPr/>
          </p:nvSpPr>
          <p:spPr>
            <a:xfrm>
              <a:off x="4493383" y="1306384"/>
              <a:ext cx="1905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0" name="Line"/>
            <p:cNvSpPr/>
            <p:nvPr/>
          </p:nvSpPr>
          <p:spPr>
            <a:xfrm>
              <a:off x="4506083" y="1230184"/>
              <a:ext cx="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1" name="Line"/>
            <p:cNvSpPr/>
            <p:nvPr/>
          </p:nvSpPr>
          <p:spPr>
            <a:xfrm>
              <a:off x="4575933" y="1388934"/>
              <a:ext cx="254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2" name="Line"/>
            <p:cNvSpPr/>
            <p:nvPr/>
          </p:nvSpPr>
          <p:spPr>
            <a:xfrm>
              <a:off x="4623838" y="1092920"/>
              <a:ext cx="172229" cy="36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320" fill="norm" stroke="1" extrusionOk="0">
                  <a:moveTo>
                    <a:pt x="14584" y="14218"/>
                  </a:moveTo>
                  <a:cubicBezTo>
                    <a:pt x="14057" y="13604"/>
                    <a:pt x="13531" y="12991"/>
                    <a:pt x="12609" y="12807"/>
                  </a:cubicBezTo>
                  <a:cubicBezTo>
                    <a:pt x="11687" y="12623"/>
                    <a:pt x="10370" y="12868"/>
                    <a:pt x="8526" y="13666"/>
                  </a:cubicBezTo>
                  <a:cubicBezTo>
                    <a:pt x="6682" y="14464"/>
                    <a:pt x="4311" y="15814"/>
                    <a:pt x="2731" y="16918"/>
                  </a:cubicBezTo>
                  <a:cubicBezTo>
                    <a:pt x="1150" y="18023"/>
                    <a:pt x="360" y="18882"/>
                    <a:pt x="96" y="19618"/>
                  </a:cubicBezTo>
                  <a:cubicBezTo>
                    <a:pt x="-167" y="20354"/>
                    <a:pt x="96" y="20968"/>
                    <a:pt x="1018" y="21214"/>
                  </a:cubicBezTo>
                  <a:cubicBezTo>
                    <a:pt x="1940" y="21459"/>
                    <a:pt x="3521" y="21336"/>
                    <a:pt x="5892" y="20232"/>
                  </a:cubicBezTo>
                  <a:cubicBezTo>
                    <a:pt x="8262" y="19127"/>
                    <a:pt x="11423" y="17041"/>
                    <a:pt x="14057" y="14402"/>
                  </a:cubicBezTo>
                  <a:cubicBezTo>
                    <a:pt x="16692" y="11764"/>
                    <a:pt x="18799" y="8573"/>
                    <a:pt x="19984" y="6364"/>
                  </a:cubicBezTo>
                  <a:cubicBezTo>
                    <a:pt x="21170" y="4154"/>
                    <a:pt x="21433" y="2927"/>
                    <a:pt x="21433" y="1945"/>
                  </a:cubicBezTo>
                  <a:cubicBezTo>
                    <a:pt x="21433" y="964"/>
                    <a:pt x="21170" y="227"/>
                    <a:pt x="20511" y="43"/>
                  </a:cubicBezTo>
                  <a:cubicBezTo>
                    <a:pt x="19853" y="-141"/>
                    <a:pt x="18799" y="227"/>
                    <a:pt x="17482" y="1945"/>
                  </a:cubicBezTo>
                  <a:cubicBezTo>
                    <a:pt x="16165" y="3664"/>
                    <a:pt x="14584" y="6732"/>
                    <a:pt x="14453" y="9616"/>
                  </a:cubicBezTo>
                  <a:cubicBezTo>
                    <a:pt x="14321" y="12500"/>
                    <a:pt x="15638" y="15200"/>
                    <a:pt x="16955" y="179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3" name="Line"/>
            <p:cNvSpPr/>
            <p:nvPr/>
          </p:nvSpPr>
          <p:spPr>
            <a:xfrm>
              <a:off x="4836283" y="1407984"/>
              <a:ext cx="6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4" name="Line"/>
            <p:cNvSpPr/>
            <p:nvPr/>
          </p:nvSpPr>
          <p:spPr>
            <a:xfrm>
              <a:off x="5335926" y="1096169"/>
              <a:ext cx="186158" cy="332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5" h="21237" fill="norm" stroke="1" extrusionOk="0">
                  <a:moveTo>
                    <a:pt x="7511" y="6522"/>
                  </a:moveTo>
                  <a:cubicBezTo>
                    <a:pt x="6541" y="9492"/>
                    <a:pt x="5570" y="12462"/>
                    <a:pt x="4842" y="14690"/>
                  </a:cubicBezTo>
                  <a:cubicBezTo>
                    <a:pt x="4114" y="16917"/>
                    <a:pt x="3628" y="18402"/>
                    <a:pt x="2900" y="19482"/>
                  </a:cubicBezTo>
                  <a:cubicBezTo>
                    <a:pt x="2172" y="20562"/>
                    <a:pt x="1201" y="21237"/>
                    <a:pt x="594" y="21237"/>
                  </a:cubicBezTo>
                  <a:cubicBezTo>
                    <a:pt x="-12" y="21237"/>
                    <a:pt x="-255" y="20562"/>
                    <a:pt x="352" y="18402"/>
                  </a:cubicBezTo>
                  <a:cubicBezTo>
                    <a:pt x="958" y="16242"/>
                    <a:pt x="2415" y="12597"/>
                    <a:pt x="4235" y="9357"/>
                  </a:cubicBezTo>
                  <a:cubicBezTo>
                    <a:pt x="6055" y="6117"/>
                    <a:pt x="8239" y="3282"/>
                    <a:pt x="10424" y="1662"/>
                  </a:cubicBezTo>
                  <a:cubicBezTo>
                    <a:pt x="12608" y="42"/>
                    <a:pt x="14792" y="-363"/>
                    <a:pt x="16370" y="312"/>
                  </a:cubicBezTo>
                  <a:cubicBezTo>
                    <a:pt x="17947" y="987"/>
                    <a:pt x="18918" y="2742"/>
                    <a:pt x="18675" y="4565"/>
                  </a:cubicBezTo>
                  <a:cubicBezTo>
                    <a:pt x="18433" y="6387"/>
                    <a:pt x="16976" y="8277"/>
                    <a:pt x="15642" y="9357"/>
                  </a:cubicBezTo>
                  <a:cubicBezTo>
                    <a:pt x="14307" y="10437"/>
                    <a:pt x="13093" y="10707"/>
                    <a:pt x="11516" y="10909"/>
                  </a:cubicBezTo>
                  <a:cubicBezTo>
                    <a:pt x="9938" y="11112"/>
                    <a:pt x="7997" y="11247"/>
                    <a:pt x="7269" y="11652"/>
                  </a:cubicBezTo>
                  <a:cubicBezTo>
                    <a:pt x="6541" y="12057"/>
                    <a:pt x="7026" y="12732"/>
                    <a:pt x="8482" y="13812"/>
                  </a:cubicBezTo>
                  <a:cubicBezTo>
                    <a:pt x="9938" y="14892"/>
                    <a:pt x="12365" y="16377"/>
                    <a:pt x="14671" y="17187"/>
                  </a:cubicBezTo>
                  <a:cubicBezTo>
                    <a:pt x="16976" y="17997"/>
                    <a:pt x="19161" y="18132"/>
                    <a:pt x="21345" y="182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5" name="Line"/>
            <p:cNvSpPr/>
            <p:nvPr/>
          </p:nvSpPr>
          <p:spPr>
            <a:xfrm>
              <a:off x="5586008" y="1160334"/>
              <a:ext cx="113876" cy="243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fill="norm" stroke="1" extrusionOk="0">
                  <a:moveTo>
                    <a:pt x="1120" y="1690"/>
                  </a:moveTo>
                  <a:cubicBezTo>
                    <a:pt x="720" y="6762"/>
                    <a:pt x="320" y="11833"/>
                    <a:pt x="120" y="14838"/>
                  </a:cubicBezTo>
                  <a:cubicBezTo>
                    <a:pt x="-80" y="17843"/>
                    <a:pt x="-80" y="18783"/>
                    <a:pt x="520" y="19722"/>
                  </a:cubicBezTo>
                  <a:cubicBezTo>
                    <a:pt x="1120" y="20661"/>
                    <a:pt x="2320" y="21600"/>
                    <a:pt x="3720" y="21600"/>
                  </a:cubicBezTo>
                  <a:cubicBezTo>
                    <a:pt x="5120" y="21600"/>
                    <a:pt x="6720" y="20661"/>
                    <a:pt x="9120" y="17468"/>
                  </a:cubicBezTo>
                  <a:cubicBezTo>
                    <a:pt x="11520" y="14275"/>
                    <a:pt x="14720" y="8828"/>
                    <a:pt x="16520" y="5541"/>
                  </a:cubicBezTo>
                  <a:cubicBezTo>
                    <a:pt x="18320" y="2254"/>
                    <a:pt x="18720" y="1127"/>
                    <a:pt x="19320" y="563"/>
                  </a:cubicBezTo>
                  <a:cubicBezTo>
                    <a:pt x="19920" y="0"/>
                    <a:pt x="20720" y="0"/>
                    <a:pt x="2152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6" name="Line"/>
            <p:cNvSpPr/>
            <p:nvPr/>
          </p:nvSpPr>
          <p:spPr>
            <a:xfrm>
              <a:off x="5699883" y="1269464"/>
              <a:ext cx="63501" cy="141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9" fill="norm" stroke="1" extrusionOk="0">
                  <a:moveTo>
                    <a:pt x="21600" y="4588"/>
                  </a:moveTo>
                  <a:cubicBezTo>
                    <a:pt x="20880" y="2999"/>
                    <a:pt x="20160" y="1411"/>
                    <a:pt x="18000" y="617"/>
                  </a:cubicBezTo>
                  <a:cubicBezTo>
                    <a:pt x="15840" y="-177"/>
                    <a:pt x="12240" y="-177"/>
                    <a:pt x="9000" y="458"/>
                  </a:cubicBezTo>
                  <a:cubicBezTo>
                    <a:pt x="5760" y="1094"/>
                    <a:pt x="2880" y="2364"/>
                    <a:pt x="3960" y="4747"/>
                  </a:cubicBezTo>
                  <a:cubicBezTo>
                    <a:pt x="5040" y="7129"/>
                    <a:pt x="10080" y="10623"/>
                    <a:pt x="13680" y="13005"/>
                  </a:cubicBezTo>
                  <a:cubicBezTo>
                    <a:pt x="17280" y="15388"/>
                    <a:pt x="19440" y="16658"/>
                    <a:pt x="19440" y="17929"/>
                  </a:cubicBezTo>
                  <a:cubicBezTo>
                    <a:pt x="19440" y="19199"/>
                    <a:pt x="17280" y="20470"/>
                    <a:pt x="13680" y="20947"/>
                  </a:cubicBezTo>
                  <a:cubicBezTo>
                    <a:pt x="10080" y="21423"/>
                    <a:pt x="5040" y="21105"/>
                    <a:pt x="0" y="207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7" name="Line"/>
            <p:cNvSpPr/>
            <p:nvPr/>
          </p:nvSpPr>
          <p:spPr>
            <a:xfrm>
              <a:off x="6354845" y="1230184"/>
              <a:ext cx="176360" cy="180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365" fill="norm" stroke="1" extrusionOk="0">
                  <a:moveTo>
                    <a:pt x="2975" y="0"/>
                  </a:moveTo>
                  <a:cubicBezTo>
                    <a:pt x="1946" y="753"/>
                    <a:pt x="918" y="1507"/>
                    <a:pt x="403" y="4521"/>
                  </a:cubicBezTo>
                  <a:cubicBezTo>
                    <a:pt x="-111" y="7535"/>
                    <a:pt x="-111" y="12809"/>
                    <a:pt x="275" y="15949"/>
                  </a:cubicBezTo>
                  <a:cubicBezTo>
                    <a:pt x="660" y="19088"/>
                    <a:pt x="1432" y="20093"/>
                    <a:pt x="2460" y="20721"/>
                  </a:cubicBezTo>
                  <a:cubicBezTo>
                    <a:pt x="3489" y="21349"/>
                    <a:pt x="4775" y="21600"/>
                    <a:pt x="5546" y="21098"/>
                  </a:cubicBezTo>
                  <a:cubicBezTo>
                    <a:pt x="6318" y="20595"/>
                    <a:pt x="6575" y="19340"/>
                    <a:pt x="6832" y="17958"/>
                  </a:cubicBezTo>
                  <a:cubicBezTo>
                    <a:pt x="7089" y="16577"/>
                    <a:pt x="7346" y="15070"/>
                    <a:pt x="7989" y="14819"/>
                  </a:cubicBezTo>
                  <a:cubicBezTo>
                    <a:pt x="8632" y="14567"/>
                    <a:pt x="9660" y="15572"/>
                    <a:pt x="10818" y="16074"/>
                  </a:cubicBezTo>
                  <a:cubicBezTo>
                    <a:pt x="11975" y="16577"/>
                    <a:pt x="13260" y="16577"/>
                    <a:pt x="14803" y="15698"/>
                  </a:cubicBezTo>
                  <a:cubicBezTo>
                    <a:pt x="16346" y="14819"/>
                    <a:pt x="18146" y="13060"/>
                    <a:pt x="19303" y="11051"/>
                  </a:cubicBezTo>
                  <a:cubicBezTo>
                    <a:pt x="20460" y="9042"/>
                    <a:pt x="20975" y="6781"/>
                    <a:pt x="21232" y="5023"/>
                  </a:cubicBezTo>
                  <a:cubicBezTo>
                    <a:pt x="21489" y="3265"/>
                    <a:pt x="21489" y="2009"/>
                    <a:pt x="21232" y="2009"/>
                  </a:cubicBezTo>
                  <a:cubicBezTo>
                    <a:pt x="20975" y="2009"/>
                    <a:pt x="20460" y="3265"/>
                    <a:pt x="19946" y="45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8" name="Line"/>
            <p:cNvSpPr/>
            <p:nvPr/>
          </p:nvSpPr>
          <p:spPr>
            <a:xfrm>
              <a:off x="6607933" y="1287334"/>
              <a:ext cx="63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9" name="Line"/>
            <p:cNvSpPr/>
            <p:nvPr/>
          </p:nvSpPr>
          <p:spPr>
            <a:xfrm>
              <a:off x="6626983" y="1185734"/>
              <a:ext cx="190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6094"/>
                    <a:pt x="0" y="10588"/>
                    <a:pt x="3600" y="6988"/>
                  </a:cubicBezTo>
                  <a:cubicBezTo>
                    <a:pt x="7200" y="3388"/>
                    <a:pt x="14400" y="169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0" name="Line"/>
            <p:cNvSpPr/>
            <p:nvPr/>
          </p:nvSpPr>
          <p:spPr>
            <a:xfrm>
              <a:off x="6709533" y="982534"/>
              <a:ext cx="247651" cy="398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8308" y="0"/>
                  </a:moveTo>
                  <a:cubicBezTo>
                    <a:pt x="7200" y="4343"/>
                    <a:pt x="6092" y="8686"/>
                    <a:pt x="5538" y="11886"/>
                  </a:cubicBezTo>
                  <a:cubicBezTo>
                    <a:pt x="4985" y="15086"/>
                    <a:pt x="4985" y="17143"/>
                    <a:pt x="5077" y="18457"/>
                  </a:cubicBezTo>
                  <a:cubicBezTo>
                    <a:pt x="5169" y="19771"/>
                    <a:pt x="5354" y="20343"/>
                    <a:pt x="5815" y="20800"/>
                  </a:cubicBezTo>
                  <a:cubicBezTo>
                    <a:pt x="6277" y="21257"/>
                    <a:pt x="7015" y="21600"/>
                    <a:pt x="7569" y="21486"/>
                  </a:cubicBezTo>
                  <a:cubicBezTo>
                    <a:pt x="8123" y="21371"/>
                    <a:pt x="8492" y="20800"/>
                    <a:pt x="7938" y="19600"/>
                  </a:cubicBezTo>
                  <a:cubicBezTo>
                    <a:pt x="7385" y="18400"/>
                    <a:pt x="5908" y="16571"/>
                    <a:pt x="4615" y="15486"/>
                  </a:cubicBezTo>
                  <a:cubicBezTo>
                    <a:pt x="3323" y="14400"/>
                    <a:pt x="2215" y="14057"/>
                    <a:pt x="1385" y="13657"/>
                  </a:cubicBezTo>
                  <a:cubicBezTo>
                    <a:pt x="554" y="13257"/>
                    <a:pt x="0" y="12800"/>
                    <a:pt x="0" y="12229"/>
                  </a:cubicBezTo>
                  <a:cubicBezTo>
                    <a:pt x="0" y="11657"/>
                    <a:pt x="554" y="10971"/>
                    <a:pt x="2123" y="9429"/>
                  </a:cubicBezTo>
                  <a:cubicBezTo>
                    <a:pt x="3692" y="7886"/>
                    <a:pt x="6277" y="5486"/>
                    <a:pt x="7938" y="4057"/>
                  </a:cubicBezTo>
                  <a:cubicBezTo>
                    <a:pt x="9600" y="2629"/>
                    <a:pt x="10338" y="2171"/>
                    <a:pt x="11169" y="1886"/>
                  </a:cubicBezTo>
                  <a:cubicBezTo>
                    <a:pt x="12000" y="1600"/>
                    <a:pt x="12923" y="1486"/>
                    <a:pt x="13385" y="1771"/>
                  </a:cubicBezTo>
                  <a:cubicBezTo>
                    <a:pt x="13846" y="2057"/>
                    <a:pt x="13846" y="2743"/>
                    <a:pt x="13569" y="4686"/>
                  </a:cubicBezTo>
                  <a:cubicBezTo>
                    <a:pt x="13292" y="6629"/>
                    <a:pt x="12738" y="9829"/>
                    <a:pt x="12092" y="12400"/>
                  </a:cubicBezTo>
                  <a:cubicBezTo>
                    <a:pt x="11446" y="14971"/>
                    <a:pt x="10708" y="16914"/>
                    <a:pt x="10154" y="18171"/>
                  </a:cubicBezTo>
                  <a:cubicBezTo>
                    <a:pt x="9600" y="19429"/>
                    <a:pt x="9231" y="20000"/>
                    <a:pt x="9231" y="20000"/>
                  </a:cubicBezTo>
                  <a:cubicBezTo>
                    <a:pt x="9231" y="20000"/>
                    <a:pt x="9600" y="19429"/>
                    <a:pt x="10338" y="18514"/>
                  </a:cubicBezTo>
                  <a:cubicBezTo>
                    <a:pt x="11077" y="17600"/>
                    <a:pt x="12185" y="16343"/>
                    <a:pt x="13108" y="15429"/>
                  </a:cubicBezTo>
                  <a:cubicBezTo>
                    <a:pt x="14031" y="14514"/>
                    <a:pt x="14769" y="13943"/>
                    <a:pt x="15600" y="13600"/>
                  </a:cubicBezTo>
                  <a:cubicBezTo>
                    <a:pt x="16431" y="13257"/>
                    <a:pt x="17354" y="13143"/>
                    <a:pt x="18369" y="13771"/>
                  </a:cubicBezTo>
                  <a:cubicBezTo>
                    <a:pt x="19385" y="14400"/>
                    <a:pt x="20492" y="15771"/>
                    <a:pt x="21600" y="171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1" name="Line"/>
            <p:cNvSpPr/>
            <p:nvPr/>
          </p:nvSpPr>
          <p:spPr>
            <a:xfrm>
              <a:off x="7439783" y="1197725"/>
              <a:ext cx="179020" cy="172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167" fill="norm" stroke="1" extrusionOk="0">
                  <a:moveTo>
                    <a:pt x="0" y="87"/>
                  </a:moveTo>
                  <a:cubicBezTo>
                    <a:pt x="254" y="5292"/>
                    <a:pt x="508" y="10497"/>
                    <a:pt x="635" y="14010"/>
                  </a:cubicBezTo>
                  <a:cubicBezTo>
                    <a:pt x="762" y="17524"/>
                    <a:pt x="762" y="19345"/>
                    <a:pt x="889" y="19606"/>
                  </a:cubicBezTo>
                  <a:cubicBezTo>
                    <a:pt x="1016" y="19866"/>
                    <a:pt x="1271" y="18565"/>
                    <a:pt x="1906" y="16613"/>
                  </a:cubicBezTo>
                  <a:cubicBezTo>
                    <a:pt x="2541" y="14661"/>
                    <a:pt x="3558" y="12059"/>
                    <a:pt x="4447" y="9977"/>
                  </a:cubicBezTo>
                  <a:cubicBezTo>
                    <a:pt x="5336" y="7895"/>
                    <a:pt x="6099" y="6333"/>
                    <a:pt x="6861" y="6073"/>
                  </a:cubicBezTo>
                  <a:cubicBezTo>
                    <a:pt x="7624" y="5813"/>
                    <a:pt x="8386" y="6854"/>
                    <a:pt x="8767" y="8025"/>
                  </a:cubicBezTo>
                  <a:cubicBezTo>
                    <a:pt x="9148" y="9196"/>
                    <a:pt x="9148" y="10497"/>
                    <a:pt x="9021" y="11798"/>
                  </a:cubicBezTo>
                  <a:cubicBezTo>
                    <a:pt x="8894" y="13100"/>
                    <a:pt x="8640" y="14401"/>
                    <a:pt x="8640" y="14401"/>
                  </a:cubicBezTo>
                  <a:cubicBezTo>
                    <a:pt x="8640" y="14401"/>
                    <a:pt x="8894" y="13100"/>
                    <a:pt x="9656" y="11148"/>
                  </a:cubicBezTo>
                  <a:cubicBezTo>
                    <a:pt x="10419" y="9196"/>
                    <a:pt x="11689" y="6594"/>
                    <a:pt x="12960" y="4642"/>
                  </a:cubicBezTo>
                  <a:cubicBezTo>
                    <a:pt x="14231" y="2690"/>
                    <a:pt x="15501" y="1389"/>
                    <a:pt x="16772" y="608"/>
                  </a:cubicBezTo>
                  <a:cubicBezTo>
                    <a:pt x="18042" y="-173"/>
                    <a:pt x="19313" y="-433"/>
                    <a:pt x="20202" y="1259"/>
                  </a:cubicBezTo>
                  <a:cubicBezTo>
                    <a:pt x="21092" y="2950"/>
                    <a:pt x="21600" y="6594"/>
                    <a:pt x="21473" y="10237"/>
                  </a:cubicBezTo>
                  <a:cubicBezTo>
                    <a:pt x="21346" y="13880"/>
                    <a:pt x="20584" y="17524"/>
                    <a:pt x="19821" y="211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2" name="Line"/>
            <p:cNvSpPr/>
            <p:nvPr/>
          </p:nvSpPr>
          <p:spPr>
            <a:xfrm>
              <a:off x="7655683" y="1187658"/>
              <a:ext cx="392540" cy="149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0953" fill="norm" stroke="1" extrusionOk="0">
                  <a:moveTo>
                    <a:pt x="0" y="11271"/>
                  </a:moveTo>
                  <a:cubicBezTo>
                    <a:pt x="1271" y="10975"/>
                    <a:pt x="2541" y="10679"/>
                    <a:pt x="3639" y="9643"/>
                  </a:cubicBezTo>
                  <a:cubicBezTo>
                    <a:pt x="4736" y="8608"/>
                    <a:pt x="5660" y="6832"/>
                    <a:pt x="6180" y="5057"/>
                  </a:cubicBezTo>
                  <a:cubicBezTo>
                    <a:pt x="6699" y="3282"/>
                    <a:pt x="6815" y="1506"/>
                    <a:pt x="6584" y="619"/>
                  </a:cubicBezTo>
                  <a:cubicBezTo>
                    <a:pt x="6353" y="-269"/>
                    <a:pt x="5775" y="-269"/>
                    <a:pt x="4967" y="1063"/>
                  </a:cubicBezTo>
                  <a:cubicBezTo>
                    <a:pt x="4158" y="2394"/>
                    <a:pt x="3119" y="5057"/>
                    <a:pt x="2483" y="8460"/>
                  </a:cubicBezTo>
                  <a:cubicBezTo>
                    <a:pt x="1848" y="11863"/>
                    <a:pt x="1617" y="16005"/>
                    <a:pt x="1790" y="18372"/>
                  </a:cubicBezTo>
                  <a:cubicBezTo>
                    <a:pt x="1964" y="20739"/>
                    <a:pt x="2541" y="21331"/>
                    <a:pt x="3754" y="20739"/>
                  </a:cubicBezTo>
                  <a:cubicBezTo>
                    <a:pt x="4967" y="20147"/>
                    <a:pt x="6815" y="18372"/>
                    <a:pt x="8259" y="16005"/>
                  </a:cubicBezTo>
                  <a:cubicBezTo>
                    <a:pt x="9703" y="13638"/>
                    <a:pt x="10742" y="10679"/>
                    <a:pt x="11262" y="8460"/>
                  </a:cubicBezTo>
                  <a:cubicBezTo>
                    <a:pt x="11782" y="6241"/>
                    <a:pt x="11782" y="4761"/>
                    <a:pt x="11493" y="4169"/>
                  </a:cubicBezTo>
                  <a:cubicBezTo>
                    <a:pt x="11204" y="3578"/>
                    <a:pt x="10627" y="3873"/>
                    <a:pt x="9934" y="5205"/>
                  </a:cubicBezTo>
                  <a:cubicBezTo>
                    <a:pt x="9241" y="6536"/>
                    <a:pt x="8432" y="8904"/>
                    <a:pt x="7970" y="10827"/>
                  </a:cubicBezTo>
                  <a:cubicBezTo>
                    <a:pt x="7508" y="12750"/>
                    <a:pt x="7393" y="14230"/>
                    <a:pt x="7508" y="15561"/>
                  </a:cubicBezTo>
                  <a:cubicBezTo>
                    <a:pt x="7624" y="16893"/>
                    <a:pt x="7970" y="18076"/>
                    <a:pt x="8374" y="18224"/>
                  </a:cubicBezTo>
                  <a:cubicBezTo>
                    <a:pt x="8779" y="18372"/>
                    <a:pt x="9241" y="17484"/>
                    <a:pt x="9645" y="16449"/>
                  </a:cubicBezTo>
                  <a:cubicBezTo>
                    <a:pt x="10049" y="15413"/>
                    <a:pt x="10396" y="14230"/>
                    <a:pt x="10800" y="12602"/>
                  </a:cubicBezTo>
                  <a:cubicBezTo>
                    <a:pt x="11204" y="10975"/>
                    <a:pt x="11666" y="8904"/>
                    <a:pt x="11897" y="8608"/>
                  </a:cubicBezTo>
                  <a:cubicBezTo>
                    <a:pt x="12128" y="8312"/>
                    <a:pt x="12128" y="9791"/>
                    <a:pt x="12071" y="11271"/>
                  </a:cubicBezTo>
                  <a:cubicBezTo>
                    <a:pt x="12013" y="12750"/>
                    <a:pt x="11897" y="14230"/>
                    <a:pt x="12128" y="15117"/>
                  </a:cubicBezTo>
                  <a:cubicBezTo>
                    <a:pt x="12359" y="16005"/>
                    <a:pt x="12937" y="16301"/>
                    <a:pt x="13399" y="15857"/>
                  </a:cubicBezTo>
                  <a:cubicBezTo>
                    <a:pt x="13861" y="15413"/>
                    <a:pt x="14207" y="14230"/>
                    <a:pt x="14323" y="14378"/>
                  </a:cubicBezTo>
                  <a:cubicBezTo>
                    <a:pt x="14439" y="14526"/>
                    <a:pt x="14323" y="16005"/>
                    <a:pt x="14265" y="16005"/>
                  </a:cubicBezTo>
                  <a:cubicBezTo>
                    <a:pt x="14207" y="16005"/>
                    <a:pt x="14207" y="14526"/>
                    <a:pt x="14496" y="12306"/>
                  </a:cubicBezTo>
                  <a:cubicBezTo>
                    <a:pt x="14785" y="10087"/>
                    <a:pt x="15363" y="7128"/>
                    <a:pt x="15882" y="5057"/>
                  </a:cubicBezTo>
                  <a:cubicBezTo>
                    <a:pt x="16402" y="2986"/>
                    <a:pt x="16864" y="1802"/>
                    <a:pt x="17384" y="1063"/>
                  </a:cubicBezTo>
                  <a:cubicBezTo>
                    <a:pt x="17904" y="323"/>
                    <a:pt x="18481" y="27"/>
                    <a:pt x="19290" y="471"/>
                  </a:cubicBezTo>
                  <a:cubicBezTo>
                    <a:pt x="20098" y="915"/>
                    <a:pt x="21138" y="2098"/>
                    <a:pt x="21369" y="4909"/>
                  </a:cubicBezTo>
                  <a:cubicBezTo>
                    <a:pt x="21600" y="7720"/>
                    <a:pt x="21022" y="12158"/>
                    <a:pt x="20445" y="165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3" name="Line"/>
            <p:cNvSpPr/>
            <p:nvPr/>
          </p:nvSpPr>
          <p:spPr>
            <a:xfrm>
              <a:off x="8417683" y="1164996"/>
              <a:ext cx="349251" cy="25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7" fill="norm" stroke="1" extrusionOk="0">
                  <a:moveTo>
                    <a:pt x="0" y="21387"/>
                  </a:moveTo>
                  <a:cubicBezTo>
                    <a:pt x="2225" y="16607"/>
                    <a:pt x="4451" y="11826"/>
                    <a:pt x="5695" y="8728"/>
                  </a:cubicBezTo>
                  <a:cubicBezTo>
                    <a:pt x="6938" y="5630"/>
                    <a:pt x="7200" y="4213"/>
                    <a:pt x="7462" y="2885"/>
                  </a:cubicBezTo>
                  <a:cubicBezTo>
                    <a:pt x="7724" y="1557"/>
                    <a:pt x="7985" y="318"/>
                    <a:pt x="7920" y="53"/>
                  </a:cubicBezTo>
                  <a:cubicBezTo>
                    <a:pt x="7855" y="-213"/>
                    <a:pt x="7462" y="495"/>
                    <a:pt x="7069" y="2885"/>
                  </a:cubicBezTo>
                  <a:cubicBezTo>
                    <a:pt x="6676" y="5276"/>
                    <a:pt x="6284" y="9348"/>
                    <a:pt x="6153" y="11826"/>
                  </a:cubicBezTo>
                  <a:cubicBezTo>
                    <a:pt x="6022" y="14305"/>
                    <a:pt x="6153" y="15190"/>
                    <a:pt x="6545" y="15721"/>
                  </a:cubicBezTo>
                  <a:cubicBezTo>
                    <a:pt x="6938" y="16253"/>
                    <a:pt x="7593" y="16430"/>
                    <a:pt x="8378" y="15898"/>
                  </a:cubicBezTo>
                  <a:cubicBezTo>
                    <a:pt x="9164" y="15367"/>
                    <a:pt x="10080" y="14128"/>
                    <a:pt x="10735" y="13154"/>
                  </a:cubicBezTo>
                  <a:cubicBezTo>
                    <a:pt x="11389" y="12180"/>
                    <a:pt x="11782" y="11472"/>
                    <a:pt x="12371" y="9790"/>
                  </a:cubicBezTo>
                  <a:cubicBezTo>
                    <a:pt x="12960" y="8108"/>
                    <a:pt x="13745" y="5453"/>
                    <a:pt x="14204" y="4656"/>
                  </a:cubicBezTo>
                  <a:cubicBezTo>
                    <a:pt x="14662" y="3859"/>
                    <a:pt x="14793" y="4921"/>
                    <a:pt x="15251" y="6249"/>
                  </a:cubicBezTo>
                  <a:cubicBezTo>
                    <a:pt x="15709" y="7577"/>
                    <a:pt x="16495" y="9171"/>
                    <a:pt x="17607" y="10321"/>
                  </a:cubicBezTo>
                  <a:cubicBezTo>
                    <a:pt x="18720" y="11472"/>
                    <a:pt x="20160" y="12180"/>
                    <a:pt x="21600" y="128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4" name="Line"/>
            <p:cNvSpPr/>
            <p:nvPr/>
          </p:nvSpPr>
          <p:spPr>
            <a:xfrm>
              <a:off x="9238551" y="1068172"/>
              <a:ext cx="182433" cy="297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530" fill="norm" stroke="1" extrusionOk="0">
                  <a:moveTo>
                    <a:pt x="21399" y="18160"/>
                  </a:moveTo>
                  <a:cubicBezTo>
                    <a:pt x="18171" y="15249"/>
                    <a:pt x="14944" y="12339"/>
                    <a:pt x="13206" y="9504"/>
                  </a:cubicBezTo>
                  <a:cubicBezTo>
                    <a:pt x="11468" y="6670"/>
                    <a:pt x="11220" y="3913"/>
                    <a:pt x="11716" y="2228"/>
                  </a:cubicBezTo>
                  <a:cubicBezTo>
                    <a:pt x="12213" y="543"/>
                    <a:pt x="13454" y="-70"/>
                    <a:pt x="14199" y="7"/>
                  </a:cubicBezTo>
                  <a:cubicBezTo>
                    <a:pt x="14944" y="83"/>
                    <a:pt x="15192" y="849"/>
                    <a:pt x="14199" y="3070"/>
                  </a:cubicBezTo>
                  <a:cubicBezTo>
                    <a:pt x="13206" y="5292"/>
                    <a:pt x="10971" y="8968"/>
                    <a:pt x="8613" y="11802"/>
                  </a:cubicBezTo>
                  <a:cubicBezTo>
                    <a:pt x="6254" y="14636"/>
                    <a:pt x="3771" y="16628"/>
                    <a:pt x="2158" y="18007"/>
                  </a:cubicBezTo>
                  <a:cubicBezTo>
                    <a:pt x="544" y="19385"/>
                    <a:pt x="-201" y="20151"/>
                    <a:pt x="47" y="20687"/>
                  </a:cubicBezTo>
                  <a:cubicBezTo>
                    <a:pt x="296" y="21224"/>
                    <a:pt x="1537" y="21530"/>
                    <a:pt x="4765" y="21530"/>
                  </a:cubicBezTo>
                  <a:cubicBezTo>
                    <a:pt x="7992" y="21530"/>
                    <a:pt x="13206" y="21224"/>
                    <a:pt x="18420" y="209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5" name="Line"/>
            <p:cNvSpPr/>
            <p:nvPr/>
          </p:nvSpPr>
          <p:spPr>
            <a:xfrm>
              <a:off x="9884533" y="1141284"/>
              <a:ext cx="177801" cy="197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9" fill="norm" stroke="1" extrusionOk="0">
                  <a:moveTo>
                    <a:pt x="0" y="2757"/>
                  </a:moveTo>
                  <a:cubicBezTo>
                    <a:pt x="771" y="1379"/>
                    <a:pt x="1543" y="0"/>
                    <a:pt x="2314" y="0"/>
                  </a:cubicBezTo>
                  <a:cubicBezTo>
                    <a:pt x="3086" y="0"/>
                    <a:pt x="3857" y="1379"/>
                    <a:pt x="4629" y="4596"/>
                  </a:cubicBezTo>
                  <a:cubicBezTo>
                    <a:pt x="5400" y="7813"/>
                    <a:pt x="6171" y="12868"/>
                    <a:pt x="6943" y="16200"/>
                  </a:cubicBezTo>
                  <a:cubicBezTo>
                    <a:pt x="7714" y="19532"/>
                    <a:pt x="8486" y="21140"/>
                    <a:pt x="9386" y="21370"/>
                  </a:cubicBezTo>
                  <a:cubicBezTo>
                    <a:pt x="10286" y="21600"/>
                    <a:pt x="11314" y="20451"/>
                    <a:pt x="12214" y="17809"/>
                  </a:cubicBezTo>
                  <a:cubicBezTo>
                    <a:pt x="13114" y="15166"/>
                    <a:pt x="13886" y="11030"/>
                    <a:pt x="15429" y="8043"/>
                  </a:cubicBezTo>
                  <a:cubicBezTo>
                    <a:pt x="16971" y="5055"/>
                    <a:pt x="19286" y="3217"/>
                    <a:pt x="21600" y="13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6" name="Line"/>
            <p:cNvSpPr/>
            <p:nvPr/>
          </p:nvSpPr>
          <p:spPr>
            <a:xfrm>
              <a:off x="10066730" y="1171908"/>
              <a:ext cx="160704" cy="159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188" fill="norm" stroke="1" extrusionOk="0">
                  <a:moveTo>
                    <a:pt x="21298" y="1832"/>
                  </a:moveTo>
                  <a:cubicBezTo>
                    <a:pt x="17651" y="710"/>
                    <a:pt x="14004" y="-412"/>
                    <a:pt x="10498" y="149"/>
                  </a:cubicBezTo>
                  <a:cubicBezTo>
                    <a:pt x="6992" y="710"/>
                    <a:pt x="3625" y="2954"/>
                    <a:pt x="1802" y="5619"/>
                  </a:cubicBezTo>
                  <a:cubicBezTo>
                    <a:pt x="-21" y="8284"/>
                    <a:pt x="-302" y="11370"/>
                    <a:pt x="259" y="13474"/>
                  </a:cubicBezTo>
                  <a:cubicBezTo>
                    <a:pt x="820" y="15578"/>
                    <a:pt x="2223" y="16700"/>
                    <a:pt x="4327" y="16559"/>
                  </a:cubicBezTo>
                  <a:cubicBezTo>
                    <a:pt x="6430" y="16419"/>
                    <a:pt x="9236" y="15017"/>
                    <a:pt x="11059" y="13333"/>
                  </a:cubicBezTo>
                  <a:cubicBezTo>
                    <a:pt x="12882" y="11650"/>
                    <a:pt x="13724" y="9687"/>
                    <a:pt x="14285" y="8004"/>
                  </a:cubicBezTo>
                  <a:cubicBezTo>
                    <a:pt x="14846" y="6320"/>
                    <a:pt x="15127" y="4918"/>
                    <a:pt x="14986" y="5058"/>
                  </a:cubicBezTo>
                  <a:cubicBezTo>
                    <a:pt x="14846" y="5198"/>
                    <a:pt x="14285" y="6882"/>
                    <a:pt x="14285" y="9406"/>
                  </a:cubicBezTo>
                  <a:cubicBezTo>
                    <a:pt x="14285" y="11931"/>
                    <a:pt x="14846" y="15297"/>
                    <a:pt x="15688" y="17401"/>
                  </a:cubicBezTo>
                  <a:cubicBezTo>
                    <a:pt x="16529" y="19505"/>
                    <a:pt x="17651" y="20346"/>
                    <a:pt x="18773" y="211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7" name="Line"/>
            <p:cNvSpPr/>
            <p:nvPr/>
          </p:nvSpPr>
          <p:spPr>
            <a:xfrm>
              <a:off x="10259183" y="1166684"/>
              <a:ext cx="18415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240"/>
                  </a:moveTo>
                  <a:cubicBezTo>
                    <a:pt x="1241" y="2520"/>
                    <a:pt x="2483" y="1800"/>
                    <a:pt x="4593" y="3600"/>
                  </a:cubicBezTo>
                  <a:cubicBezTo>
                    <a:pt x="6703" y="5400"/>
                    <a:pt x="9683" y="9720"/>
                    <a:pt x="11172" y="12780"/>
                  </a:cubicBezTo>
                  <a:cubicBezTo>
                    <a:pt x="12662" y="15840"/>
                    <a:pt x="12662" y="17640"/>
                    <a:pt x="12166" y="19080"/>
                  </a:cubicBezTo>
                  <a:cubicBezTo>
                    <a:pt x="11669" y="20520"/>
                    <a:pt x="10676" y="21600"/>
                    <a:pt x="9683" y="21600"/>
                  </a:cubicBezTo>
                  <a:cubicBezTo>
                    <a:pt x="8690" y="21600"/>
                    <a:pt x="7697" y="20520"/>
                    <a:pt x="7200" y="19080"/>
                  </a:cubicBezTo>
                  <a:cubicBezTo>
                    <a:pt x="6703" y="17640"/>
                    <a:pt x="6703" y="15840"/>
                    <a:pt x="9186" y="12600"/>
                  </a:cubicBezTo>
                  <a:cubicBezTo>
                    <a:pt x="11669" y="9360"/>
                    <a:pt x="16634" y="46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8" name="Line"/>
            <p:cNvSpPr/>
            <p:nvPr/>
          </p:nvSpPr>
          <p:spPr>
            <a:xfrm>
              <a:off x="10692403" y="1163654"/>
              <a:ext cx="341481" cy="188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0937" fill="norm" stroke="1" extrusionOk="0">
                  <a:moveTo>
                    <a:pt x="5080" y="2449"/>
                  </a:moveTo>
                  <a:cubicBezTo>
                    <a:pt x="5477" y="5502"/>
                    <a:pt x="5875" y="8554"/>
                    <a:pt x="5411" y="11606"/>
                  </a:cubicBezTo>
                  <a:cubicBezTo>
                    <a:pt x="4947" y="14658"/>
                    <a:pt x="3622" y="17710"/>
                    <a:pt x="2628" y="19354"/>
                  </a:cubicBezTo>
                  <a:cubicBezTo>
                    <a:pt x="1634" y="20997"/>
                    <a:pt x="972" y="21232"/>
                    <a:pt x="508" y="20645"/>
                  </a:cubicBezTo>
                  <a:cubicBezTo>
                    <a:pt x="44" y="20058"/>
                    <a:pt x="-221" y="18649"/>
                    <a:pt x="243" y="15832"/>
                  </a:cubicBezTo>
                  <a:cubicBezTo>
                    <a:pt x="707" y="13015"/>
                    <a:pt x="1899" y="8789"/>
                    <a:pt x="4086" y="5736"/>
                  </a:cubicBezTo>
                  <a:cubicBezTo>
                    <a:pt x="6272" y="2684"/>
                    <a:pt x="9453" y="806"/>
                    <a:pt x="12500" y="219"/>
                  </a:cubicBezTo>
                  <a:cubicBezTo>
                    <a:pt x="15548" y="-368"/>
                    <a:pt x="18464" y="336"/>
                    <a:pt x="21379" y="10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9" name="Line"/>
            <p:cNvSpPr/>
            <p:nvPr/>
          </p:nvSpPr>
          <p:spPr>
            <a:xfrm>
              <a:off x="11052933" y="962939"/>
              <a:ext cx="146051" cy="11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fill="norm" stroke="1" extrusionOk="0">
                  <a:moveTo>
                    <a:pt x="0" y="7170"/>
                  </a:moveTo>
                  <a:cubicBezTo>
                    <a:pt x="0" y="5206"/>
                    <a:pt x="0" y="3243"/>
                    <a:pt x="1096" y="1868"/>
                  </a:cubicBezTo>
                  <a:cubicBezTo>
                    <a:pt x="2191" y="493"/>
                    <a:pt x="4383" y="-292"/>
                    <a:pt x="6104" y="101"/>
                  </a:cubicBezTo>
                  <a:cubicBezTo>
                    <a:pt x="7826" y="493"/>
                    <a:pt x="9078" y="2064"/>
                    <a:pt x="9391" y="4813"/>
                  </a:cubicBezTo>
                  <a:cubicBezTo>
                    <a:pt x="9704" y="7563"/>
                    <a:pt x="9078" y="11490"/>
                    <a:pt x="7983" y="14043"/>
                  </a:cubicBezTo>
                  <a:cubicBezTo>
                    <a:pt x="6887" y="16595"/>
                    <a:pt x="5322" y="17773"/>
                    <a:pt x="5322" y="18559"/>
                  </a:cubicBezTo>
                  <a:cubicBezTo>
                    <a:pt x="5322" y="19344"/>
                    <a:pt x="6887" y="19737"/>
                    <a:pt x="9861" y="20130"/>
                  </a:cubicBezTo>
                  <a:cubicBezTo>
                    <a:pt x="12835" y="20523"/>
                    <a:pt x="17217" y="20915"/>
                    <a:pt x="21600" y="213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0" name="Line"/>
            <p:cNvSpPr/>
            <p:nvPr/>
          </p:nvSpPr>
          <p:spPr>
            <a:xfrm>
              <a:off x="11116433" y="1382584"/>
              <a:ext cx="7620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5236"/>
                    <a:pt x="14400" y="10473"/>
                    <a:pt x="10800" y="14073"/>
                  </a:cubicBezTo>
                  <a:cubicBezTo>
                    <a:pt x="7200" y="17673"/>
                    <a:pt x="3600" y="1963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1" name="Line"/>
            <p:cNvSpPr/>
            <p:nvPr/>
          </p:nvSpPr>
          <p:spPr>
            <a:xfrm>
              <a:off x="832908" y="2275065"/>
              <a:ext cx="161626" cy="310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5" h="21130" fill="norm" stroke="1" extrusionOk="0">
                  <a:moveTo>
                    <a:pt x="21145" y="4515"/>
                  </a:moveTo>
                  <a:cubicBezTo>
                    <a:pt x="19207" y="3075"/>
                    <a:pt x="17268" y="1635"/>
                    <a:pt x="14637" y="771"/>
                  </a:cubicBezTo>
                  <a:cubicBezTo>
                    <a:pt x="12007" y="-93"/>
                    <a:pt x="8683" y="-381"/>
                    <a:pt x="5914" y="699"/>
                  </a:cubicBezTo>
                  <a:cubicBezTo>
                    <a:pt x="3145" y="1779"/>
                    <a:pt x="930" y="4227"/>
                    <a:pt x="237" y="6315"/>
                  </a:cubicBezTo>
                  <a:cubicBezTo>
                    <a:pt x="-455" y="8403"/>
                    <a:pt x="376" y="10131"/>
                    <a:pt x="2591" y="11355"/>
                  </a:cubicBezTo>
                  <a:cubicBezTo>
                    <a:pt x="4807" y="12579"/>
                    <a:pt x="8407" y="13299"/>
                    <a:pt x="11037" y="13875"/>
                  </a:cubicBezTo>
                  <a:cubicBezTo>
                    <a:pt x="13668" y="14451"/>
                    <a:pt x="15330" y="14883"/>
                    <a:pt x="16576" y="15387"/>
                  </a:cubicBezTo>
                  <a:cubicBezTo>
                    <a:pt x="17822" y="15891"/>
                    <a:pt x="18653" y="16467"/>
                    <a:pt x="18930" y="17115"/>
                  </a:cubicBezTo>
                  <a:cubicBezTo>
                    <a:pt x="19207" y="17763"/>
                    <a:pt x="18930" y="18483"/>
                    <a:pt x="17960" y="19131"/>
                  </a:cubicBezTo>
                  <a:cubicBezTo>
                    <a:pt x="16991" y="19779"/>
                    <a:pt x="15330" y="20355"/>
                    <a:pt x="13807" y="20715"/>
                  </a:cubicBezTo>
                  <a:cubicBezTo>
                    <a:pt x="12283" y="21075"/>
                    <a:pt x="10899" y="21219"/>
                    <a:pt x="10760" y="21075"/>
                  </a:cubicBezTo>
                  <a:cubicBezTo>
                    <a:pt x="10622" y="20931"/>
                    <a:pt x="11730" y="20499"/>
                    <a:pt x="13114" y="20211"/>
                  </a:cubicBezTo>
                  <a:cubicBezTo>
                    <a:pt x="14499" y="19923"/>
                    <a:pt x="16160" y="19779"/>
                    <a:pt x="17822" y="196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2" name="Line"/>
            <p:cNvSpPr/>
            <p:nvPr/>
          </p:nvSpPr>
          <p:spPr>
            <a:xfrm>
              <a:off x="1064383" y="2520758"/>
              <a:ext cx="107951" cy="81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1" fill="norm" stroke="1" extrusionOk="0">
                  <a:moveTo>
                    <a:pt x="0" y="9570"/>
                  </a:moveTo>
                  <a:cubicBezTo>
                    <a:pt x="847" y="8463"/>
                    <a:pt x="1694" y="7355"/>
                    <a:pt x="2753" y="5693"/>
                  </a:cubicBezTo>
                  <a:cubicBezTo>
                    <a:pt x="3812" y="4032"/>
                    <a:pt x="5082" y="1816"/>
                    <a:pt x="6776" y="709"/>
                  </a:cubicBezTo>
                  <a:cubicBezTo>
                    <a:pt x="8471" y="-399"/>
                    <a:pt x="10588" y="-399"/>
                    <a:pt x="12494" y="2093"/>
                  </a:cubicBezTo>
                  <a:cubicBezTo>
                    <a:pt x="14400" y="4586"/>
                    <a:pt x="16094" y="9570"/>
                    <a:pt x="17576" y="13170"/>
                  </a:cubicBezTo>
                  <a:cubicBezTo>
                    <a:pt x="19059" y="16770"/>
                    <a:pt x="20329" y="18986"/>
                    <a:pt x="21600" y="212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3" name="Line"/>
            <p:cNvSpPr/>
            <p:nvPr/>
          </p:nvSpPr>
          <p:spPr>
            <a:xfrm>
              <a:off x="1292983" y="2411284"/>
              <a:ext cx="952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4" name="Line"/>
            <p:cNvSpPr/>
            <p:nvPr/>
          </p:nvSpPr>
          <p:spPr>
            <a:xfrm>
              <a:off x="1318383" y="2493834"/>
              <a:ext cx="825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5" name="Line"/>
            <p:cNvSpPr/>
            <p:nvPr/>
          </p:nvSpPr>
          <p:spPr>
            <a:xfrm>
              <a:off x="1077083" y="2525584"/>
              <a:ext cx="127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6" name="Line"/>
            <p:cNvSpPr/>
            <p:nvPr/>
          </p:nvSpPr>
          <p:spPr>
            <a:xfrm>
              <a:off x="1563600" y="2250888"/>
              <a:ext cx="216217" cy="25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241" fill="norm" stroke="1" extrusionOk="0">
                  <a:moveTo>
                    <a:pt x="18486" y="2748"/>
                  </a:moveTo>
                  <a:cubicBezTo>
                    <a:pt x="19954" y="1703"/>
                    <a:pt x="21422" y="658"/>
                    <a:pt x="21422" y="222"/>
                  </a:cubicBezTo>
                  <a:cubicBezTo>
                    <a:pt x="21422" y="-213"/>
                    <a:pt x="19954" y="-39"/>
                    <a:pt x="16599" y="1006"/>
                  </a:cubicBezTo>
                  <a:cubicBezTo>
                    <a:pt x="13243" y="2052"/>
                    <a:pt x="8001" y="3968"/>
                    <a:pt x="4960" y="5274"/>
                  </a:cubicBezTo>
                  <a:cubicBezTo>
                    <a:pt x="1919" y="6581"/>
                    <a:pt x="1080" y="7277"/>
                    <a:pt x="1290" y="7800"/>
                  </a:cubicBezTo>
                  <a:cubicBezTo>
                    <a:pt x="1500" y="8322"/>
                    <a:pt x="2758" y="8671"/>
                    <a:pt x="4436" y="8932"/>
                  </a:cubicBezTo>
                  <a:cubicBezTo>
                    <a:pt x="6113" y="9193"/>
                    <a:pt x="8210" y="9368"/>
                    <a:pt x="9888" y="9716"/>
                  </a:cubicBezTo>
                  <a:cubicBezTo>
                    <a:pt x="11566" y="10064"/>
                    <a:pt x="12824" y="10587"/>
                    <a:pt x="12929" y="11197"/>
                  </a:cubicBezTo>
                  <a:cubicBezTo>
                    <a:pt x="13034" y="11806"/>
                    <a:pt x="11985" y="12503"/>
                    <a:pt x="9888" y="13548"/>
                  </a:cubicBezTo>
                  <a:cubicBezTo>
                    <a:pt x="7791" y="14593"/>
                    <a:pt x="4645" y="15987"/>
                    <a:pt x="2653" y="17293"/>
                  </a:cubicBezTo>
                  <a:cubicBezTo>
                    <a:pt x="661" y="18600"/>
                    <a:pt x="-178" y="19819"/>
                    <a:pt x="32" y="20516"/>
                  </a:cubicBezTo>
                  <a:cubicBezTo>
                    <a:pt x="241" y="21213"/>
                    <a:pt x="1500" y="21387"/>
                    <a:pt x="4121" y="21126"/>
                  </a:cubicBezTo>
                  <a:cubicBezTo>
                    <a:pt x="6742" y="20864"/>
                    <a:pt x="10727" y="20168"/>
                    <a:pt x="14711" y="194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7" name="Line"/>
            <p:cNvSpPr/>
            <p:nvPr/>
          </p:nvSpPr>
          <p:spPr>
            <a:xfrm>
              <a:off x="1902583" y="2271584"/>
              <a:ext cx="184151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959" y="5760"/>
                    <a:pt x="11917" y="11520"/>
                    <a:pt x="15517" y="15120"/>
                  </a:cubicBezTo>
                  <a:cubicBezTo>
                    <a:pt x="19117" y="18720"/>
                    <a:pt x="20359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8" name="Line"/>
            <p:cNvSpPr/>
            <p:nvPr/>
          </p:nvSpPr>
          <p:spPr>
            <a:xfrm>
              <a:off x="1921633" y="2233484"/>
              <a:ext cx="184151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379" y="3927"/>
                    <a:pt x="13159" y="7855"/>
                    <a:pt x="9559" y="11455"/>
                  </a:cubicBezTo>
                  <a:cubicBezTo>
                    <a:pt x="5959" y="15055"/>
                    <a:pt x="2979" y="1832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9" name="Line"/>
            <p:cNvSpPr/>
            <p:nvPr/>
          </p:nvSpPr>
          <p:spPr>
            <a:xfrm>
              <a:off x="2156583" y="2443034"/>
              <a:ext cx="63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0" name="Line"/>
            <p:cNvSpPr/>
            <p:nvPr/>
          </p:nvSpPr>
          <p:spPr>
            <a:xfrm>
              <a:off x="2137533" y="2341434"/>
              <a:ext cx="68691" cy="68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1175" fill="norm" stroke="1" extrusionOk="0">
                  <a:moveTo>
                    <a:pt x="13745" y="1964"/>
                  </a:moveTo>
                  <a:cubicBezTo>
                    <a:pt x="11127" y="3927"/>
                    <a:pt x="8509" y="5891"/>
                    <a:pt x="7200" y="9164"/>
                  </a:cubicBezTo>
                  <a:cubicBezTo>
                    <a:pt x="5891" y="12436"/>
                    <a:pt x="5891" y="17018"/>
                    <a:pt x="7527" y="19309"/>
                  </a:cubicBezTo>
                  <a:cubicBezTo>
                    <a:pt x="9164" y="21600"/>
                    <a:pt x="12436" y="21600"/>
                    <a:pt x="15055" y="20291"/>
                  </a:cubicBezTo>
                  <a:cubicBezTo>
                    <a:pt x="17673" y="18982"/>
                    <a:pt x="19636" y="16364"/>
                    <a:pt x="20618" y="13418"/>
                  </a:cubicBezTo>
                  <a:cubicBezTo>
                    <a:pt x="21600" y="10473"/>
                    <a:pt x="21600" y="7200"/>
                    <a:pt x="19309" y="4909"/>
                  </a:cubicBezTo>
                  <a:cubicBezTo>
                    <a:pt x="17018" y="2618"/>
                    <a:pt x="12436" y="1309"/>
                    <a:pt x="8836" y="655"/>
                  </a:cubicBezTo>
                  <a:cubicBezTo>
                    <a:pt x="5236" y="0"/>
                    <a:pt x="2618" y="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1" name="Line"/>
            <p:cNvSpPr/>
            <p:nvPr/>
          </p:nvSpPr>
          <p:spPr>
            <a:xfrm>
              <a:off x="3405281" y="2258383"/>
              <a:ext cx="180053" cy="300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147" fill="norm" stroke="1" extrusionOk="0">
                  <a:moveTo>
                    <a:pt x="20612" y="14783"/>
                  </a:moveTo>
                  <a:cubicBezTo>
                    <a:pt x="16091" y="11952"/>
                    <a:pt x="11570" y="9122"/>
                    <a:pt x="9184" y="6962"/>
                  </a:cubicBezTo>
                  <a:cubicBezTo>
                    <a:pt x="6798" y="4802"/>
                    <a:pt x="6546" y="3312"/>
                    <a:pt x="7049" y="2269"/>
                  </a:cubicBezTo>
                  <a:cubicBezTo>
                    <a:pt x="7551" y="1227"/>
                    <a:pt x="8807" y="631"/>
                    <a:pt x="10314" y="258"/>
                  </a:cubicBezTo>
                  <a:cubicBezTo>
                    <a:pt x="11821" y="-114"/>
                    <a:pt x="13579" y="-263"/>
                    <a:pt x="14458" y="1078"/>
                  </a:cubicBezTo>
                  <a:cubicBezTo>
                    <a:pt x="15337" y="2418"/>
                    <a:pt x="15337" y="5249"/>
                    <a:pt x="13328" y="8005"/>
                  </a:cubicBezTo>
                  <a:cubicBezTo>
                    <a:pt x="11318" y="10760"/>
                    <a:pt x="7300" y="13442"/>
                    <a:pt x="4788" y="15229"/>
                  </a:cubicBezTo>
                  <a:cubicBezTo>
                    <a:pt x="2277" y="17017"/>
                    <a:pt x="1272" y="17911"/>
                    <a:pt x="644" y="18730"/>
                  </a:cubicBezTo>
                  <a:cubicBezTo>
                    <a:pt x="16" y="19549"/>
                    <a:pt x="-235" y="20294"/>
                    <a:pt x="267" y="20741"/>
                  </a:cubicBezTo>
                  <a:cubicBezTo>
                    <a:pt x="770" y="21188"/>
                    <a:pt x="2025" y="21337"/>
                    <a:pt x="5667" y="20816"/>
                  </a:cubicBezTo>
                  <a:cubicBezTo>
                    <a:pt x="9309" y="20294"/>
                    <a:pt x="15337" y="19103"/>
                    <a:pt x="21365" y="179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2" name="Line"/>
            <p:cNvSpPr/>
            <p:nvPr/>
          </p:nvSpPr>
          <p:spPr>
            <a:xfrm>
              <a:off x="4302883" y="2252534"/>
              <a:ext cx="203201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4286"/>
                    <a:pt x="7200" y="8571"/>
                    <a:pt x="10800" y="12171"/>
                  </a:cubicBezTo>
                  <a:cubicBezTo>
                    <a:pt x="14400" y="15771"/>
                    <a:pt x="18000" y="1868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3" name="Line"/>
            <p:cNvSpPr/>
            <p:nvPr/>
          </p:nvSpPr>
          <p:spPr>
            <a:xfrm>
              <a:off x="4340983" y="2169984"/>
              <a:ext cx="196851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439" y="0"/>
                    <a:pt x="19277" y="0"/>
                    <a:pt x="17535" y="1020"/>
                  </a:cubicBezTo>
                  <a:cubicBezTo>
                    <a:pt x="15794" y="2040"/>
                    <a:pt x="13471" y="4080"/>
                    <a:pt x="10684" y="6960"/>
                  </a:cubicBezTo>
                  <a:cubicBezTo>
                    <a:pt x="7897" y="9840"/>
                    <a:pt x="4645" y="13560"/>
                    <a:pt x="2787" y="16140"/>
                  </a:cubicBezTo>
                  <a:cubicBezTo>
                    <a:pt x="929" y="18720"/>
                    <a:pt x="465" y="201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4" name="Line"/>
            <p:cNvSpPr/>
            <p:nvPr/>
          </p:nvSpPr>
          <p:spPr>
            <a:xfrm>
              <a:off x="4544183" y="2432720"/>
              <a:ext cx="95251" cy="73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58" fill="norm" stroke="1" extrusionOk="0">
                  <a:moveTo>
                    <a:pt x="0" y="4596"/>
                  </a:moveTo>
                  <a:cubicBezTo>
                    <a:pt x="0" y="6931"/>
                    <a:pt x="0" y="9266"/>
                    <a:pt x="720" y="8682"/>
                  </a:cubicBezTo>
                  <a:cubicBezTo>
                    <a:pt x="1440" y="8099"/>
                    <a:pt x="2880" y="4596"/>
                    <a:pt x="4800" y="2261"/>
                  </a:cubicBezTo>
                  <a:cubicBezTo>
                    <a:pt x="6720" y="-74"/>
                    <a:pt x="9120" y="-1242"/>
                    <a:pt x="12000" y="1969"/>
                  </a:cubicBezTo>
                  <a:cubicBezTo>
                    <a:pt x="14880" y="5180"/>
                    <a:pt x="18240" y="12769"/>
                    <a:pt x="21600" y="203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5" name="Line"/>
            <p:cNvSpPr/>
            <p:nvPr/>
          </p:nvSpPr>
          <p:spPr>
            <a:xfrm>
              <a:off x="4290183" y="2091107"/>
              <a:ext cx="330201" cy="2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3185" y="12302"/>
                    <a:pt x="6369" y="4448"/>
                    <a:pt x="9969" y="1502"/>
                  </a:cubicBezTo>
                  <a:cubicBezTo>
                    <a:pt x="13569" y="-1443"/>
                    <a:pt x="17585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6" name="Line"/>
            <p:cNvSpPr/>
            <p:nvPr/>
          </p:nvSpPr>
          <p:spPr>
            <a:xfrm>
              <a:off x="4887083" y="2322384"/>
              <a:ext cx="1397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7" name="Line"/>
            <p:cNvSpPr/>
            <p:nvPr/>
          </p:nvSpPr>
          <p:spPr>
            <a:xfrm>
              <a:off x="4906133" y="2443034"/>
              <a:ext cx="825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8" name="Line"/>
            <p:cNvSpPr/>
            <p:nvPr/>
          </p:nvSpPr>
          <p:spPr>
            <a:xfrm>
              <a:off x="5376412" y="2080999"/>
              <a:ext cx="145672" cy="284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7" h="21205" fill="norm" stroke="1" extrusionOk="0">
                  <a:moveTo>
                    <a:pt x="20024" y="3317"/>
                  </a:moveTo>
                  <a:cubicBezTo>
                    <a:pt x="20024" y="2529"/>
                    <a:pt x="20024" y="1741"/>
                    <a:pt x="19568" y="1031"/>
                  </a:cubicBezTo>
                  <a:cubicBezTo>
                    <a:pt x="19112" y="322"/>
                    <a:pt x="18199" y="-309"/>
                    <a:pt x="14852" y="164"/>
                  </a:cubicBezTo>
                  <a:cubicBezTo>
                    <a:pt x="11506" y="637"/>
                    <a:pt x="5726" y="2214"/>
                    <a:pt x="2683" y="3475"/>
                  </a:cubicBezTo>
                  <a:cubicBezTo>
                    <a:pt x="-359" y="4736"/>
                    <a:pt x="-663" y="5682"/>
                    <a:pt x="1010" y="7180"/>
                  </a:cubicBezTo>
                  <a:cubicBezTo>
                    <a:pt x="2683" y="8678"/>
                    <a:pt x="6334" y="10727"/>
                    <a:pt x="9681" y="12225"/>
                  </a:cubicBezTo>
                  <a:cubicBezTo>
                    <a:pt x="13027" y="13723"/>
                    <a:pt x="16069" y="14669"/>
                    <a:pt x="18047" y="15457"/>
                  </a:cubicBezTo>
                  <a:cubicBezTo>
                    <a:pt x="20024" y="16246"/>
                    <a:pt x="20937" y="16876"/>
                    <a:pt x="20937" y="17586"/>
                  </a:cubicBezTo>
                  <a:cubicBezTo>
                    <a:pt x="20937" y="18295"/>
                    <a:pt x="20024" y="19084"/>
                    <a:pt x="18807" y="19714"/>
                  </a:cubicBezTo>
                  <a:cubicBezTo>
                    <a:pt x="17591" y="20345"/>
                    <a:pt x="16069" y="20818"/>
                    <a:pt x="13940" y="21055"/>
                  </a:cubicBezTo>
                  <a:cubicBezTo>
                    <a:pt x="11810" y="21291"/>
                    <a:pt x="9072" y="21291"/>
                    <a:pt x="7855" y="20739"/>
                  </a:cubicBezTo>
                  <a:cubicBezTo>
                    <a:pt x="6638" y="20187"/>
                    <a:pt x="6943" y="19084"/>
                    <a:pt x="7247" y="179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9" name="Line"/>
            <p:cNvSpPr/>
            <p:nvPr/>
          </p:nvSpPr>
          <p:spPr>
            <a:xfrm>
              <a:off x="5591933" y="2271584"/>
              <a:ext cx="84444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8" h="21600" fill="norm" stroke="1" extrusionOk="0">
                  <a:moveTo>
                    <a:pt x="0" y="0"/>
                  </a:moveTo>
                  <a:cubicBezTo>
                    <a:pt x="1054" y="4500"/>
                    <a:pt x="2107" y="9000"/>
                    <a:pt x="2107" y="12375"/>
                  </a:cubicBezTo>
                  <a:cubicBezTo>
                    <a:pt x="2107" y="15750"/>
                    <a:pt x="1054" y="18000"/>
                    <a:pt x="527" y="18000"/>
                  </a:cubicBezTo>
                  <a:cubicBezTo>
                    <a:pt x="0" y="18000"/>
                    <a:pt x="0" y="15750"/>
                    <a:pt x="527" y="13275"/>
                  </a:cubicBezTo>
                  <a:cubicBezTo>
                    <a:pt x="1054" y="10800"/>
                    <a:pt x="2107" y="8100"/>
                    <a:pt x="3424" y="5850"/>
                  </a:cubicBezTo>
                  <a:cubicBezTo>
                    <a:pt x="4741" y="3600"/>
                    <a:pt x="6322" y="1800"/>
                    <a:pt x="9483" y="2025"/>
                  </a:cubicBezTo>
                  <a:cubicBezTo>
                    <a:pt x="12644" y="2250"/>
                    <a:pt x="17385" y="4500"/>
                    <a:pt x="19493" y="8100"/>
                  </a:cubicBezTo>
                  <a:cubicBezTo>
                    <a:pt x="21600" y="11700"/>
                    <a:pt x="21073" y="16650"/>
                    <a:pt x="2054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0" name="Line"/>
            <p:cNvSpPr/>
            <p:nvPr/>
          </p:nvSpPr>
          <p:spPr>
            <a:xfrm>
              <a:off x="5356983" y="2436684"/>
              <a:ext cx="3048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00" y="16200"/>
                    <a:pt x="9600" y="10800"/>
                    <a:pt x="13200" y="7200"/>
                  </a:cubicBezTo>
                  <a:cubicBezTo>
                    <a:pt x="16800" y="3600"/>
                    <a:pt x="192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1" name="Line"/>
            <p:cNvSpPr/>
            <p:nvPr/>
          </p:nvSpPr>
          <p:spPr>
            <a:xfrm>
              <a:off x="5478359" y="2535950"/>
              <a:ext cx="173170" cy="148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031" fill="norm" stroke="1" extrusionOk="0">
                  <a:moveTo>
                    <a:pt x="3034" y="6631"/>
                  </a:moveTo>
                  <a:cubicBezTo>
                    <a:pt x="1993" y="9331"/>
                    <a:pt x="952" y="12031"/>
                    <a:pt x="431" y="14581"/>
                  </a:cubicBezTo>
                  <a:cubicBezTo>
                    <a:pt x="-89" y="17131"/>
                    <a:pt x="-89" y="19531"/>
                    <a:pt x="171" y="19981"/>
                  </a:cubicBezTo>
                  <a:cubicBezTo>
                    <a:pt x="431" y="20431"/>
                    <a:pt x="952" y="18931"/>
                    <a:pt x="2644" y="15481"/>
                  </a:cubicBezTo>
                  <a:cubicBezTo>
                    <a:pt x="4335" y="12031"/>
                    <a:pt x="7198" y="6631"/>
                    <a:pt x="9930" y="3481"/>
                  </a:cubicBezTo>
                  <a:cubicBezTo>
                    <a:pt x="12663" y="331"/>
                    <a:pt x="15265" y="-569"/>
                    <a:pt x="17347" y="331"/>
                  </a:cubicBezTo>
                  <a:cubicBezTo>
                    <a:pt x="19429" y="1231"/>
                    <a:pt x="20991" y="3931"/>
                    <a:pt x="21251" y="7681"/>
                  </a:cubicBezTo>
                  <a:cubicBezTo>
                    <a:pt x="21511" y="11431"/>
                    <a:pt x="20470" y="16231"/>
                    <a:pt x="19429" y="210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2" name="Line"/>
            <p:cNvSpPr/>
            <p:nvPr/>
          </p:nvSpPr>
          <p:spPr>
            <a:xfrm>
              <a:off x="1451733" y="3408234"/>
              <a:ext cx="222251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057" y="1223"/>
                    <a:pt x="4114" y="2445"/>
                    <a:pt x="7097" y="5094"/>
                  </a:cubicBezTo>
                  <a:cubicBezTo>
                    <a:pt x="10080" y="7743"/>
                    <a:pt x="13989" y="11819"/>
                    <a:pt x="16560" y="14808"/>
                  </a:cubicBezTo>
                  <a:cubicBezTo>
                    <a:pt x="19131" y="17796"/>
                    <a:pt x="20366" y="1969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3" name="Line"/>
            <p:cNvSpPr/>
            <p:nvPr/>
          </p:nvSpPr>
          <p:spPr>
            <a:xfrm>
              <a:off x="1483483" y="3343237"/>
              <a:ext cx="222251" cy="40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4" fill="norm" stroke="1" extrusionOk="0">
                  <a:moveTo>
                    <a:pt x="21600" y="80"/>
                  </a:moveTo>
                  <a:cubicBezTo>
                    <a:pt x="20571" y="-33"/>
                    <a:pt x="19543" y="-146"/>
                    <a:pt x="18309" y="646"/>
                  </a:cubicBezTo>
                  <a:cubicBezTo>
                    <a:pt x="17074" y="1437"/>
                    <a:pt x="15634" y="3134"/>
                    <a:pt x="13783" y="5339"/>
                  </a:cubicBezTo>
                  <a:cubicBezTo>
                    <a:pt x="11931" y="7544"/>
                    <a:pt x="9669" y="10258"/>
                    <a:pt x="7303" y="13029"/>
                  </a:cubicBezTo>
                  <a:cubicBezTo>
                    <a:pt x="4937" y="15800"/>
                    <a:pt x="2469" y="18627"/>
                    <a:pt x="0" y="214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4" name="Line"/>
            <p:cNvSpPr/>
            <p:nvPr/>
          </p:nvSpPr>
          <p:spPr>
            <a:xfrm>
              <a:off x="-1" y="3389184"/>
              <a:ext cx="308735" cy="440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515" fill="norm" stroke="1" extrusionOk="0">
                  <a:moveTo>
                    <a:pt x="8648" y="0"/>
                  </a:moveTo>
                  <a:cubicBezTo>
                    <a:pt x="7620" y="1137"/>
                    <a:pt x="6591" y="2274"/>
                    <a:pt x="5930" y="4806"/>
                  </a:cubicBezTo>
                  <a:cubicBezTo>
                    <a:pt x="5269" y="7338"/>
                    <a:pt x="4975" y="11265"/>
                    <a:pt x="5048" y="14107"/>
                  </a:cubicBezTo>
                  <a:cubicBezTo>
                    <a:pt x="5122" y="16949"/>
                    <a:pt x="5563" y="18706"/>
                    <a:pt x="6077" y="19791"/>
                  </a:cubicBezTo>
                  <a:cubicBezTo>
                    <a:pt x="6591" y="20877"/>
                    <a:pt x="7179" y="21290"/>
                    <a:pt x="7840" y="21445"/>
                  </a:cubicBezTo>
                  <a:cubicBezTo>
                    <a:pt x="8501" y="21600"/>
                    <a:pt x="9236" y="21497"/>
                    <a:pt x="9677" y="21135"/>
                  </a:cubicBezTo>
                  <a:cubicBezTo>
                    <a:pt x="10118" y="20773"/>
                    <a:pt x="10265" y="20153"/>
                    <a:pt x="9603" y="19378"/>
                  </a:cubicBezTo>
                  <a:cubicBezTo>
                    <a:pt x="8942" y="18603"/>
                    <a:pt x="7473" y="17673"/>
                    <a:pt x="6077" y="17053"/>
                  </a:cubicBezTo>
                  <a:cubicBezTo>
                    <a:pt x="4681" y="16433"/>
                    <a:pt x="3359" y="16122"/>
                    <a:pt x="2256" y="15967"/>
                  </a:cubicBezTo>
                  <a:cubicBezTo>
                    <a:pt x="1154" y="15812"/>
                    <a:pt x="273" y="15812"/>
                    <a:pt x="52" y="15554"/>
                  </a:cubicBezTo>
                  <a:cubicBezTo>
                    <a:pt x="-168" y="15296"/>
                    <a:pt x="273" y="14779"/>
                    <a:pt x="1963" y="13694"/>
                  </a:cubicBezTo>
                  <a:cubicBezTo>
                    <a:pt x="3652" y="12609"/>
                    <a:pt x="6591" y="10955"/>
                    <a:pt x="8869" y="9198"/>
                  </a:cubicBezTo>
                  <a:cubicBezTo>
                    <a:pt x="11146" y="7441"/>
                    <a:pt x="12763" y="5581"/>
                    <a:pt x="13791" y="4082"/>
                  </a:cubicBezTo>
                  <a:cubicBezTo>
                    <a:pt x="14820" y="2584"/>
                    <a:pt x="15261" y="1447"/>
                    <a:pt x="15481" y="1137"/>
                  </a:cubicBezTo>
                  <a:cubicBezTo>
                    <a:pt x="15701" y="827"/>
                    <a:pt x="15701" y="1344"/>
                    <a:pt x="15408" y="3359"/>
                  </a:cubicBezTo>
                  <a:cubicBezTo>
                    <a:pt x="15114" y="5374"/>
                    <a:pt x="14526" y="8888"/>
                    <a:pt x="14159" y="11265"/>
                  </a:cubicBezTo>
                  <a:cubicBezTo>
                    <a:pt x="13791" y="13642"/>
                    <a:pt x="13644" y="14882"/>
                    <a:pt x="13350" y="15864"/>
                  </a:cubicBezTo>
                  <a:cubicBezTo>
                    <a:pt x="13056" y="16846"/>
                    <a:pt x="12616" y="17569"/>
                    <a:pt x="12469" y="17466"/>
                  </a:cubicBezTo>
                  <a:cubicBezTo>
                    <a:pt x="12322" y="17363"/>
                    <a:pt x="12469" y="16433"/>
                    <a:pt x="12910" y="15554"/>
                  </a:cubicBezTo>
                  <a:cubicBezTo>
                    <a:pt x="13350" y="14676"/>
                    <a:pt x="14085" y="13849"/>
                    <a:pt x="14820" y="13487"/>
                  </a:cubicBezTo>
                  <a:cubicBezTo>
                    <a:pt x="15554" y="13125"/>
                    <a:pt x="16289" y="13229"/>
                    <a:pt x="17391" y="14107"/>
                  </a:cubicBezTo>
                  <a:cubicBezTo>
                    <a:pt x="18493" y="14986"/>
                    <a:pt x="19963" y="16639"/>
                    <a:pt x="21432" y="182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5" name="Line"/>
            <p:cNvSpPr/>
            <p:nvPr/>
          </p:nvSpPr>
          <p:spPr>
            <a:xfrm>
              <a:off x="321433" y="3602222"/>
              <a:ext cx="228601" cy="167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1" fill="norm" stroke="1" extrusionOk="0">
                  <a:moveTo>
                    <a:pt x="0" y="9961"/>
                  </a:moveTo>
                  <a:cubicBezTo>
                    <a:pt x="1800" y="8361"/>
                    <a:pt x="3600" y="6761"/>
                    <a:pt x="5000" y="4894"/>
                  </a:cubicBezTo>
                  <a:cubicBezTo>
                    <a:pt x="6400" y="3028"/>
                    <a:pt x="7400" y="894"/>
                    <a:pt x="7200" y="228"/>
                  </a:cubicBezTo>
                  <a:cubicBezTo>
                    <a:pt x="7000" y="-439"/>
                    <a:pt x="5600" y="361"/>
                    <a:pt x="4300" y="2628"/>
                  </a:cubicBezTo>
                  <a:cubicBezTo>
                    <a:pt x="3000" y="4894"/>
                    <a:pt x="1800" y="8628"/>
                    <a:pt x="1200" y="11161"/>
                  </a:cubicBezTo>
                  <a:cubicBezTo>
                    <a:pt x="600" y="13694"/>
                    <a:pt x="600" y="15028"/>
                    <a:pt x="700" y="16361"/>
                  </a:cubicBezTo>
                  <a:cubicBezTo>
                    <a:pt x="800" y="17694"/>
                    <a:pt x="1000" y="19028"/>
                    <a:pt x="2100" y="19161"/>
                  </a:cubicBezTo>
                  <a:cubicBezTo>
                    <a:pt x="3200" y="19294"/>
                    <a:pt x="5200" y="18228"/>
                    <a:pt x="7000" y="15561"/>
                  </a:cubicBezTo>
                  <a:cubicBezTo>
                    <a:pt x="8800" y="12894"/>
                    <a:pt x="10400" y="8628"/>
                    <a:pt x="11300" y="5828"/>
                  </a:cubicBezTo>
                  <a:cubicBezTo>
                    <a:pt x="12200" y="3028"/>
                    <a:pt x="12400" y="1694"/>
                    <a:pt x="12400" y="1694"/>
                  </a:cubicBezTo>
                  <a:cubicBezTo>
                    <a:pt x="12400" y="1694"/>
                    <a:pt x="12200" y="3028"/>
                    <a:pt x="12000" y="5428"/>
                  </a:cubicBezTo>
                  <a:cubicBezTo>
                    <a:pt x="11800" y="7828"/>
                    <a:pt x="11600" y="11294"/>
                    <a:pt x="11500" y="13828"/>
                  </a:cubicBezTo>
                  <a:cubicBezTo>
                    <a:pt x="11400" y="16361"/>
                    <a:pt x="11400" y="17961"/>
                    <a:pt x="11500" y="18094"/>
                  </a:cubicBezTo>
                  <a:cubicBezTo>
                    <a:pt x="11600" y="18228"/>
                    <a:pt x="11800" y="16894"/>
                    <a:pt x="12400" y="14228"/>
                  </a:cubicBezTo>
                  <a:cubicBezTo>
                    <a:pt x="13000" y="11561"/>
                    <a:pt x="14000" y="7561"/>
                    <a:pt x="14800" y="5028"/>
                  </a:cubicBezTo>
                  <a:cubicBezTo>
                    <a:pt x="15600" y="2494"/>
                    <a:pt x="16200" y="1428"/>
                    <a:pt x="17000" y="1028"/>
                  </a:cubicBezTo>
                  <a:cubicBezTo>
                    <a:pt x="17800" y="628"/>
                    <a:pt x="18800" y="894"/>
                    <a:pt x="19500" y="2361"/>
                  </a:cubicBezTo>
                  <a:cubicBezTo>
                    <a:pt x="20200" y="3828"/>
                    <a:pt x="20600" y="6494"/>
                    <a:pt x="20900" y="9828"/>
                  </a:cubicBezTo>
                  <a:cubicBezTo>
                    <a:pt x="21200" y="13161"/>
                    <a:pt x="21400" y="17161"/>
                    <a:pt x="21600" y="211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6" name="Line"/>
            <p:cNvSpPr/>
            <p:nvPr/>
          </p:nvSpPr>
          <p:spPr>
            <a:xfrm>
              <a:off x="607183" y="3789234"/>
              <a:ext cx="381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7" name="Line"/>
            <p:cNvSpPr/>
            <p:nvPr/>
          </p:nvSpPr>
          <p:spPr>
            <a:xfrm>
              <a:off x="1737483" y="3665321"/>
              <a:ext cx="120651" cy="118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0" fill="norm" stroke="1" extrusionOk="0">
                  <a:moveTo>
                    <a:pt x="0" y="6268"/>
                  </a:moveTo>
                  <a:cubicBezTo>
                    <a:pt x="758" y="10058"/>
                    <a:pt x="1516" y="13847"/>
                    <a:pt x="1895" y="16689"/>
                  </a:cubicBezTo>
                  <a:cubicBezTo>
                    <a:pt x="2274" y="19531"/>
                    <a:pt x="2274" y="21426"/>
                    <a:pt x="2463" y="21237"/>
                  </a:cubicBezTo>
                  <a:cubicBezTo>
                    <a:pt x="2653" y="21047"/>
                    <a:pt x="3032" y="18773"/>
                    <a:pt x="3979" y="15363"/>
                  </a:cubicBezTo>
                  <a:cubicBezTo>
                    <a:pt x="4926" y="11952"/>
                    <a:pt x="6442" y="7405"/>
                    <a:pt x="7768" y="4373"/>
                  </a:cubicBezTo>
                  <a:cubicBezTo>
                    <a:pt x="9095" y="1342"/>
                    <a:pt x="10232" y="-174"/>
                    <a:pt x="12505" y="15"/>
                  </a:cubicBezTo>
                  <a:cubicBezTo>
                    <a:pt x="14779" y="205"/>
                    <a:pt x="18189" y="2100"/>
                    <a:pt x="19895" y="5131"/>
                  </a:cubicBezTo>
                  <a:cubicBezTo>
                    <a:pt x="21600" y="8163"/>
                    <a:pt x="21600" y="12331"/>
                    <a:pt x="21600" y="165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" name="Line"/>
            <p:cNvSpPr/>
            <p:nvPr/>
          </p:nvSpPr>
          <p:spPr>
            <a:xfrm>
              <a:off x="1419983" y="3198684"/>
              <a:ext cx="3365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68" y="17100"/>
                    <a:pt x="7336" y="12600"/>
                    <a:pt x="10936" y="9000"/>
                  </a:cubicBezTo>
                  <a:cubicBezTo>
                    <a:pt x="14536" y="5400"/>
                    <a:pt x="18068" y="2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" name="Line"/>
            <p:cNvSpPr/>
            <p:nvPr/>
          </p:nvSpPr>
          <p:spPr>
            <a:xfrm>
              <a:off x="2442333" y="3547934"/>
              <a:ext cx="6540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656" y="18000"/>
                    <a:pt x="5313" y="14400"/>
                    <a:pt x="7829" y="11250"/>
                  </a:cubicBezTo>
                  <a:cubicBezTo>
                    <a:pt x="10346" y="8100"/>
                    <a:pt x="12722" y="5400"/>
                    <a:pt x="14994" y="3600"/>
                  </a:cubicBezTo>
                  <a:cubicBezTo>
                    <a:pt x="17266" y="1800"/>
                    <a:pt x="19433" y="9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" name="Line"/>
            <p:cNvSpPr/>
            <p:nvPr/>
          </p:nvSpPr>
          <p:spPr>
            <a:xfrm>
              <a:off x="3007483" y="3459034"/>
              <a:ext cx="138565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600" fill="norm" stroke="1" extrusionOk="0">
                  <a:moveTo>
                    <a:pt x="0" y="0"/>
                  </a:moveTo>
                  <a:cubicBezTo>
                    <a:pt x="5158" y="1286"/>
                    <a:pt x="10316" y="2571"/>
                    <a:pt x="13701" y="3600"/>
                  </a:cubicBezTo>
                  <a:cubicBezTo>
                    <a:pt x="17087" y="4629"/>
                    <a:pt x="18699" y="5400"/>
                    <a:pt x="19827" y="6429"/>
                  </a:cubicBezTo>
                  <a:cubicBezTo>
                    <a:pt x="20955" y="7457"/>
                    <a:pt x="21600" y="8743"/>
                    <a:pt x="20633" y="10157"/>
                  </a:cubicBezTo>
                  <a:cubicBezTo>
                    <a:pt x="19666" y="11571"/>
                    <a:pt x="17087" y="13114"/>
                    <a:pt x="14346" y="15043"/>
                  </a:cubicBezTo>
                  <a:cubicBezTo>
                    <a:pt x="11606" y="16971"/>
                    <a:pt x="8704" y="19286"/>
                    <a:pt x="580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" name="Line"/>
            <p:cNvSpPr/>
            <p:nvPr/>
          </p:nvSpPr>
          <p:spPr>
            <a:xfrm>
              <a:off x="2400000" y="3198684"/>
              <a:ext cx="143934" cy="155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1" fill="norm" stroke="1" extrusionOk="0">
                  <a:moveTo>
                    <a:pt x="635" y="7881"/>
                  </a:moveTo>
                  <a:cubicBezTo>
                    <a:pt x="318" y="10800"/>
                    <a:pt x="0" y="13719"/>
                    <a:pt x="0" y="16346"/>
                  </a:cubicBezTo>
                  <a:cubicBezTo>
                    <a:pt x="0" y="18973"/>
                    <a:pt x="318" y="21308"/>
                    <a:pt x="476" y="21454"/>
                  </a:cubicBezTo>
                  <a:cubicBezTo>
                    <a:pt x="635" y="21600"/>
                    <a:pt x="635" y="19557"/>
                    <a:pt x="794" y="16200"/>
                  </a:cubicBezTo>
                  <a:cubicBezTo>
                    <a:pt x="953" y="12843"/>
                    <a:pt x="1271" y="8173"/>
                    <a:pt x="3018" y="4962"/>
                  </a:cubicBezTo>
                  <a:cubicBezTo>
                    <a:pt x="4765" y="1751"/>
                    <a:pt x="7941" y="0"/>
                    <a:pt x="11276" y="0"/>
                  </a:cubicBezTo>
                  <a:cubicBezTo>
                    <a:pt x="14612" y="0"/>
                    <a:pt x="18106" y="1751"/>
                    <a:pt x="19853" y="5108"/>
                  </a:cubicBezTo>
                  <a:cubicBezTo>
                    <a:pt x="21600" y="8465"/>
                    <a:pt x="21600" y="13427"/>
                    <a:pt x="21600" y="183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2" name="Line"/>
            <p:cNvSpPr/>
            <p:nvPr/>
          </p:nvSpPr>
          <p:spPr>
            <a:xfrm>
              <a:off x="2613524" y="3249484"/>
              <a:ext cx="305060" cy="28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039" fill="norm" stroke="1" extrusionOk="0">
                  <a:moveTo>
                    <a:pt x="2252" y="18514"/>
                  </a:moveTo>
                  <a:cubicBezTo>
                    <a:pt x="1210" y="18514"/>
                    <a:pt x="167" y="18514"/>
                    <a:pt x="18" y="19286"/>
                  </a:cubicBezTo>
                  <a:cubicBezTo>
                    <a:pt x="-131" y="20057"/>
                    <a:pt x="614" y="21600"/>
                    <a:pt x="2997" y="20829"/>
                  </a:cubicBezTo>
                  <a:cubicBezTo>
                    <a:pt x="5381" y="20057"/>
                    <a:pt x="9403" y="16971"/>
                    <a:pt x="12755" y="13114"/>
                  </a:cubicBezTo>
                  <a:cubicBezTo>
                    <a:pt x="16106" y="9257"/>
                    <a:pt x="18788" y="4629"/>
                    <a:pt x="2146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3" name="Line"/>
            <p:cNvSpPr/>
            <p:nvPr/>
          </p:nvSpPr>
          <p:spPr>
            <a:xfrm>
              <a:off x="2867783" y="3211384"/>
              <a:ext cx="70946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5" h="21600" fill="norm" stroke="1" extrusionOk="0">
                  <a:moveTo>
                    <a:pt x="0" y="0"/>
                  </a:moveTo>
                  <a:cubicBezTo>
                    <a:pt x="5554" y="1714"/>
                    <a:pt x="11109" y="3429"/>
                    <a:pt x="15120" y="5486"/>
                  </a:cubicBezTo>
                  <a:cubicBezTo>
                    <a:pt x="19131" y="7543"/>
                    <a:pt x="21600" y="9943"/>
                    <a:pt x="20366" y="12686"/>
                  </a:cubicBezTo>
                  <a:cubicBezTo>
                    <a:pt x="19131" y="15429"/>
                    <a:pt x="14194" y="18514"/>
                    <a:pt x="925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4" name="Line"/>
            <p:cNvSpPr/>
            <p:nvPr/>
          </p:nvSpPr>
          <p:spPr>
            <a:xfrm>
              <a:off x="3040412" y="3214505"/>
              <a:ext cx="184498" cy="8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0842" fill="norm" stroke="1" extrusionOk="0">
                  <a:moveTo>
                    <a:pt x="10786" y="767"/>
                  </a:moveTo>
                  <a:cubicBezTo>
                    <a:pt x="9573" y="5288"/>
                    <a:pt x="8359" y="9809"/>
                    <a:pt x="7146" y="12822"/>
                  </a:cubicBezTo>
                  <a:cubicBezTo>
                    <a:pt x="5932" y="15836"/>
                    <a:pt x="4719" y="17343"/>
                    <a:pt x="3505" y="17846"/>
                  </a:cubicBezTo>
                  <a:cubicBezTo>
                    <a:pt x="2292" y="18348"/>
                    <a:pt x="1078" y="17846"/>
                    <a:pt x="472" y="16088"/>
                  </a:cubicBezTo>
                  <a:cubicBezTo>
                    <a:pt x="-135" y="14329"/>
                    <a:pt x="-135" y="11315"/>
                    <a:pt x="350" y="9055"/>
                  </a:cubicBezTo>
                  <a:cubicBezTo>
                    <a:pt x="836" y="6795"/>
                    <a:pt x="1807" y="5288"/>
                    <a:pt x="3505" y="5036"/>
                  </a:cubicBezTo>
                  <a:cubicBezTo>
                    <a:pt x="5204" y="4785"/>
                    <a:pt x="7631" y="5790"/>
                    <a:pt x="9816" y="8553"/>
                  </a:cubicBezTo>
                  <a:cubicBezTo>
                    <a:pt x="12000" y="11315"/>
                    <a:pt x="13941" y="15836"/>
                    <a:pt x="15519" y="18348"/>
                  </a:cubicBezTo>
                  <a:cubicBezTo>
                    <a:pt x="17096" y="20860"/>
                    <a:pt x="18310" y="21362"/>
                    <a:pt x="19159" y="20357"/>
                  </a:cubicBezTo>
                  <a:cubicBezTo>
                    <a:pt x="20009" y="19353"/>
                    <a:pt x="20494" y="16841"/>
                    <a:pt x="20858" y="14329"/>
                  </a:cubicBezTo>
                  <a:cubicBezTo>
                    <a:pt x="21222" y="11818"/>
                    <a:pt x="21465" y="9306"/>
                    <a:pt x="20252" y="6292"/>
                  </a:cubicBezTo>
                  <a:cubicBezTo>
                    <a:pt x="19038" y="3278"/>
                    <a:pt x="16368" y="-238"/>
                    <a:pt x="13941" y="13"/>
                  </a:cubicBezTo>
                  <a:cubicBezTo>
                    <a:pt x="11514" y="264"/>
                    <a:pt x="9330" y="4283"/>
                    <a:pt x="7146" y="83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5" name="Line"/>
            <p:cNvSpPr/>
            <p:nvPr/>
          </p:nvSpPr>
          <p:spPr>
            <a:xfrm>
              <a:off x="3649474" y="3318202"/>
              <a:ext cx="361310" cy="406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2" h="21256" fill="norm" stroke="1" extrusionOk="0">
                  <a:moveTo>
                    <a:pt x="1099" y="6040"/>
                  </a:moveTo>
                  <a:cubicBezTo>
                    <a:pt x="973" y="9917"/>
                    <a:pt x="846" y="13794"/>
                    <a:pt x="657" y="16508"/>
                  </a:cubicBezTo>
                  <a:cubicBezTo>
                    <a:pt x="467" y="19222"/>
                    <a:pt x="215" y="20773"/>
                    <a:pt x="88" y="21160"/>
                  </a:cubicBezTo>
                  <a:cubicBezTo>
                    <a:pt x="-38" y="21548"/>
                    <a:pt x="-38" y="20773"/>
                    <a:pt x="151" y="18557"/>
                  </a:cubicBezTo>
                  <a:cubicBezTo>
                    <a:pt x="341" y="16342"/>
                    <a:pt x="720" y="12686"/>
                    <a:pt x="1036" y="9917"/>
                  </a:cubicBezTo>
                  <a:cubicBezTo>
                    <a:pt x="1351" y="7148"/>
                    <a:pt x="1604" y="5265"/>
                    <a:pt x="1857" y="3991"/>
                  </a:cubicBezTo>
                  <a:cubicBezTo>
                    <a:pt x="2109" y="2717"/>
                    <a:pt x="2362" y="2053"/>
                    <a:pt x="2741" y="1554"/>
                  </a:cubicBezTo>
                  <a:cubicBezTo>
                    <a:pt x="3120" y="1056"/>
                    <a:pt x="3625" y="723"/>
                    <a:pt x="4130" y="834"/>
                  </a:cubicBezTo>
                  <a:cubicBezTo>
                    <a:pt x="4636" y="945"/>
                    <a:pt x="5141" y="1499"/>
                    <a:pt x="5962" y="3160"/>
                  </a:cubicBezTo>
                  <a:cubicBezTo>
                    <a:pt x="6783" y="4822"/>
                    <a:pt x="7920" y="7591"/>
                    <a:pt x="9057" y="10305"/>
                  </a:cubicBezTo>
                  <a:cubicBezTo>
                    <a:pt x="10194" y="13019"/>
                    <a:pt x="11330" y="15677"/>
                    <a:pt x="12088" y="17283"/>
                  </a:cubicBezTo>
                  <a:cubicBezTo>
                    <a:pt x="12846" y="18890"/>
                    <a:pt x="13225" y="19443"/>
                    <a:pt x="13730" y="19665"/>
                  </a:cubicBezTo>
                  <a:cubicBezTo>
                    <a:pt x="14236" y="19886"/>
                    <a:pt x="14867" y="19776"/>
                    <a:pt x="15751" y="18446"/>
                  </a:cubicBezTo>
                  <a:cubicBezTo>
                    <a:pt x="16636" y="17117"/>
                    <a:pt x="17773" y="14570"/>
                    <a:pt x="18404" y="11745"/>
                  </a:cubicBezTo>
                  <a:cubicBezTo>
                    <a:pt x="19036" y="8920"/>
                    <a:pt x="19162" y="5819"/>
                    <a:pt x="19162" y="3991"/>
                  </a:cubicBezTo>
                  <a:cubicBezTo>
                    <a:pt x="19162" y="2163"/>
                    <a:pt x="19036" y="1610"/>
                    <a:pt x="19036" y="1056"/>
                  </a:cubicBezTo>
                  <a:cubicBezTo>
                    <a:pt x="19036" y="502"/>
                    <a:pt x="19162" y="-52"/>
                    <a:pt x="19415" y="3"/>
                  </a:cubicBezTo>
                  <a:cubicBezTo>
                    <a:pt x="19667" y="59"/>
                    <a:pt x="20046" y="723"/>
                    <a:pt x="20425" y="1388"/>
                  </a:cubicBezTo>
                  <a:cubicBezTo>
                    <a:pt x="20804" y="2053"/>
                    <a:pt x="21183" y="2717"/>
                    <a:pt x="21562" y="33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6" name="Line"/>
            <p:cNvSpPr/>
            <p:nvPr/>
          </p:nvSpPr>
          <p:spPr>
            <a:xfrm>
              <a:off x="4024541" y="3481990"/>
              <a:ext cx="99631" cy="195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047" fill="norm" stroke="1" extrusionOk="0">
                  <a:moveTo>
                    <a:pt x="10575" y="4355"/>
                  </a:moveTo>
                  <a:cubicBezTo>
                    <a:pt x="10125" y="2764"/>
                    <a:pt x="9675" y="1172"/>
                    <a:pt x="8775" y="831"/>
                  </a:cubicBezTo>
                  <a:cubicBezTo>
                    <a:pt x="7875" y="490"/>
                    <a:pt x="6525" y="1400"/>
                    <a:pt x="4950" y="4242"/>
                  </a:cubicBezTo>
                  <a:cubicBezTo>
                    <a:pt x="3375" y="7084"/>
                    <a:pt x="1575" y="11859"/>
                    <a:pt x="675" y="14814"/>
                  </a:cubicBezTo>
                  <a:cubicBezTo>
                    <a:pt x="-225" y="17770"/>
                    <a:pt x="-225" y="18907"/>
                    <a:pt x="675" y="19816"/>
                  </a:cubicBezTo>
                  <a:cubicBezTo>
                    <a:pt x="1575" y="20726"/>
                    <a:pt x="3375" y="21408"/>
                    <a:pt x="6075" y="20840"/>
                  </a:cubicBezTo>
                  <a:cubicBezTo>
                    <a:pt x="8775" y="20271"/>
                    <a:pt x="12375" y="18452"/>
                    <a:pt x="15075" y="15610"/>
                  </a:cubicBezTo>
                  <a:cubicBezTo>
                    <a:pt x="17775" y="12768"/>
                    <a:pt x="19575" y="8903"/>
                    <a:pt x="20475" y="6402"/>
                  </a:cubicBezTo>
                  <a:cubicBezTo>
                    <a:pt x="21375" y="3901"/>
                    <a:pt x="21375" y="2764"/>
                    <a:pt x="20700" y="1741"/>
                  </a:cubicBezTo>
                  <a:cubicBezTo>
                    <a:pt x="20025" y="717"/>
                    <a:pt x="18675" y="-192"/>
                    <a:pt x="17100" y="35"/>
                  </a:cubicBezTo>
                  <a:cubicBezTo>
                    <a:pt x="15525" y="263"/>
                    <a:pt x="13725" y="1627"/>
                    <a:pt x="11925" y="29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7" name="Line"/>
            <p:cNvSpPr/>
            <p:nvPr/>
          </p:nvSpPr>
          <p:spPr>
            <a:xfrm>
              <a:off x="4137783" y="3459034"/>
              <a:ext cx="158751" cy="207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290"/>
                  </a:moveTo>
                  <a:cubicBezTo>
                    <a:pt x="1152" y="4408"/>
                    <a:pt x="2304" y="3527"/>
                    <a:pt x="3456" y="3527"/>
                  </a:cubicBezTo>
                  <a:cubicBezTo>
                    <a:pt x="4608" y="3527"/>
                    <a:pt x="5760" y="4408"/>
                    <a:pt x="7200" y="6502"/>
                  </a:cubicBezTo>
                  <a:cubicBezTo>
                    <a:pt x="8640" y="8596"/>
                    <a:pt x="10368" y="11902"/>
                    <a:pt x="11376" y="14327"/>
                  </a:cubicBezTo>
                  <a:cubicBezTo>
                    <a:pt x="12384" y="16751"/>
                    <a:pt x="12672" y="18294"/>
                    <a:pt x="12384" y="19506"/>
                  </a:cubicBezTo>
                  <a:cubicBezTo>
                    <a:pt x="12096" y="20718"/>
                    <a:pt x="11232" y="21600"/>
                    <a:pt x="10368" y="21600"/>
                  </a:cubicBezTo>
                  <a:cubicBezTo>
                    <a:pt x="9504" y="21600"/>
                    <a:pt x="8640" y="20718"/>
                    <a:pt x="8784" y="18294"/>
                  </a:cubicBezTo>
                  <a:cubicBezTo>
                    <a:pt x="8928" y="15869"/>
                    <a:pt x="10080" y="11902"/>
                    <a:pt x="12384" y="8596"/>
                  </a:cubicBezTo>
                  <a:cubicBezTo>
                    <a:pt x="14688" y="5290"/>
                    <a:pt x="18144" y="264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8" name="Line"/>
            <p:cNvSpPr/>
            <p:nvPr/>
          </p:nvSpPr>
          <p:spPr>
            <a:xfrm>
              <a:off x="4700493" y="3303373"/>
              <a:ext cx="97691" cy="4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1" h="21557" fill="norm" stroke="1" extrusionOk="0">
                  <a:moveTo>
                    <a:pt x="21211" y="990"/>
                  </a:moveTo>
                  <a:cubicBezTo>
                    <a:pt x="20751" y="520"/>
                    <a:pt x="20292" y="51"/>
                    <a:pt x="19373" y="4"/>
                  </a:cubicBezTo>
                  <a:cubicBezTo>
                    <a:pt x="18454" y="-43"/>
                    <a:pt x="17075" y="333"/>
                    <a:pt x="14317" y="1882"/>
                  </a:cubicBezTo>
                  <a:cubicBezTo>
                    <a:pt x="11560" y="3432"/>
                    <a:pt x="7424" y="6155"/>
                    <a:pt x="4437" y="8785"/>
                  </a:cubicBezTo>
                  <a:cubicBezTo>
                    <a:pt x="1449" y="11414"/>
                    <a:pt x="-389" y="13950"/>
                    <a:pt x="71" y="15922"/>
                  </a:cubicBezTo>
                  <a:cubicBezTo>
                    <a:pt x="530" y="17894"/>
                    <a:pt x="3288" y="19303"/>
                    <a:pt x="6734" y="20148"/>
                  </a:cubicBezTo>
                  <a:cubicBezTo>
                    <a:pt x="10181" y="20994"/>
                    <a:pt x="14317" y="21275"/>
                    <a:pt x="18454" y="215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9" name="Line"/>
            <p:cNvSpPr/>
            <p:nvPr/>
          </p:nvSpPr>
          <p:spPr>
            <a:xfrm>
              <a:off x="4861683" y="3429032"/>
              <a:ext cx="298451" cy="269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7" fill="norm" stroke="1" extrusionOk="0">
                  <a:moveTo>
                    <a:pt x="0" y="18950"/>
                  </a:moveTo>
                  <a:cubicBezTo>
                    <a:pt x="1838" y="15267"/>
                    <a:pt x="3677" y="11583"/>
                    <a:pt x="4979" y="8736"/>
                  </a:cubicBezTo>
                  <a:cubicBezTo>
                    <a:pt x="6281" y="5890"/>
                    <a:pt x="7047" y="3881"/>
                    <a:pt x="7430" y="2457"/>
                  </a:cubicBezTo>
                  <a:cubicBezTo>
                    <a:pt x="7813" y="1034"/>
                    <a:pt x="7813" y="197"/>
                    <a:pt x="7506" y="29"/>
                  </a:cubicBezTo>
                  <a:cubicBezTo>
                    <a:pt x="7200" y="-138"/>
                    <a:pt x="6587" y="364"/>
                    <a:pt x="5821" y="2876"/>
                  </a:cubicBezTo>
                  <a:cubicBezTo>
                    <a:pt x="5055" y="5388"/>
                    <a:pt x="4136" y="9909"/>
                    <a:pt x="3830" y="13006"/>
                  </a:cubicBezTo>
                  <a:cubicBezTo>
                    <a:pt x="3523" y="16104"/>
                    <a:pt x="3830" y="17778"/>
                    <a:pt x="4213" y="18950"/>
                  </a:cubicBezTo>
                  <a:cubicBezTo>
                    <a:pt x="4596" y="20122"/>
                    <a:pt x="5055" y="20792"/>
                    <a:pt x="5668" y="21127"/>
                  </a:cubicBezTo>
                  <a:cubicBezTo>
                    <a:pt x="6281" y="21462"/>
                    <a:pt x="7047" y="21462"/>
                    <a:pt x="8426" y="20457"/>
                  </a:cubicBezTo>
                  <a:cubicBezTo>
                    <a:pt x="9804" y="19453"/>
                    <a:pt x="11796" y="17443"/>
                    <a:pt x="13328" y="15183"/>
                  </a:cubicBezTo>
                  <a:cubicBezTo>
                    <a:pt x="14860" y="12922"/>
                    <a:pt x="15932" y="10411"/>
                    <a:pt x="16621" y="8736"/>
                  </a:cubicBezTo>
                  <a:cubicBezTo>
                    <a:pt x="17311" y="7062"/>
                    <a:pt x="17617" y="6225"/>
                    <a:pt x="17770" y="5388"/>
                  </a:cubicBezTo>
                  <a:cubicBezTo>
                    <a:pt x="17923" y="4550"/>
                    <a:pt x="17923" y="3713"/>
                    <a:pt x="17694" y="3797"/>
                  </a:cubicBezTo>
                  <a:cubicBezTo>
                    <a:pt x="17464" y="3881"/>
                    <a:pt x="17004" y="4885"/>
                    <a:pt x="16774" y="6309"/>
                  </a:cubicBezTo>
                  <a:cubicBezTo>
                    <a:pt x="16545" y="7732"/>
                    <a:pt x="16545" y="9574"/>
                    <a:pt x="17387" y="11499"/>
                  </a:cubicBezTo>
                  <a:cubicBezTo>
                    <a:pt x="18230" y="13425"/>
                    <a:pt x="19915" y="15434"/>
                    <a:pt x="21600" y="174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0" name="Line"/>
            <p:cNvSpPr/>
            <p:nvPr/>
          </p:nvSpPr>
          <p:spPr>
            <a:xfrm>
              <a:off x="5249033" y="3681284"/>
              <a:ext cx="317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1" name="Line"/>
            <p:cNvSpPr/>
            <p:nvPr/>
          </p:nvSpPr>
          <p:spPr>
            <a:xfrm>
              <a:off x="5661268" y="3382834"/>
              <a:ext cx="305316" cy="181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292" fill="norm" stroke="1" extrusionOk="0">
                  <a:moveTo>
                    <a:pt x="7186" y="1490"/>
                  </a:moveTo>
                  <a:cubicBezTo>
                    <a:pt x="7484" y="5959"/>
                    <a:pt x="7782" y="10428"/>
                    <a:pt x="7484" y="13779"/>
                  </a:cubicBezTo>
                  <a:cubicBezTo>
                    <a:pt x="7186" y="17131"/>
                    <a:pt x="6293" y="19366"/>
                    <a:pt x="5026" y="20483"/>
                  </a:cubicBezTo>
                  <a:cubicBezTo>
                    <a:pt x="3760" y="21600"/>
                    <a:pt x="2121" y="21600"/>
                    <a:pt x="1153" y="20234"/>
                  </a:cubicBezTo>
                  <a:cubicBezTo>
                    <a:pt x="185" y="18869"/>
                    <a:pt x="-113" y="16138"/>
                    <a:pt x="36" y="13655"/>
                  </a:cubicBezTo>
                  <a:cubicBezTo>
                    <a:pt x="185" y="11172"/>
                    <a:pt x="781" y="8938"/>
                    <a:pt x="3388" y="6952"/>
                  </a:cubicBezTo>
                  <a:cubicBezTo>
                    <a:pt x="5995" y="4966"/>
                    <a:pt x="10613" y="3228"/>
                    <a:pt x="13964" y="2110"/>
                  </a:cubicBezTo>
                  <a:cubicBezTo>
                    <a:pt x="17316" y="993"/>
                    <a:pt x="19401" y="497"/>
                    <a:pt x="2148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" name="Line"/>
            <p:cNvSpPr/>
            <p:nvPr/>
          </p:nvSpPr>
          <p:spPr>
            <a:xfrm>
              <a:off x="6004683" y="3217684"/>
              <a:ext cx="120651" cy="149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1" fill="norm" stroke="1" extrusionOk="0">
                  <a:moveTo>
                    <a:pt x="0" y="907"/>
                  </a:moveTo>
                  <a:cubicBezTo>
                    <a:pt x="1895" y="307"/>
                    <a:pt x="3789" y="-293"/>
                    <a:pt x="6253" y="157"/>
                  </a:cubicBezTo>
                  <a:cubicBezTo>
                    <a:pt x="8716" y="607"/>
                    <a:pt x="11747" y="2107"/>
                    <a:pt x="12884" y="4507"/>
                  </a:cubicBezTo>
                  <a:cubicBezTo>
                    <a:pt x="14021" y="6907"/>
                    <a:pt x="13263" y="10207"/>
                    <a:pt x="12126" y="12757"/>
                  </a:cubicBezTo>
                  <a:cubicBezTo>
                    <a:pt x="10989" y="15307"/>
                    <a:pt x="9474" y="17107"/>
                    <a:pt x="9474" y="18457"/>
                  </a:cubicBezTo>
                  <a:cubicBezTo>
                    <a:pt x="9474" y="19807"/>
                    <a:pt x="10989" y="20707"/>
                    <a:pt x="13263" y="21007"/>
                  </a:cubicBezTo>
                  <a:cubicBezTo>
                    <a:pt x="15537" y="21307"/>
                    <a:pt x="18568" y="21007"/>
                    <a:pt x="21600" y="207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" name="Line"/>
            <p:cNvSpPr/>
            <p:nvPr/>
          </p:nvSpPr>
          <p:spPr>
            <a:xfrm>
              <a:off x="5680833" y="3630484"/>
              <a:ext cx="3556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8720"/>
                    <a:pt x="7200" y="15840"/>
                    <a:pt x="10800" y="12240"/>
                  </a:cubicBezTo>
                  <a:cubicBezTo>
                    <a:pt x="14400" y="8640"/>
                    <a:pt x="18000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" name="Line"/>
            <p:cNvSpPr/>
            <p:nvPr/>
          </p:nvSpPr>
          <p:spPr>
            <a:xfrm>
              <a:off x="5874264" y="3712558"/>
              <a:ext cx="170783" cy="141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0898" fill="norm" stroke="1" extrusionOk="0">
                  <a:moveTo>
                    <a:pt x="3587" y="2887"/>
                  </a:moveTo>
                  <a:cubicBezTo>
                    <a:pt x="2797" y="4140"/>
                    <a:pt x="2006" y="5392"/>
                    <a:pt x="1611" y="7896"/>
                  </a:cubicBezTo>
                  <a:cubicBezTo>
                    <a:pt x="1216" y="10401"/>
                    <a:pt x="1216" y="14157"/>
                    <a:pt x="953" y="16818"/>
                  </a:cubicBezTo>
                  <a:cubicBezTo>
                    <a:pt x="689" y="19479"/>
                    <a:pt x="162" y="21044"/>
                    <a:pt x="31" y="20887"/>
                  </a:cubicBezTo>
                  <a:cubicBezTo>
                    <a:pt x="-101" y="20731"/>
                    <a:pt x="162" y="18853"/>
                    <a:pt x="1479" y="15409"/>
                  </a:cubicBezTo>
                  <a:cubicBezTo>
                    <a:pt x="2797" y="11966"/>
                    <a:pt x="5167" y="6957"/>
                    <a:pt x="7933" y="3827"/>
                  </a:cubicBezTo>
                  <a:cubicBezTo>
                    <a:pt x="10699" y="696"/>
                    <a:pt x="13860" y="-556"/>
                    <a:pt x="16231" y="227"/>
                  </a:cubicBezTo>
                  <a:cubicBezTo>
                    <a:pt x="18601" y="1009"/>
                    <a:pt x="20182" y="3827"/>
                    <a:pt x="20840" y="6957"/>
                  </a:cubicBezTo>
                  <a:cubicBezTo>
                    <a:pt x="21499" y="10087"/>
                    <a:pt x="21236" y="13531"/>
                    <a:pt x="20972" y="169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5" name="Line"/>
            <p:cNvSpPr/>
            <p:nvPr/>
          </p:nvSpPr>
          <p:spPr>
            <a:xfrm>
              <a:off x="6226933" y="3287584"/>
              <a:ext cx="109046" cy="488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6" h="21600" fill="norm" stroke="1" extrusionOk="0">
                  <a:moveTo>
                    <a:pt x="6113" y="0"/>
                  </a:moveTo>
                  <a:cubicBezTo>
                    <a:pt x="8558" y="842"/>
                    <a:pt x="11004" y="1683"/>
                    <a:pt x="13857" y="3226"/>
                  </a:cubicBezTo>
                  <a:cubicBezTo>
                    <a:pt x="16709" y="4769"/>
                    <a:pt x="19970" y="7013"/>
                    <a:pt x="20785" y="9491"/>
                  </a:cubicBezTo>
                  <a:cubicBezTo>
                    <a:pt x="21600" y="11969"/>
                    <a:pt x="19970" y="14681"/>
                    <a:pt x="17321" y="16644"/>
                  </a:cubicBezTo>
                  <a:cubicBezTo>
                    <a:pt x="14672" y="18608"/>
                    <a:pt x="11004" y="19823"/>
                    <a:pt x="7947" y="20525"/>
                  </a:cubicBezTo>
                  <a:cubicBezTo>
                    <a:pt x="4891" y="21226"/>
                    <a:pt x="2445" y="2141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6" name="Line"/>
            <p:cNvSpPr/>
            <p:nvPr/>
          </p:nvSpPr>
          <p:spPr>
            <a:xfrm>
              <a:off x="2404233" y="3949320"/>
              <a:ext cx="171451" cy="214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4" fill="norm" stroke="1" extrusionOk="0">
                  <a:moveTo>
                    <a:pt x="1600" y="8592"/>
                  </a:moveTo>
                  <a:cubicBezTo>
                    <a:pt x="800" y="10669"/>
                    <a:pt x="0" y="12746"/>
                    <a:pt x="0" y="12850"/>
                  </a:cubicBezTo>
                  <a:cubicBezTo>
                    <a:pt x="0" y="12954"/>
                    <a:pt x="800" y="11085"/>
                    <a:pt x="1600" y="8800"/>
                  </a:cubicBezTo>
                  <a:cubicBezTo>
                    <a:pt x="2400" y="6516"/>
                    <a:pt x="3200" y="3816"/>
                    <a:pt x="4133" y="2050"/>
                  </a:cubicBezTo>
                  <a:cubicBezTo>
                    <a:pt x="5067" y="285"/>
                    <a:pt x="6133" y="-546"/>
                    <a:pt x="8533" y="389"/>
                  </a:cubicBezTo>
                  <a:cubicBezTo>
                    <a:pt x="10933" y="1323"/>
                    <a:pt x="14667" y="4023"/>
                    <a:pt x="17067" y="7762"/>
                  </a:cubicBezTo>
                  <a:cubicBezTo>
                    <a:pt x="19467" y="11500"/>
                    <a:pt x="20533" y="16277"/>
                    <a:pt x="21600" y="2105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7" name="Line"/>
            <p:cNvSpPr/>
            <p:nvPr/>
          </p:nvSpPr>
          <p:spPr>
            <a:xfrm>
              <a:off x="2658233" y="3935284"/>
              <a:ext cx="166306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2" h="21600" fill="norm" stroke="1" extrusionOk="0">
                  <a:moveTo>
                    <a:pt x="0" y="0"/>
                  </a:moveTo>
                  <a:cubicBezTo>
                    <a:pt x="1367" y="0"/>
                    <a:pt x="2734" y="0"/>
                    <a:pt x="6152" y="1490"/>
                  </a:cubicBezTo>
                  <a:cubicBezTo>
                    <a:pt x="9570" y="2979"/>
                    <a:pt x="15038" y="5959"/>
                    <a:pt x="18046" y="8069"/>
                  </a:cubicBezTo>
                  <a:cubicBezTo>
                    <a:pt x="21053" y="10179"/>
                    <a:pt x="21600" y="11421"/>
                    <a:pt x="21463" y="12538"/>
                  </a:cubicBezTo>
                  <a:cubicBezTo>
                    <a:pt x="21327" y="13655"/>
                    <a:pt x="20506" y="14648"/>
                    <a:pt x="18046" y="16138"/>
                  </a:cubicBezTo>
                  <a:cubicBezTo>
                    <a:pt x="15585" y="17628"/>
                    <a:pt x="11484" y="19614"/>
                    <a:pt x="7382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8" name="Line"/>
            <p:cNvSpPr/>
            <p:nvPr/>
          </p:nvSpPr>
          <p:spPr>
            <a:xfrm>
              <a:off x="2785233" y="4113084"/>
              <a:ext cx="13335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143" y="1440"/>
                    <a:pt x="12686" y="2880"/>
                    <a:pt x="9086" y="6480"/>
                  </a:cubicBezTo>
                  <a:cubicBezTo>
                    <a:pt x="5486" y="10080"/>
                    <a:pt x="2743" y="1584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9" name="Line"/>
            <p:cNvSpPr/>
            <p:nvPr/>
          </p:nvSpPr>
          <p:spPr>
            <a:xfrm>
              <a:off x="2982033" y="3917176"/>
              <a:ext cx="108265" cy="25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9" h="21421" fill="norm" stroke="1" extrusionOk="0">
                  <a:moveTo>
                    <a:pt x="1209" y="976"/>
                  </a:moveTo>
                  <a:cubicBezTo>
                    <a:pt x="2809" y="449"/>
                    <a:pt x="4409" y="-78"/>
                    <a:pt x="6209" y="10"/>
                  </a:cubicBezTo>
                  <a:cubicBezTo>
                    <a:pt x="8009" y="98"/>
                    <a:pt x="10009" y="800"/>
                    <a:pt x="11609" y="1502"/>
                  </a:cubicBezTo>
                  <a:cubicBezTo>
                    <a:pt x="13209" y="2205"/>
                    <a:pt x="14409" y="2907"/>
                    <a:pt x="14209" y="4049"/>
                  </a:cubicBezTo>
                  <a:cubicBezTo>
                    <a:pt x="14009" y="5190"/>
                    <a:pt x="12409" y="6771"/>
                    <a:pt x="10609" y="7737"/>
                  </a:cubicBezTo>
                  <a:cubicBezTo>
                    <a:pt x="8809" y="8702"/>
                    <a:pt x="6809" y="9054"/>
                    <a:pt x="6809" y="9405"/>
                  </a:cubicBezTo>
                  <a:cubicBezTo>
                    <a:pt x="6809" y="9756"/>
                    <a:pt x="8809" y="10107"/>
                    <a:pt x="11409" y="10985"/>
                  </a:cubicBezTo>
                  <a:cubicBezTo>
                    <a:pt x="14009" y="11863"/>
                    <a:pt x="17209" y="13268"/>
                    <a:pt x="19009" y="14410"/>
                  </a:cubicBezTo>
                  <a:cubicBezTo>
                    <a:pt x="20809" y="15551"/>
                    <a:pt x="21209" y="16429"/>
                    <a:pt x="18609" y="17571"/>
                  </a:cubicBezTo>
                  <a:cubicBezTo>
                    <a:pt x="16009" y="18712"/>
                    <a:pt x="10409" y="20117"/>
                    <a:pt x="6609" y="20820"/>
                  </a:cubicBezTo>
                  <a:cubicBezTo>
                    <a:pt x="2809" y="21522"/>
                    <a:pt x="809" y="21522"/>
                    <a:pt x="209" y="21259"/>
                  </a:cubicBezTo>
                  <a:cubicBezTo>
                    <a:pt x="-391" y="20995"/>
                    <a:pt x="409" y="20468"/>
                    <a:pt x="1209" y="199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0" name="Line"/>
            <p:cNvSpPr/>
            <p:nvPr/>
          </p:nvSpPr>
          <p:spPr>
            <a:xfrm>
              <a:off x="3157303" y="3999489"/>
              <a:ext cx="133040" cy="17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3" h="21038" fill="norm" stroke="1" extrusionOk="0">
                  <a:moveTo>
                    <a:pt x="10065" y="6086"/>
                  </a:moveTo>
                  <a:cubicBezTo>
                    <a:pt x="8775" y="5314"/>
                    <a:pt x="7486" y="4543"/>
                    <a:pt x="6035" y="4286"/>
                  </a:cubicBezTo>
                  <a:cubicBezTo>
                    <a:pt x="4584" y="4028"/>
                    <a:pt x="2972" y="4286"/>
                    <a:pt x="1683" y="6600"/>
                  </a:cubicBezTo>
                  <a:cubicBezTo>
                    <a:pt x="393" y="8914"/>
                    <a:pt x="-574" y="13286"/>
                    <a:pt x="393" y="16243"/>
                  </a:cubicBezTo>
                  <a:cubicBezTo>
                    <a:pt x="1360" y="19200"/>
                    <a:pt x="4262" y="20743"/>
                    <a:pt x="7486" y="21000"/>
                  </a:cubicBezTo>
                  <a:cubicBezTo>
                    <a:pt x="10710" y="21257"/>
                    <a:pt x="14256" y="20228"/>
                    <a:pt x="16835" y="17271"/>
                  </a:cubicBezTo>
                  <a:cubicBezTo>
                    <a:pt x="19414" y="14314"/>
                    <a:pt x="21026" y="9428"/>
                    <a:pt x="19898" y="6086"/>
                  </a:cubicBezTo>
                  <a:cubicBezTo>
                    <a:pt x="18769" y="2743"/>
                    <a:pt x="14901" y="943"/>
                    <a:pt x="11354" y="300"/>
                  </a:cubicBezTo>
                  <a:cubicBezTo>
                    <a:pt x="7808" y="-343"/>
                    <a:pt x="4584" y="171"/>
                    <a:pt x="1360" y="68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1" name="Line"/>
            <p:cNvSpPr/>
            <p:nvPr/>
          </p:nvSpPr>
          <p:spPr>
            <a:xfrm>
              <a:off x="2153672" y="3900270"/>
              <a:ext cx="75439" cy="396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6" h="21547" fill="norm" stroke="1" extrusionOk="0">
                  <a:moveTo>
                    <a:pt x="4305" y="4658"/>
                  </a:moveTo>
                  <a:cubicBezTo>
                    <a:pt x="2554" y="4198"/>
                    <a:pt x="803" y="3738"/>
                    <a:pt x="219" y="3107"/>
                  </a:cubicBezTo>
                  <a:cubicBezTo>
                    <a:pt x="-365" y="2475"/>
                    <a:pt x="219" y="1670"/>
                    <a:pt x="1970" y="1038"/>
                  </a:cubicBezTo>
                  <a:cubicBezTo>
                    <a:pt x="3721" y="407"/>
                    <a:pt x="6640" y="-53"/>
                    <a:pt x="8976" y="4"/>
                  </a:cubicBezTo>
                  <a:cubicBezTo>
                    <a:pt x="11311" y="62"/>
                    <a:pt x="13062" y="636"/>
                    <a:pt x="15105" y="2877"/>
                  </a:cubicBezTo>
                  <a:cubicBezTo>
                    <a:pt x="17149" y="5117"/>
                    <a:pt x="19484" y="9024"/>
                    <a:pt x="20359" y="12413"/>
                  </a:cubicBezTo>
                  <a:cubicBezTo>
                    <a:pt x="21235" y="15802"/>
                    <a:pt x="20651" y="18675"/>
                    <a:pt x="20067" y="2154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2" name="Line"/>
            <p:cNvSpPr/>
            <p:nvPr/>
          </p:nvSpPr>
          <p:spPr>
            <a:xfrm>
              <a:off x="2122389" y="3766739"/>
              <a:ext cx="1392549" cy="63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73" fill="norm" stroke="1" extrusionOk="0">
                  <a:moveTo>
                    <a:pt x="37" y="5480"/>
                  </a:moveTo>
                  <a:cubicBezTo>
                    <a:pt x="5" y="4980"/>
                    <a:pt x="-28" y="4479"/>
                    <a:pt x="37" y="4157"/>
                  </a:cubicBezTo>
                  <a:cubicBezTo>
                    <a:pt x="103" y="3835"/>
                    <a:pt x="267" y="3692"/>
                    <a:pt x="905" y="3335"/>
                  </a:cubicBezTo>
                  <a:cubicBezTo>
                    <a:pt x="1543" y="2977"/>
                    <a:pt x="2656" y="2405"/>
                    <a:pt x="3817" y="1940"/>
                  </a:cubicBezTo>
                  <a:cubicBezTo>
                    <a:pt x="4979" y="1475"/>
                    <a:pt x="6190" y="1117"/>
                    <a:pt x="7336" y="831"/>
                  </a:cubicBezTo>
                  <a:cubicBezTo>
                    <a:pt x="8481" y="545"/>
                    <a:pt x="9561" y="331"/>
                    <a:pt x="10805" y="188"/>
                  </a:cubicBezTo>
                  <a:cubicBezTo>
                    <a:pt x="12048" y="45"/>
                    <a:pt x="13456" y="-27"/>
                    <a:pt x="14781" y="9"/>
                  </a:cubicBezTo>
                  <a:cubicBezTo>
                    <a:pt x="16107" y="45"/>
                    <a:pt x="17350" y="188"/>
                    <a:pt x="18054" y="295"/>
                  </a:cubicBezTo>
                  <a:cubicBezTo>
                    <a:pt x="18757" y="402"/>
                    <a:pt x="18921" y="474"/>
                    <a:pt x="19101" y="581"/>
                  </a:cubicBezTo>
                  <a:cubicBezTo>
                    <a:pt x="19281" y="688"/>
                    <a:pt x="19477" y="831"/>
                    <a:pt x="19592" y="1368"/>
                  </a:cubicBezTo>
                  <a:cubicBezTo>
                    <a:pt x="19707" y="1904"/>
                    <a:pt x="19739" y="2834"/>
                    <a:pt x="19854" y="4550"/>
                  </a:cubicBezTo>
                  <a:cubicBezTo>
                    <a:pt x="19968" y="6267"/>
                    <a:pt x="20165" y="8770"/>
                    <a:pt x="20443" y="11023"/>
                  </a:cubicBezTo>
                  <a:cubicBezTo>
                    <a:pt x="20721" y="13276"/>
                    <a:pt x="21081" y="15279"/>
                    <a:pt x="21294" y="16566"/>
                  </a:cubicBezTo>
                  <a:cubicBezTo>
                    <a:pt x="21507" y="17854"/>
                    <a:pt x="21572" y="18426"/>
                    <a:pt x="21507" y="18819"/>
                  </a:cubicBezTo>
                  <a:cubicBezTo>
                    <a:pt x="21441" y="19213"/>
                    <a:pt x="21245" y="19427"/>
                    <a:pt x="20557" y="19678"/>
                  </a:cubicBezTo>
                  <a:cubicBezTo>
                    <a:pt x="19870" y="19928"/>
                    <a:pt x="18692" y="20214"/>
                    <a:pt x="17465" y="20357"/>
                  </a:cubicBezTo>
                  <a:cubicBezTo>
                    <a:pt x="16237" y="20500"/>
                    <a:pt x="14961" y="20500"/>
                    <a:pt x="13570" y="20607"/>
                  </a:cubicBezTo>
                  <a:cubicBezTo>
                    <a:pt x="12179" y="20715"/>
                    <a:pt x="10674" y="20929"/>
                    <a:pt x="9185" y="21108"/>
                  </a:cubicBezTo>
                  <a:cubicBezTo>
                    <a:pt x="7696" y="21287"/>
                    <a:pt x="6223" y="21430"/>
                    <a:pt x="5045" y="21501"/>
                  </a:cubicBezTo>
                  <a:cubicBezTo>
                    <a:pt x="3867" y="21573"/>
                    <a:pt x="2983" y="21573"/>
                    <a:pt x="2099" y="2157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3" name="Line"/>
            <p:cNvSpPr/>
            <p:nvPr/>
          </p:nvSpPr>
          <p:spPr>
            <a:xfrm>
              <a:off x="5716281" y="3625559"/>
              <a:ext cx="462235" cy="35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428" fill="norm" stroke="1" extrusionOk="0">
                  <a:moveTo>
                    <a:pt x="16982" y="3793"/>
                  </a:moveTo>
                  <a:cubicBezTo>
                    <a:pt x="16884" y="3082"/>
                    <a:pt x="16787" y="2370"/>
                    <a:pt x="16738" y="1853"/>
                  </a:cubicBezTo>
                  <a:cubicBezTo>
                    <a:pt x="16689" y="1336"/>
                    <a:pt x="16689" y="1012"/>
                    <a:pt x="16567" y="786"/>
                  </a:cubicBezTo>
                  <a:cubicBezTo>
                    <a:pt x="16445" y="560"/>
                    <a:pt x="16200" y="430"/>
                    <a:pt x="15272" y="269"/>
                  </a:cubicBezTo>
                  <a:cubicBezTo>
                    <a:pt x="14343" y="107"/>
                    <a:pt x="12730" y="-87"/>
                    <a:pt x="11264" y="42"/>
                  </a:cubicBezTo>
                  <a:cubicBezTo>
                    <a:pt x="9798" y="172"/>
                    <a:pt x="8479" y="624"/>
                    <a:pt x="7086" y="1206"/>
                  </a:cubicBezTo>
                  <a:cubicBezTo>
                    <a:pt x="5693" y="1788"/>
                    <a:pt x="4227" y="2500"/>
                    <a:pt x="3006" y="3599"/>
                  </a:cubicBezTo>
                  <a:cubicBezTo>
                    <a:pt x="1784" y="4699"/>
                    <a:pt x="807" y="6186"/>
                    <a:pt x="342" y="7867"/>
                  </a:cubicBezTo>
                  <a:cubicBezTo>
                    <a:pt x="-122" y="9549"/>
                    <a:pt x="-73" y="11424"/>
                    <a:pt x="245" y="13138"/>
                  </a:cubicBezTo>
                  <a:cubicBezTo>
                    <a:pt x="562" y="14852"/>
                    <a:pt x="1149" y="16404"/>
                    <a:pt x="2150" y="17600"/>
                  </a:cubicBezTo>
                  <a:cubicBezTo>
                    <a:pt x="3152" y="18797"/>
                    <a:pt x="4569" y="19638"/>
                    <a:pt x="6060" y="20317"/>
                  </a:cubicBezTo>
                  <a:cubicBezTo>
                    <a:pt x="7550" y="20996"/>
                    <a:pt x="9114" y="21513"/>
                    <a:pt x="10727" y="21416"/>
                  </a:cubicBezTo>
                  <a:cubicBezTo>
                    <a:pt x="12340" y="21319"/>
                    <a:pt x="14001" y="20608"/>
                    <a:pt x="15516" y="19670"/>
                  </a:cubicBezTo>
                  <a:cubicBezTo>
                    <a:pt x="17031" y="18732"/>
                    <a:pt x="18399" y="17568"/>
                    <a:pt x="19401" y="16081"/>
                  </a:cubicBezTo>
                  <a:cubicBezTo>
                    <a:pt x="20403" y="14593"/>
                    <a:pt x="21038" y="12782"/>
                    <a:pt x="21258" y="11166"/>
                  </a:cubicBezTo>
                  <a:cubicBezTo>
                    <a:pt x="21478" y="9549"/>
                    <a:pt x="21283" y="8126"/>
                    <a:pt x="20574" y="6865"/>
                  </a:cubicBezTo>
                  <a:cubicBezTo>
                    <a:pt x="19865" y="5604"/>
                    <a:pt x="18644" y="4505"/>
                    <a:pt x="17153" y="3729"/>
                  </a:cubicBezTo>
                  <a:cubicBezTo>
                    <a:pt x="15663" y="2953"/>
                    <a:pt x="13903" y="2500"/>
                    <a:pt x="12682" y="2306"/>
                  </a:cubicBezTo>
                  <a:cubicBezTo>
                    <a:pt x="11460" y="2112"/>
                    <a:pt x="10776" y="2176"/>
                    <a:pt x="10092" y="22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4" name="Line"/>
            <p:cNvSpPr/>
            <p:nvPr/>
          </p:nvSpPr>
          <p:spPr>
            <a:xfrm>
              <a:off x="6366633" y="4176584"/>
              <a:ext cx="508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5" name="Line"/>
            <p:cNvSpPr/>
            <p:nvPr/>
          </p:nvSpPr>
          <p:spPr>
            <a:xfrm>
              <a:off x="6557133" y="3865434"/>
              <a:ext cx="1143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800" y="17100"/>
                    <a:pt x="1600" y="12600"/>
                    <a:pt x="3800" y="9675"/>
                  </a:cubicBezTo>
                  <a:cubicBezTo>
                    <a:pt x="6000" y="6750"/>
                    <a:pt x="9600" y="5400"/>
                    <a:pt x="12800" y="4050"/>
                  </a:cubicBezTo>
                  <a:cubicBezTo>
                    <a:pt x="16000" y="2700"/>
                    <a:pt x="18800" y="13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6" name="Line"/>
            <p:cNvSpPr/>
            <p:nvPr/>
          </p:nvSpPr>
          <p:spPr>
            <a:xfrm>
              <a:off x="6766683" y="3787711"/>
              <a:ext cx="177801" cy="45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7" fill="norm" stroke="1" extrusionOk="0">
                  <a:moveTo>
                    <a:pt x="0" y="20397"/>
                  </a:moveTo>
                  <a:cubicBezTo>
                    <a:pt x="5143" y="12884"/>
                    <a:pt x="10286" y="5371"/>
                    <a:pt x="13500" y="2084"/>
                  </a:cubicBezTo>
                  <a:cubicBezTo>
                    <a:pt x="16714" y="-1203"/>
                    <a:pt x="18000" y="-264"/>
                    <a:pt x="19029" y="2554"/>
                  </a:cubicBezTo>
                  <a:cubicBezTo>
                    <a:pt x="20057" y="5371"/>
                    <a:pt x="20829" y="10067"/>
                    <a:pt x="21600" y="1476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7" name="Line"/>
            <p:cNvSpPr/>
            <p:nvPr/>
          </p:nvSpPr>
          <p:spPr>
            <a:xfrm>
              <a:off x="7090533" y="3941634"/>
              <a:ext cx="63501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480" y="2234"/>
                    <a:pt x="12960" y="4469"/>
                    <a:pt x="16560" y="8069"/>
                  </a:cubicBezTo>
                  <a:cubicBezTo>
                    <a:pt x="20160" y="11669"/>
                    <a:pt x="20880" y="1663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8" name="Line"/>
            <p:cNvSpPr/>
            <p:nvPr/>
          </p:nvSpPr>
          <p:spPr>
            <a:xfrm>
              <a:off x="7211183" y="4322634"/>
              <a:ext cx="3175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9" name="Line"/>
            <p:cNvSpPr/>
            <p:nvPr/>
          </p:nvSpPr>
          <p:spPr>
            <a:xfrm>
              <a:off x="6596228" y="4233734"/>
              <a:ext cx="43456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484" y="21600"/>
                  </a:moveTo>
                  <a:cubicBezTo>
                    <a:pt x="521" y="18869"/>
                    <a:pt x="-1443" y="16138"/>
                    <a:pt x="1502" y="12538"/>
                  </a:cubicBezTo>
                  <a:cubicBezTo>
                    <a:pt x="4448" y="8938"/>
                    <a:pt x="12302" y="4469"/>
                    <a:pt x="20157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0" name="Line"/>
            <p:cNvSpPr/>
            <p:nvPr/>
          </p:nvSpPr>
          <p:spPr>
            <a:xfrm>
              <a:off x="6646033" y="3973384"/>
              <a:ext cx="127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1" name="Line"/>
            <p:cNvSpPr/>
            <p:nvPr/>
          </p:nvSpPr>
          <p:spPr>
            <a:xfrm>
              <a:off x="6677783" y="4157534"/>
              <a:ext cx="4445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086" y="5806"/>
                    <a:pt x="6171" y="11613"/>
                    <a:pt x="9771" y="15213"/>
                  </a:cubicBezTo>
                  <a:cubicBezTo>
                    <a:pt x="13371" y="18813"/>
                    <a:pt x="17486" y="2020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2" name="Line"/>
            <p:cNvSpPr/>
            <p:nvPr/>
          </p:nvSpPr>
          <p:spPr>
            <a:xfrm>
              <a:off x="6715883" y="4100384"/>
              <a:ext cx="128270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05" y="19705"/>
                    <a:pt x="2210" y="17811"/>
                    <a:pt x="3404" y="15916"/>
                  </a:cubicBezTo>
                  <a:cubicBezTo>
                    <a:pt x="4598" y="14021"/>
                    <a:pt x="5881" y="12126"/>
                    <a:pt x="7253" y="10611"/>
                  </a:cubicBezTo>
                  <a:cubicBezTo>
                    <a:pt x="8626" y="9095"/>
                    <a:pt x="10087" y="7958"/>
                    <a:pt x="11584" y="6916"/>
                  </a:cubicBezTo>
                  <a:cubicBezTo>
                    <a:pt x="13081" y="5874"/>
                    <a:pt x="14614" y="4926"/>
                    <a:pt x="16022" y="4074"/>
                  </a:cubicBezTo>
                  <a:cubicBezTo>
                    <a:pt x="17430" y="3221"/>
                    <a:pt x="18713" y="2463"/>
                    <a:pt x="19622" y="1800"/>
                  </a:cubicBezTo>
                  <a:cubicBezTo>
                    <a:pt x="20531" y="1137"/>
                    <a:pt x="21065" y="5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3" name="Line"/>
            <p:cNvSpPr/>
            <p:nvPr/>
          </p:nvSpPr>
          <p:spPr>
            <a:xfrm>
              <a:off x="7846183" y="4018778"/>
              <a:ext cx="318988" cy="20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503" fill="norm" stroke="1" extrusionOk="0">
                  <a:moveTo>
                    <a:pt x="0" y="1867"/>
                  </a:moveTo>
                  <a:cubicBezTo>
                    <a:pt x="565" y="994"/>
                    <a:pt x="1129" y="121"/>
                    <a:pt x="3318" y="12"/>
                  </a:cubicBezTo>
                  <a:cubicBezTo>
                    <a:pt x="5506" y="-97"/>
                    <a:pt x="9318" y="558"/>
                    <a:pt x="12494" y="1867"/>
                  </a:cubicBezTo>
                  <a:cubicBezTo>
                    <a:pt x="15671" y="3176"/>
                    <a:pt x="18212" y="5139"/>
                    <a:pt x="19694" y="7212"/>
                  </a:cubicBezTo>
                  <a:cubicBezTo>
                    <a:pt x="21176" y="9285"/>
                    <a:pt x="21600" y="11467"/>
                    <a:pt x="21035" y="13867"/>
                  </a:cubicBezTo>
                  <a:cubicBezTo>
                    <a:pt x="20471" y="16267"/>
                    <a:pt x="18918" y="18885"/>
                    <a:pt x="17365" y="21503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4" name="Line"/>
            <p:cNvSpPr/>
            <p:nvPr/>
          </p:nvSpPr>
          <p:spPr>
            <a:xfrm>
              <a:off x="8544683" y="3693984"/>
              <a:ext cx="215901" cy="261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6" fill="norm" stroke="1" extrusionOk="0">
                  <a:moveTo>
                    <a:pt x="0" y="2592"/>
                  </a:moveTo>
                  <a:cubicBezTo>
                    <a:pt x="635" y="5011"/>
                    <a:pt x="1271" y="7430"/>
                    <a:pt x="2118" y="10022"/>
                  </a:cubicBezTo>
                  <a:cubicBezTo>
                    <a:pt x="2965" y="12614"/>
                    <a:pt x="4024" y="15379"/>
                    <a:pt x="4976" y="17453"/>
                  </a:cubicBezTo>
                  <a:cubicBezTo>
                    <a:pt x="5929" y="19526"/>
                    <a:pt x="6776" y="20909"/>
                    <a:pt x="7518" y="21254"/>
                  </a:cubicBezTo>
                  <a:cubicBezTo>
                    <a:pt x="8259" y="21600"/>
                    <a:pt x="8894" y="20909"/>
                    <a:pt x="10588" y="18058"/>
                  </a:cubicBezTo>
                  <a:cubicBezTo>
                    <a:pt x="12282" y="15206"/>
                    <a:pt x="15035" y="10195"/>
                    <a:pt x="17047" y="6826"/>
                  </a:cubicBezTo>
                  <a:cubicBezTo>
                    <a:pt x="19059" y="3456"/>
                    <a:pt x="20329" y="172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5" name="Line"/>
            <p:cNvSpPr/>
            <p:nvPr/>
          </p:nvSpPr>
          <p:spPr>
            <a:xfrm>
              <a:off x="8811114" y="3634717"/>
              <a:ext cx="537074" cy="454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395" fill="norm" stroke="1" extrusionOk="0">
                  <a:moveTo>
                    <a:pt x="1276" y="6370"/>
                  </a:moveTo>
                  <a:cubicBezTo>
                    <a:pt x="1782" y="5275"/>
                    <a:pt x="2288" y="4180"/>
                    <a:pt x="2542" y="3334"/>
                  </a:cubicBezTo>
                  <a:cubicBezTo>
                    <a:pt x="2795" y="2488"/>
                    <a:pt x="2795" y="1891"/>
                    <a:pt x="2542" y="1692"/>
                  </a:cubicBezTo>
                  <a:cubicBezTo>
                    <a:pt x="2288" y="1493"/>
                    <a:pt x="1782" y="1692"/>
                    <a:pt x="1234" y="2836"/>
                  </a:cubicBezTo>
                  <a:cubicBezTo>
                    <a:pt x="685" y="3981"/>
                    <a:pt x="95" y="6071"/>
                    <a:pt x="10" y="7764"/>
                  </a:cubicBezTo>
                  <a:cubicBezTo>
                    <a:pt x="-74" y="9456"/>
                    <a:pt x="348" y="10750"/>
                    <a:pt x="981" y="11447"/>
                  </a:cubicBezTo>
                  <a:cubicBezTo>
                    <a:pt x="1613" y="12143"/>
                    <a:pt x="2457" y="12243"/>
                    <a:pt x="3217" y="11596"/>
                  </a:cubicBezTo>
                  <a:cubicBezTo>
                    <a:pt x="3976" y="10949"/>
                    <a:pt x="4651" y="9555"/>
                    <a:pt x="5115" y="8162"/>
                  </a:cubicBezTo>
                  <a:cubicBezTo>
                    <a:pt x="5579" y="6768"/>
                    <a:pt x="5832" y="5375"/>
                    <a:pt x="6128" y="4230"/>
                  </a:cubicBezTo>
                  <a:cubicBezTo>
                    <a:pt x="6423" y="3085"/>
                    <a:pt x="6760" y="2189"/>
                    <a:pt x="7140" y="1741"/>
                  </a:cubicBezTo>
                  <a:cubicBezTo>
                    <a:pt x="7520" y="1294"/>
                    <a:pt x="7942" y="1294"/>
                    <a:pt x="8448" y="1841"/>
                  </a:cubicBezTo>
                  <a:cubicBezTo>
                    <a:pt x="8954" y="2388"/>
                    <a:pt x="9545" y="3483"/>
                    <a:pt x="9924" y="4329"/>
                  </a:cubicBezTo>
                  <a:cubicBezTo>
                    <a:pt x="10304" y="5176"/>
                    <a:pt x="10473" y="5773"/>
                    <a:pt x="10642" y="6519"/>
                  </a:cubicBezTo>
                  <a:cubicBezTo>
                    <a:pt x="10810" y="7266"/>
                    <a:pt x="10979" y="8162"/>
                    <a:pt x="10853" y="8709"/>
                  </a:cubicBezTo>
                  <a:cubicBezTo>
                    <a:pt x="10726" y="9257"/>
                    <a:pt x="10304" y="9456"/>
                    <a:pt x="10009" y="9207"/>
                  </a:cubicBezTo>
                  <a:cubicBezTo>
                    <a:pt x="9714" y="8958"/>
                    <a:pt x="9545" y="8261"/>
                    <a:pt x="9671" y="7017"/>
                  </a:cubicBezTo>
                  <a:cubicBezTo>
                    <a:pt x="9798" y="5773"/>
                    <a:pt x="10220" y="3981"/>
                    <a:pt x="10726" y="2737"/>
                  </a:cubicBezTo>
                  <a:cubicBezTo>
                    <a:pt x="11232" y="1493"/>
                    <a:pt x="11823" y="796"/>
                    <a:pt x="12329" y="398"/>
                  </a:cubicBezTo>
                  <a:cubicBezTo>
                    <a:pt x="12835" y="0"/>
                    <a:pt x="13257" y="-100"/>
                    <a:pt x="13553" y="99"/>
                  </a:cubicBezTo>
                  <a:cubicBezTo>
                    <a:pt x="13848" y="298"/>
                    <a:pt x="14017" y="796"/>
                    <a:pt x="14185" y="1692"/>
                  </a:cubicBezTo>
                  <a:cubicBezTo>
                    <a:pt x="14354" y="2588"/>
                    <a:pt x="14523" y="3882"/>
                    <a:pt x="14776" y="4678"/>
                  </a:cubicBezTo>
                  <a:cubicBezTo>
                    <a:pt x="15029" y="5474"/>
                    <a:pt x="15367" y="5773"/>
                    <a:pt x="15789" y="5773"/>
                  </a:cubicBezTo>
                  <a:cubicBezTo>
                    <a:pt x="16210" y="5773"/>
                    <a:pt x="16717" y="5474"/>
                    <a:pt x="17139" y="4777"/>
                  </a:cubicBezTo>
                  <a:cubicBezTo>
                    <a:pt x="17560" y="4081"/>
                    <a:pt x="17898" y="2986"/>
                    <a:pt x="18151" y="2040"/>
                  </a:cubicBezTo>
                  <a:cubicBezTo>
                    <a:pt x="18404" y="1094"/>
                    <a:pt x="18573" y="298"/>
                    <a:pt x="18615" y="248"/>
                  </a:cubicBezTo>
                  <a:cubicBezTo>
                    <a:pt x="18657" y="199"/>
                    <a:pt x="18573" y="895"/>
                    <a:pt x="18784" y="2588"/>
                  </a:cubicBezTo>
                  <a:cubicBezTo>
                    <a:pt x="18995" y="4280"/>
                    <a:pt x="19501" y="6967"/>
                    <a:pt x="20049" y="9506"/>
                  </a:cubicBezTo>
                  <a:cubicBezTo>
                    <a:pt x="20598" y="12044"/>
                    <a:pt x="21189" y="14433"/>
                    <a:pt x="21357" y="16175"/>
                  </a:cubicBezTo>
                  <a:cubicBezTo>
                    <a:pt x="21526" y="17917"/>
                    <a:pt x="21273" y="19012"/>
                    <a:pt x="20682" y="19808"/>
                  </a:cubicBezTo>
                  <a:cubicBezTo>
                    <a:pt x="20092" y="20604"/>
                    <a:pt x="19164" y="21102"/>
                    <a:pt x="18446" y="21301"/>
                  </a:cubicBezTo>
                  <a:cubicBezTo>
                    <a:pt x="17729" y="21500"/>
                    <a:pt x="17223" y="21400"/>
                    <a:pt x="17012" y="20803"/>
                  </a:cubicBezTo>
                  <a:cubicBezTo>
                    <a:pt x="16801" y="20206"/>
                    <a:pt x="16885" y="19111"/>
                    <a:pt x="16970" y="18016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6" name="Line"/>
            <p:cNvSpPr/>
            <p:nvPr/>
          </p:nvSpPr>
          <p:spPr>
            <a:xfrm>
              <a:off x="9657154" y="3408234"/>
              <a:ext cx="132130" cy="357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600" fill="norm" stroke="1" extrusionOk="0">
                  <a:moveTo>
                    <a:pt x="8031" y="0"/>
                  </a:moveTo>
                  <a:cubicBezTo>
                    <a:pt x="7345" y="3451"/>
                    <a:pt x="6659" y="6902"/>
                    <a:pt x="5802" y="10289"/>
                  </a:cubicBezTo>
                  <a:cubicBezTo>
                    <a:pt x="4945" y="13676"/>
                    <a:pt x="3916" y="16999"/>
                    <a:pt x="2888" y="18980"/>
                  </a:cubicBezTo>
                  <a:cubicBezTo>
                    <a:pt x="1859" y="20961"/>
                    <a:pt x="831" y="21600"/>
                    <a:pt x="316" y="21600"/>
                  </a:cubicBezTo>
                  <a:cubicBezTo>
                    <a:pt x="-198" y="21600"/>
                    <a:pt x="-198" y="20961"/>
                    <a:pt x="1173" y="19683"/>
                  </a:cubicBezTo>
                  <a:cubicBezTo>
                    <a:pt x="2545" y="18405"/>
                    <a:pt x="5288" y="16488"/>
                    <a:pt x="7688" y="15337"/>
                  </a:cubicBezTo>
                  <a:cubicBezTo>
                    <a:pt x="10088" y="14187"/>
                    <a:pt x="12145" y="13804"/>
                    <a:pt x="13688" y="13931"/>
                  </a:cubicBezTo>
                  <a:cubicBezTo>
                    <a:pt x="15231" y="14059"/>
                    <a:pt x="16259" y="14698"/>
                    <a:pt x="17459" y="15785"/>
                  </a:cubicBezTo>
                  <a:cubicBezTo>
                    <a:pt x="18659" y="16871"/>
                    <a:pt x="20031" y="18405"/>
                    <a:pt x="21402" y="19938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7" name="Line"/>
            <p:cNvSpPr/>
            <p:nvPr/>
          </p:nvSpPr>
          <p:spPr>
            <a:xfrm>
              <a:off x="9833733" y="3541584"/>
              <a:ext cx="50801" cy="165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0" fill="norm" stroke="1" extrusionOk="0">
                  <a:moveTo>
                    <a:pt x="0" y="17225"/>
                  </a:moveTo>
                  <a:cubicBezTo>
                    <a:pt x="2700" y="19139"/>
                    <a:pt x="5400" y="21053"/>
                    <a:pt x="7200" y="21327"/>
                  </a:cubicBezTo>
                  <a:cubicBezTo>
                    <a:pt x="9000" y="21600"/>
                    <a:pt x="9900" y="20233"/>
                    <a:pt x="12150" y="16405"/>
                  </a:cubicBezTo>
                  <a:cubicBezTo>
                    <a:pt x="14400" y="12577"/>
                    <a:pt x="18000" y="62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8" name="Line"/>
            <p:cNvSpPr/>
            <p:nvPr/>
          </p:nvSpPr>
          <p:spPr>
            <a:xfrm>
              <a:off x="9874514" y="3596653"/>
              <a:ext cx="168770" cy="374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2" h="21477" fill="norm" stroke="1" extrusionOk="0">
                  <a:moveTo>
                    <a:pt x="21262" y="1212"/>
                  </a:moveTo>
                  <a:cubicBezTo>
                    <a:pt x="18595" y="848"/>
                    <a:pt x="15929" y="484"/>
                    <a:pt x="13929" y="241"/>
                  </a:cubicBezTo>
                  <a:cubicBezTo>
                    <a:pt x="11929" y="-2"/>
                    <a:pt x="10595" y="-123"/>
                    <a:pt x="9262" y="180"/>
                  </a:cubicBezTo>
                  <a:cubicBezTo>
                    <a:pt x="7929" y="484"/>
                    <a:pt x="6595" y="1212"/>
                    <a:pt x="6062" y="1879"/>
                  </a:cubicBezTo>
                  <a:cubicBezTo>
                    <a:pt x="5529" y="2547"/>
                    <a:pt x="5795" y="3153"/>
                    <a:pt x="6862" y="3457"/>
                  </a:cubicBezTo>
                  <a:cubicBezTo>
                    <a:pt x="7929" y="3760"/>
                    <a:pt x="9795" y="3760"/>
                    <a:pt x="11795" y="3517"/>
                  </a:cubicBezTo>
                  <a:cubicBezTo>
                    <a:pt x="13795" y="3275"/>
                    <a:pt x="15929" y="2789"/>
                    <a:pt x="16995" y="2911"/>
                  </a:cubicBezTo>
                  <a:cubicBezTo>
                    <a:pt x="18062" y="3032"/>
                    <a:pt x="18062" y="3760"/>
                    <a:pt x="17929" y="6066"/>
                  </a:cubicBezTo>
                  <a:cubicBezTo>
                    <a:pt x="17795" y="8371"/>
                    <a:pt x="17529" y="12255"/>
                    <a:pt x="15795" y="15046"/>
                  </a:cubicBezTo>
                  <a:cubicBezTo>
                    <a:pt x="14062" y="17837"/>
                    <a:pt x="10862" y="19535"/>
                    <a:pt x="8462" y="20446"/>
                  </a:cubicBezTo>
                  <a:cubicBezTo>
                    <a:pt x="6062" y="21356"/>
                    <a:pt x="4462" y="21477"/>
                    <a:pt x="2862" y="21477"/>
                  </a:cubicBezTo>
                  <a:cubicBezTo>
                    <a:pt x="1262" y="21477"/>
                    <a:pt x="-338" y="21356"/>
                    <a:pt x="62" y="19960"/>
                  </a:cubicBezTo>
                  <a:cubicBezTo>
                    <a:pt x="462" y="18565"/>
                    <a:pt x="2862" y="15895"/>
                    <a:pt x="4862" y="13893"/>
                  </a:cubicBezTo>
                  <a:cubicBezTo>
                    <a:pt x="6862" y="11890"/>
                    <a:pt x="8462" y="10556"/>
                    <a:pt x="10062" y="9221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9" name="Line"/>
            <p:cNvSpPr/>
            <p:nvPr/>
          </p:nvSpPr>
          <p:spPr>
            <a:xfrm>
              <a:off x="10118267" y="3425485"/>
              <a:ext cx="138800" cy="35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51" fill="norm" stroke="1" extrusionOk="0">
                  <a:moveTo>
                    <a:pt x="9025" y="1662"/>
                  </a:moveTo>
                  <a:cubicBezTo>
                    <a:pt x="10334" y="1144"/>
                    <a:pt x="11643" y="627"/>
                    <a:pt x="13116" y="304"/>
                  </a:cubicBezTo>
                  <a:cubicBezTo>
                    <a:pt x="14588" y="-20"/>
                    <a:pt x="16225" y="-149"/>
                    <a:pt x="17206" y="239"/>
                  </a:cubicBezTo>
                  <a:cubicBezTo>
                    <a:pt x="18188" y="627"/>
                    <a:pt x="18516" y="1532"/>
                    <a:pt x="17043" y="3602"/>
                  </a:cubicBezTo>
                  <a:cubicBezTo>
                    <a:pt x="15570" y="5671"/>
                    <a:pt x="12297" y="8905"/>
                    <a:pt x="9352" y="11750"/>
                  </a:cubicBezTo>
                  <a:cubicBezTo>
                    <a:pt x="6406" y="14596"/>
                    <a:pt x="3788" y="17053"/>
                    <a:pt x="2152" y="18605"/>
                  </a:cubicBezTo>
                  <a:cubicBezTo>
                    <a:pt x="516" y="20158"/>
                    <a:pt x="-139" y="20804"/>
                    <a:pt x="25" y="20804"/>
                  </a:cubicBezTo>
                  <a:cubicBezTo>
                    <a:pt x="188" y="20804"/>
                    <a:pt x="1170" y="20158"/>
                    <a:pt x="3952" y="18929"/>
                  </a:cubicBezTo>
                  <a:cubicBezTo>
                    <a:pt x="6734" y="17700"/>
                    <a:pt x="11316" y="15889"/>
                    <a:pt x="14425" y="14919"/>
                  </a:cubicBezTo>
                  <a:cubicBezTo>
                    <a:pt x="17534" y="13949"/>
                    <a:pt x="19170" y="13820"/>
                    <a:pt x="20152" y="14079"/>
                  </a:cubicBezTo>
                  <a:cubicBezTo>
                    <a:pt x="21134" y="14337"/>
                    <a:pt x="21461" y="14984"/>
                    <a:pt x="21461" y="16277"/>
                  </a:cubicBezTo>
                  <a:cubicBezTo>
                    <a:pt x="21461" y="17571"/>
                    <a:pt x="21134" y="19511"/>
                    <a:pt x="20806" y="21451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0" name="Line"/>
            <p:cNvSpPr/>
            <p:nvPr/>
          </p:nvSpPr>
          <p:spPr>
            <a:xfrm>
              <a:off x="10548480" y="3643184"/>
              <a:ext cx="199654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316" fill="norm" stroke="1" extrusionOk="0">
                  <a:moveTo>
                    <a:pt x="301" y="0"/>
                  </a:moveTo>
                  <a:cubicBezTo>
                    <a:pt x="983" y="3695"/>
                    <a:pt x="1665" y="7390"/>
                    <a:pt x="1892" y="9948"/>
                  </a:cubicBezTo>
                  <a:cubicBezTo>
                    <a:pt x="2120" y="12505"/>
                    <a:pt x="1892" y="13927"/>
                    <a:pt x="1438" y="15205"/>
                  </a:cubicBezTo>
                  <a:cubicBezTo>
                    <a:pt x="983" y="16484"/>
                    <a:pt x="301" y="17621"/>
                    <a:pt x="73" y="17479"/>
                  </a:cubicBezTo>
                  <a:cubicBezTo>
                    <a:pt x="-154" y="17337"/>
                    <a:pt x="73" y="15916"/>
                    <a:pt x="1779" y="12932"/>
                  </a:cubicBezTo>
                  <a:cubicBezTo>
                    <a:pt x="3484" y="9948"/>
                    <a:pt x="6667" y="5400"/>
                    <a:pt x="8941" y="2842"/>
                  </a:cubicBezTo>
                  <a:cubicBezTo>
                    <a:pt x="11214" y="284"/>
                    <a:pt x="12579" y="-284"/>
                    <a:pt x="14511" y="3127"/>
                  </a:cubicBezTo>
                  <a:cubicBezTo>
                    <a:pt x="16444" y="6537"/>
                    <a:pt x="18945" y="13927"/>
                    <a:pt x="21446" y="21316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594" name="Drawing"/>
          <p:cNvGrpSpPr/>
          <p:nvPr/>
        </p:nvGrpSpPr>
        <p:grpSpPr>
          <a:xfrm>
            <a:off x="3009900" y="6032499"/>
            <a:ext cx="8228154" cy="2832001"/>
            <a:chOff x="0" y="0"/>
            <a:chExt cx="8228153" cy="2831999"/>
          </a:xfrm>
        </p:grpSpPr>
        <p:sp>
          <p:nvSpPr>
            <p:cNvPr id="552" name="Line"/>
            <p:cNvSpPr/>
            <p:nvPr/>
          </p:nvSpPr>
          <p:spPr>
            <a:xfrm>
              <a:off x="0" y="2012950"/>
              <a:ext cx="7581900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0" y="20492"/>
                    <a:pt x="181" y="19385"/>
                    <a:pt x="326" y="18415"/>
                  </a:cubicBezTo>
                  <a:cubicBezTo>
                    <a:pt x="470" y="17446"/>
                    <a:pt x="669" y="16615"/>
                    <a:pt x="868" y="15923"/>
                  </a:cubicBezTo>
                  <a:cubicBezTo>
                    <a:pt x="1067" y="15231"/>
                    <a:pt x="1266" y="14677"/>
                    <a:pt x="1468" y="14123"/>
                  </a:cubicBezTo>
                  <a:cubicBezTo>
                    <a:pt x="1670" y="13569"/>
                    <a:pt x="1875" y="13015"/>
                    <a:pt x="2098" y="12600"/>
                  </a:cubicBezTo>
                  <a:cubicBezTo>
                    <a:pt x="2322" y="12185"/>
                    <a:pt x="2563" y="11908"/>
                    <a:pt x="2789" y="11631"/>
                  </a:cubicBezTo>
                  <a:cubicBezTo>
                    <a:pt x="3015" y="11354"/>
                    <a:pt x="3226" y="11077"/>
                    <a:pt x="3452" y="10800"/>
                  </a:cubicBezTo>
                  <a:cubicBezTo>
                    <a:pt x="3678" y="10523"/>
                    <a:pt x="3920" y="10246"/>
                    <a:pt x="4173" y="9831"/>
                  </a:cubicBezTo>
                  <a:cubicBezTo>
                    <a:pt x="4426" y="9415"/>
                    <a:pt x="4691" y="8862"/>
                    <a:pt x="4924" y="8446"/>
                  </a:cubicBezTo>
                  <a:cubicBezTo>
                    <a:pt x="5156" y="8031"/>
                    <a:pt x="5355" y="7754"/>
                    <a:pt x="5551" y="7477"/>
                  </a:cubicBezTo>
                  <a:cubicBezTo>
                    <a:pt x="5747" y="7200"/>
                    <a:pt x="5940" y="6923"/>
                    <a:pt x="6145" y="6508"/>
                  </a:cubicBezTo>
                  <a:cubicBezTo>
                    <a:pt x="6350" y="6092"/>
                    <a:pt x="6567" y="5538"/>
                    <a:pt x="6799" y="5123"/>
                  </a:cubicBezTo>
                  <a:cubicBezTo>
                    <a:pt x="7031" y="4708"/>
                    <a:pt x="7278" y="4431"/>
                    <a:pt x="7523" y="4154"/>
                  </a:cubicBezTo>
                  <a:cubicBezTo>
                    <a:pt x="7767" y="3877"/>
                    <a:pt x="8008" y="3600"/>
                    <a:pt x="8255" y="3323"/>
                  </a:cubicBezTo>
                  <a:cubicBezTo>
                    <a:pt x="8503" y="3046"/>
                    <a:pt x="8756" y="2769"/>
                    <a:pt x="9009" y="2492"/>
                  </a:cubicBezTo>
                  <a:cubicBezTo>
                    <a:pt x="9262" y="2215"/>
                    <a:pt x="9516" y="1938"/>
                    <a:pt x="9775" y="1662"/>
                  </a:cubicBezTo>
                  <a:cubicBezTo>
                    <a:pt x="10034" y="1385"/>
                    <a:pt x="10299" y="1108"/>
                    <a:pt x="10562" y="831"/>
                  </a:cubicBezTo>
                  <a:cubicBezTo>
                    <a:pt x="10824" y="554"/>
                    <a:pt x="11083" y="277"/>
                    <a:pt x="11349" y="138"/>
                  </a:cubicBezTo>
                  <a:cubicBezTo>
                    <a:pt x="11614" y="0"/>
                    <a:pt x="11885" y="0"/>
                    <a:pt x="12084" y="0"/>
                  </a:cubicBezTo>
                  <a:cubicBezTo>
                    <a:pt x="12283" y="0"/>
                    <a:pt x="12410" y="0"/>
                    <a:pt x="12546" y="0"/>
                  </a:cubicBezTo>
                  <a:cubicBezTo>
                    <a:pt x="12681" y="0"/>
                    <a:pt x="12826" y="0"/>
                    <a:pt x="12974" y="0"/>
                  </a:cubicBezTo>
                  <a:cubicBezTo>
                    <a:pt x="13122" y="0"/>
                    <a:pt x="13272" y="0"/>
                    <a:pt x="13474" y="0"/>
                  </a:cubicBezTo>
                  <a:cubicBezTo>
                    <a:pt x="13676" y="0"/>
                    <a:pt x="13930" y="0"/>
                    <a:pt x="14138" y="0"/>
                  </a:cubicBezTo>
                  <a:cubicBezTo>
                    <a:pt x="14346" y="0"/>
                    <a:pt x="14509" y="0"/>
                    <a:pt x="14720" y="277"/>
                  </a:cubicBezTo>
                  <a:cubicBezTo>
                    <a:pt x="14931" y="554"/>
                    <a:pt x="15190" y="1108"/>
                    <a:pt x="15389" y="1385"/>
                  </a:cubicBezTo>
                  <a:cubicBezTo>
                    <a:pt x="15588" y="1662"/>
                    <a:pt x="15727" y="1662"/>
                    <a:pt x="15992" y="2077"/>
                  </a:cubicBezTo>
                  <a:cubicBezTo>
                    <a:pt x="16257" y="2492"/>
                    <a:pt x="16649" y="3323"/>
                    <a:pt x="16969" y="4015"/>
                  </a:cubicBezTo>
                  <a:cubicBezTo>
                    <a:pt x="17288" y="4708"/>
                    <a:pt x="17536" y="5262"/>
                    <a:pt x="17777" y="5677"/>
                  </a:cubicBezTo>
                  <a:cubicBezTo>
                    <a:pt x="18018" y="6092"/>
                    <a:pt x="18253" y="6369"/>
                    <a:pt x="18476" y="6646"/>
                  </a:cubicBezTo>
                  <a:cubicBezTo>
                    <a:pt x="18699" y="6923"/>
                    <a:pt x="18911" y="7200"/>
                    <a:pt x="19110" y="7477"/>
                  </a:cubicBezTo>
                  <a:cubicBezTo>
                    <a:pt x="19309" y="7754"/>
                    <a:pt x="19495" y="8031"/>
                    <a:pt x="19704" y="8308"/>
                  </a:cubicBezTo>
                  <a:cubicBezTo>
                    <a:pt x="19912" y="8585"/>
                    <a:pt x="20141" y="8862"/>
                    <a:pt x="20391" y="9138"/>
                  </a:cubicBezTo>
                  <a:cubicBezTo>
                    <a:pt x="20641" y="9415"/>
                    <a:pt x="20913" y="9692"/>
                    <a:pt x="21118" y="10385"/>
                  </a:cubicBezTo>
                  <a:cubicBezTo>
                    <a:pt x="21323" y="11077"/>
                    <a:pt x="21461" y="12185"/>
                    <a:pt x="21600" y="1329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3" name="Line"/>
            <p:cNvSpPr/>
            <p:nvPr/>
          </p:nvSpPr>
          <p:spPr>
            <a:xfrm>
              <a:off x="4077063" y="1944097"/>
              <a:ext cx="50438" cy="272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21" fill="norm" stroke="1" extrusionOk="0">
                  <a:moveTo>
                    <a:pt x="10646" y="5447"/>
                  </a:moveTo>
                  <a:cubicBezTo>
                    <a:pt x="10646" y="4107"/>
                    <a:pt x="10646" y="2768"/>
                    <a:pt x="10196" y="2600"/>
                  </a:cubicBezTo>
                  <a:cubicBezTo>
                    <a:pt x="9746" y="2433"/>
                    <a:pt x="8846" y="3437"/>
                    <a:pt x="7496" y="5949"/>
                  </a:cubicBezTo>
                  <a:cubicBezTo>
                    <a:pt x="6146" y="8461"/>
                    <a:pt x="4346" y="12479"/>
                    <a:pt x="2996" y="14991"/>
                  </a:cubicBezTo>
                  <a:cubicBezTo>
                    <a:pt x="1646" y="17502"/>
                    <a:pt x="746" y="18507"/>
                    <a:pt x="296" y="18507"/>
                  </a:cubicBezTo>
                  <a:cubicBezTo>
                    <a:pt x="-154" y="18507"/>
                    <a:pt x="-154" y="17502"/>
                    <a:pt x="746" y="14656"/>
                  </a:cubicBezTo>
                  <a:cubicBezTo>
                    <a:pt x="1646" y="11809"/>
                    <a:pt x="3446" y="7121"/>
                    <a:pt x="4796" y="6033"/>
                  </a:cubicBezTo>
                  <a:cubicBezTo>
                    <a:pt x="6146" y="4944"/>
                    <a:pt x="7046" y="7456"/>
                    <a:pt x="7496" y="9214"/>
                  </a:cubicBezTo>
                  <a:cubicBezTo>
                    <a:pt x="7946" y="10972"/>
                    <a:pt x="7946" y="11977"/>
                    <a:pt x="7946" y="12981"/>
                  </a:cubicBezTo>
                  <a:cubicBezTo>
                    <a:pt x="7946" y="13986"/>
                    <a:pt x="7946" y="14991"/>
                    <a:pt x="8396" y="14991"/>
                  </a:cubicBezTo>
                  <a:cubicBezTo>
                    <a:pt x="8846" y="14991"/>
                    <a:pt x="9746" y="13986"/>
                    <a:pt x="11546" y="11642"/>
                  </a:cubicBezTo>
                  <a:cubicBezTo>
                    <a:pt x="13346" y="9298"/>
                    <a:pt x="16046" y="5614"/>
                    <a:pt x="17396" y="3270"/>
                  </a:cubicBezTo>
                  <a:cubicBezTo>
                    <a:pt x="18746" y="926"/>
                    <a:pt x="18746" y="-79"/>
                    <a:pt x="17846" y="5"/>
                  </a:cubicBezTo>
                  <a:cubicBezTo>
                    <a:pt x="16946" y="88"/>
                    <a:pt x="15146" y="1261"/>
                    <a:pt x="13796" y="4107"/>
                  </a:cubicBezTo>
                  <a:cubicBezTo>
                    <a:pt x="12446" y="6954"/>
                    <a:pt x="11546" y="11474"/>
                    <a:pt x="12896" y="14656"/>
                  </a:cubicBezTo>
                  <a:cubicBezTo>
                    <a:pt x="14246" y="17837"/>
                    <a:pt x="17846" y="19679"/>
                    <a:pt x="21446" y="2152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4" name="Line"/>
            <p:cNvSpPr/>
            <p:nvPr/>
          </p:nvSpPr>
          <p:spPr>
            <a:xfrm>
              <a:off x="3975100" y="2460153"/>
              <a:ext cx="387350" cy="371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19503"/>
                  </a:moveTo>
                  <a:cubicBezTo>
                    <a:pt x="1062" y="17198"/>
                    <a:pt x="2125" y="14892"/>
                    <a:pt x="3128" y="12283"/>
                  </a:cubicBezTo>
                  <a:cubicBezTo>
                    <a:pt x="4131" y="9674"/>
                    <a:pt x="5075" y="6762"/>
                    <a:pt x="5607" y="4942"/>
                  </a:cubicBezTo>
                  <a:cubicBezTo>
                    <a:pt x="6138" y="3121"/>
                    <a:pt x="6256" y="2393"/>
                    <a:pt x="6315" y="1726"/>
                  </a:cubicBezTo>
                  <a:cubicBezTo>
                    <a:pt x="6374" y="1058"/>
                    <a:pt x="6374" y="452"/>
                    <a:pt x="6315" y="452"/>
                  </a:cubicBezTo>
                  <a:cubicBezTo>
                    <a:pt x="6256" y="452"/>
                    <a:pt x="6138" y="1058"/>
                    <a:pt x="5843" y="2393"/>
                  </a:cubicBezTo>
                  <a:cubicBezTo>
                    <a:pt x="5548" y="3728"/>
                    <a:pt x="5075" y="5791"/>
                    <a:pt x="4780" y="8461"/>
                  </a:cubicBezTo>
                  <a:cubicBezTo>
                    <a:pt x="4485" y="11130"/>
                    <a:pt x="4367" y="14407"/>
                    <a:pt x="4308" y="16409"/>
                  </a:cubicBezTo>
                  <a:cubicBezTo>
                    <a:pt x="4249" y="18411"/>
                    <a:pt x="4249" y="19139"/>
                    <a:pt x="4367" y="19807"/>
                  </a:cubicBezTo>
                  <a:cubicBezTo>
                    <a:pt x="4485" y="20474"/>
                    <a:pt x="4721" y="21081"/>
                    <a:pt x="5134" y="21263"/>
                  </a:cubicBezTo>
                  <a:cubicBezTo>
                    <a:pt x="5548" y="21445"/>
                    <a:pt x="6138" y="21202"/>
                    <a:pt x="7259" y="20110"/>
                  </a:cubicBezTo>
                  <a:cubicBezTo>
                    <a:pt x="8380" y="19018"/>
                    <a:pt x="10033" y="17076"/>
                    <a:pt x="11390" y="14649"/>
                  </a:cubicBezTo>
                  <a:cubicBezTo>
                    <a:pt x="12748" y="12223"/>
                    <a:pt x="13810" y="9310"/>
                    <a:pt x="14459" y="7187"/>
                  </a:cubicBezTo>
                  <a:cubicBezTo>
                    <a:pt x="15108" y="5063"/>
                    <a:pt x="15344" y="3728"/>
                    <a:pt x="15462" y="2515"/>
                  </a:cubicBezTo>
                  <a:cubicBezTo>
                    <a:pt x="15580" y="1301"/>
                    <a:pt x="15580" y="209"/>
                    <a:pt x="15462" y="27"/>
                  </a:cubicBezTo>
                  <a:cubicBezTo>
                    <a:pt x="15344" y="-155"/>
                    <a:pt x="15108" y="573"/>
                    <a:pt x="14931" y="2515"/>
                  </a:cubicBezTo>
                  <a:cubicBezTo>
                    <a:pt x="14754" y="4456"/>
                    <a:pt x="14636" y="7611"/>
                    <a:pt x="15108" y="10038"/>
                  </a:cubicBezTo>
                  <a:cubicBezTo>
                    <a:pt x="15580" y="12465"/>
                    <a:pt x="16643" y="14164"/>
                    <a:pt x="17823" y="15438"/>
                  </a:cubicBezTo>
                  <a:cubicBezTo>
                    <a:pt x="19003" y="16712"/>
                    <a:pt x="20302" y="17562"/>
                    <a:pt x="21600" y="1841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5" name="Line"/>
            <p:cNvSpPr/>
            <p:nvPr/>
          </p:nvSpPr>
          <p:spPr>
            <a:xfrm>
              <a:off x="679450" y="71966"/>
              <a:ext cx="7548704" cy="1852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fill="norm" stroke="1" extrusionOk="0">
                  <a:moveTo>
                    <a:pt x="0" y="19823"/>
                  </a:moveTo>
                  <a:cubicBezTo>
                    <a:pt x="24" y="19749"/>
                    <a:pt x="48" y="19675"/>
                    <a:pt x="118" y="19625"/>
                  </a:cubicBezTo>
                  <a:cubicBezTo>
                    <a:pt x="188" y="19576"/>
                    <a:pt x="303" y="19551"/>
                    <a:pt x="460" y="19514"/>
                  </a:cubicBezTo>
                  <a:cubicBezTo>
                    <a:pt x="618" y="19477"/>
                    <a:pt x="817" y="19428"/>
                    <a:pt x="1048" y="19403"/>
                  </a:cubicBezTo>
                  <a:cubicBezTo>
                    <a:pt x="1278" y="19378"/>
                    <a:pt x="1538" y="19378"/>
                    <a:pt x="1771" y="19354"/>
                  </a:cubicBezTo>
                  <a:cubicBezTo>
                    <a:pt x="2004" y="19329"/>
                    <a:pt x="2210" y="19280"/>
                    <a:pt x="2398" y="19193"/>
                  </a:cubicBezTo>
                  <a:cubicBezTo>
                    <a:pt x="2586" y="19107"/>
                    <a:pt x="2755" y="18983"/>
                    <a:pt x="2934" y="18823"/>
                  </a:cubicBezTo>
                  <a:cubicBezTo>
                    <a:pt x="3113" y="18662"/>
                    <a:pt x="3300" y="18465"/>
                    <a:pt x="3494" y="18218"/>
                  </a:cubicBezTo>
                  <a:cubicBezTo>
                    <a:pt x="3688" y="17971"/>
                    <a:pt x="3888" y="17675"/>
                    <a:pt x="4063" y="17391"/>
                  </a:cubicBezTo>
                  <a:cubicBezTo>
                    <a:pt x="4239" y="17107"/>
                    <a:pt x="4390" y="16836"/>
                    <a:pt x="4545" y="16502"/>
                  </a:cubicBezTo>
                  <a:cubicBezTo>
                    <a:pt x="4699" y="16169"/>
                    <a:pt x="4857" y="15774"/>
                    <a:pt x="4999" y="15355"/>
                  </a:cubicBezTo>
                  <a:cubicBezTo>
                    <a:pt x="5141" y="14935"/>
                    <a:pt x="5268" y="14491"/>
                    <a:pt x="5392" y="14059"/>
                  </a:cubicBezTo>
                  <a:cubicBezTo>
                    <a:pt x="5517" y="13627"/>
                    <a:pt x="5638" y="13207"/>
                    <a:pt x="5753" y="12763"/>
                  </a:cubicBezTo>
                  <a:cubicBezTo>
                    <a:pt x="5868" y="12318"/>
                    <a:pt x="5977" y="11849"/>
                    <a:pt x="6104" y="11380"/>
                  </a:cubicBezTo>
                  <a:cubicBezTo>
                    <a:pt x="6231" y="10911"/>
                    <a:pt x="6376" y="10442"/>
                    <a:pt x="6513" y="9924"/>
                  </a:cubicBezTo>
                  <a:cubicBezTo>
                    <a:pt x="6649" y="9405"/>
                    <a:pt x="6776" y="8837"/>
                    <a:pt x="6897" y="8257"/>
                  </a:cubicBezTo>
                  <a:cubicBezTo>
                    <a:pt x="7018" y="7677"/>
                    <a:pt x="7133" y="7085"/>
                    <a:pt x="7245" y="6529"/>
                  </a:cubicBezTo>
                  <a:cubicBezTo>
                    <a:pt x="7357" y="5974"/>
                    <a:pt x="7466" y="5456"/>
                    <a:pt x="7575" y="4987"/>
                  </a:cubicBezTo>
                  <a:cubicBezTo>
                    <a:pt x="7684" y="4517"/>
                    <a:pt x="7793" y="4098"/>
                    <a:pt x="7912" y="3629"/>
                  </a:cubicBezTo>
                  <a:cubicBezTo>
                    <a:pt x="8030" y="3160"/>
                    <a:pt x="8157" y="2641"/>
                    <a:pt x="8293" y="2209"/>
                  </a:cubicBezTo>
                  <a:cubicBezTo>
                    <a:pt x="8429" y="1777"/>
                    <a:pt x="8575" y="1432"/>
                    <a:pt x="8729" y="1111"/>
                  </a:cubicBezTo>
                  <a:cubicBezTo>
                    <a:pt x="8883" y="790"/>
                    <a:pt x="9047" y="494"/>
                    <a:pt x="9223" y="296"/>
                  </a:cubicBezTo>
                  <a:cubicBezTo>
                    <a:pt x="9398" y="99"/>
                    <a:pt x="9586" y="0"/>
                    <a:pt x="9786" y="0"/>
                  </a:cubicBezTo>
                  <a:cubicBezTo>
                    <a:pt x="9986" y="0"/>
                    <a:pt x="10197" y="99"/>
                    <a:pt x="10397" y="284"/>
                  </a:cubicBezTo>
                  <a:cubicBezTo>
                    <a:pt x="10597" y="469"/>
                    <a:pt x="10785" y="741"/>
                    <a:pt x="10979" y="1061"/>
                  </a:cubicBezTo>
                  <a:cubicBezTo>
                    <a:pt x="11172" y="1382"/>
                    <a:pt x="11372" y="1753"/>
                    <a:pt x="11557" y="2160"/>
                  </a:cubicBezTo>
                  <a:cubicBezTo>
                    <a:pt x="11742" y="2567"/>
                    <a:pt x="11911" y="3012"/>
                    <a:pt x="12081" y="3530"/>
                  </a:cubicBezTo>
                  <a:cubicBezTo>
                    <a:pt x="12250" y="4048"/>
                    <a:pt x="12420" y="4641"/>
                    <a:pt x="12565" y="5233"/>
                  </a:cubicBezTo>
                  <a:cubicBezTo>
                    <a:pt x="12711" y="5826"/>
                    <a:pt x="12832" y="6418"/>
                    <a:pt x="12944" y="6937"/>
                  </a:cubicBezTo>
                  <a:cubicBezTo>
                    <a:pt x="13056" y="7455"/>
                    <a:pt x="13159" y="7899"/>
                    <a:pt x="13268" y="8393"/>
                  </a:cubicBezTo>
                  <a:cubicBezTo>
                    <a:pt x="13377" y="8887"/>
                    <a:pt x="13492" y="9430"/>
                    <a:pt x="13607" y="9936"/>
                  </a:cubicBezTo>
                  <a:cubicBezTo>
                    <a:pt x="13722" y="10442"/>
                    <a:pt x="13837" y="10911"/>
                    <a:pt x="13961" y="11392"/>
                  </a:cubicBezTo>
                  <a:cubicBezTo>
                    <a:pt x="14085" y="11874"/>
                    <a:pt x="14218" y="12368"/>
                    <a:pt x="14361" y="12874"/>
                  </a:cubicBezTo>
                  <a:cubicBezTo>
                    <a:pt x="14503" y="13380"/>
                    <a:pt x="14654" y="13898"/>
                    <a:pt x="14809" y="14379"/>
                  </a:cubicBezTo>
                  <a:cubicBezTo>
                    <a:pt x="14963" y="14861"/>
                    <a:pt x="15121" y="15305"/>
                    <a:pt x="15266" y="15700"/>
                  </a:cubicBezTo>
                  <a:cubicBezTo>
                    <a:pt x="15411" y="16095"/>
                    <a:pt x="15544" y="16441"/>
                    <a:pt x="15696" y="16749"/>
                  </a:cubicBezTo>
                  <a:cubicBezTo>
                    <a:pt x="15847" y="17058"/>
                    <a:pt x="16017" y="17329"/>
                    <a:pt x="16211" y="17613"/>
                  </a:cubicBezTo>
                  <a:cubicBezTo>
                    <a:pt x="16404" y="17897"/>
                    <a:pt x="16622" y="18193"/>
                    <a:pt x="16834" y="18490"/>
                  </a:cubicBezTo>
                  <a:cubicBezTo>
                    <a:pt x="17046" y="18786"/>
                    <a:pt x="17252" y="19082"/>
                    <a:pt x="17446" y="19329"/>
                  </a:cubicBezTo>
                  <a:cubicBezTo>
                    <a:pt x="17640" y="19576"/>
                    <a:pt x="17821" y="19773"/>
                    <a:pt x="18018" y="19921"/>
                  </a:cubicBezTo>
                  <a:cubicBezTo>
                    <a:pt x="18215" y="20069"/>
                    <a:pt x="18427" y="20168"/>
                    <a:pt x="18627" y="20255"/>
                  </a:cubicBezTo>
                  <a:cubicBezTo>
                    <a:pt x="18827" y="20341"/>
                    <a:pt x="19014" y="20415"/>
                    <a:pt x="19211" y="20489"/>
                  </a:cubicBezTo>
                  <a:cubicBezTo>
                    <a:pt x="19408" y="20563"/>
                    <a:pt x="19614" y="20637"/>
                    <a:pt x="19823" y="20687"/>
                  </a:cubicBezTo>
                  <a:cubicBezTo>
                    <a:pt x="20032" y="20736"/>
                    <a:pt x="20244" y="20761"/>
                    <a:pt x="20468" y="20798"/>
                  </a:cubicBezTo>
                  <a:cubicBezTo>
                    <a:pt x="20692" y="20835"/>
                    <a:pt x="20928" y="20884"/>
                    <a:pt x="21103" y="20909"/>
                  </a:cubicBezTo>
                  <a:cubicBezTo>
                    <a:pt x="21279" y="20933"/>
                    <a:pt x="21394" y="20933"/>
                    <a:pt x="21467" y="20933"/>
                  </a:cubicBezTo>
                  <a:cubicBezTo>
                    <a:pt x="21539" y="20933"/>
                    <a:pt x="21570" y="20933"/>
                    <a:pt x="21585" y="20995"/>
                  </a:cubicBezTo>
                  <a:cubicBezTo>
                    <a:pt x="21600" y="21057"/>
                    <a:pt x="21600" y="21180"/>
                    <a:pt x="21582" y="21291"/>
                  </a:cubicBezTo>
                  <a:cubicBezTo>
                    <a:pt x="21564" y="21403"/>
                    <a:pt x="21527" y="21501"/>
                    <a:pt x="21491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6" name="Line"/>
            <p:cNvSpPr/>
            <p:nvPr/>
          </p:nvSpPr>
          <p:spPr>
            <a:xfrm>
              <a:off x="7518399" y="2153179"/>
              <a:ext cx="635001" cy="12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0" fill="norm" stroke="1" extrusionOk="0">
                  <a:moveTo>
                    <a:pt x="0" y="20700"/>
                  </a:moveTo>
                  <a:cubicBezTo>
                    <a:pt x="2160" y="13500"/>
                    <a:pt x="4320" y="6300"/>
                    <a:pt x="6984" y="2700"/>
                  </a:cubicBezTo>
                  <a:cubicBezTo>
                    <a:pt x="9648" y="-900"/>
                    <a:pt x="12816" y="-900"/>
                    <a:pt x="15336" y="2700"/>
                  </a:cubicBezTo>
                  <a:cubicBezTo>
                    <a:pt x="17856" y="6300"/>
                    <a:pt x="19728" y="13500"/>
                    <a:pt x="21600" y="207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7" name="Line"/>
            <p:cNvSpPr/>
            <p:nvPr/>
          </p:nvSpPr>
          <p:spPr>
            <a:xfrm>
              <a:off x="4191000" y="165100"/>
              <a:ext cx="127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8" name="Line"/>
            <p:cNvSpPr/>
            <p:nvPr/>
          </p:nvSpPr>
          <p:spPr>
            <a:xfrm>
              <a:off x="4141258" y="527050"/>
              <a:ext cx="83937" cy="151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1" h="21600" fill="norm" stroke="1" extrusionOk="0">
                  <a:moveTo>
                    <a:pt x="18703" y="0"/>
                  </a:moveTo>
                  <a:cubicBezTo>
                    <a:pt x="19230" y="874"/>
                    <a:pt x="19757" y="1747"/>
                    <a:pt x="20283" y="2606"/>
                  </a:cubicBezTo>
                  <a:cubicBezTo>
                    <a:pt x="20810" y="3464"/>
                    <a:pt x="21337" y="4308"/>
                    <a:pt x="20283" y="5076"/>
                  </a:cubicBezTo>
                  <a:cubicBezTo>
                    <a:pt x="19230" y="5844"/>
                    <a:pt x="16596" y="6537"/>
                    <a:pt x="15542" y="7260"/>
                  </a:cubicBezTo>
                  <a:cubicBezTo>
                    <a:pt x="14488" y="7983"/>
                    <a:pt x="15015" y="8736"/>
                    <a:pt x="14752" y="9444"/>
                  </a:cubicBezTo>
                  <a:cubicBezTo>
                    <a:pt x="14488" y="10152"/>
                    <a:pt x="13435" y="10815"/>
                    <a:pt x="11854" y="11628"/>
                  </a:cubicBezTo>
                  <a:cubicBezTo>
                    <a:pt x="10274" y="12442"/>
                    <a:pt x="8166" y="13406"/>
                    <a:pt x="6059" y="14219"/>
                  </a:cubicBezTo>
                  <a:cubicBezTo>
                    <a:pt x="3952" y="15033"/>
                    <a:pt x="1844" y="15695"/>
                    <a:pt x="791" y="16449"/>
                  </a:cubicBezTo>
                  <a:cubicBezTo>
                    <a:pt x="-263" y="17202"/>
                    <a:pt x="-263" y="18045"/>
                    <a:pt x="791" y="18768"/>
                  </a:cubicBezTo>
                  <a:cubicBezTo>
                    <a:pt x="1844" y="19491"/>
                    <a:pt x="3952" y="20094"/>
                    <a:pt x="4215" y="20546"/>
                  </a:cubicBezTo>
                  <a:cubicBezTo>
                    <a:pt x="4478" y="20997"/>
                    <a:pt x="2898" y="21299"/>
                    <a:pt x="1317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9" name="Line"/>
            <p:cNvSpPr/>
            <p:nvPr/>
          </p:nvSpPr>
          <p:spPr>
            <a:xfrm>
              <a:off x="1695450" y="2063750"/>
              <a:ext cx="88900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0" name="Line"/>
            <p:cNvSpPr/>
            <p:nvPr/>
          </p:nvSpPr>
          <p:spPr>
            <a:xfrm>
              <a:off x="2114550" y="1974850"/>
              <a:ext cx="952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40" y="14400"/>
                    <a:pt x="7680" y="7200"/>
                    <a:pt x="11280" y="3600"/>
                  </a:cubicBezTo>
                  <a:cubicBezTo>
                    <a:pt x="14880" y="0"/>
                    <a:pt x="1824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1" name="Line"/>
            <p:cNvSpPr/>
            <p:nvPr/>
          </p:nvSpPr>
          <p:spPr>
            <a:xfrm>
              <a:off x="2552700" y="1860550"/>
              <a:ext cx="635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2" name="Line"/>
            <p:cNvSpPr/>
            <p:nvPr/>
          </p:nvSpPr>
          <p:spPr>
            <a:xfrm>
              <a:off x="2933700" y="1708150"/>
              <a:ext cx="63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3" name="Line"/>
            <p:cNvSpPr/>
            <p:nvPr/>
          </p:nvSpPr>
          <p:spPr>
            <a:xfrm>
              <a:off x="3161736" y="1403350"/>
              <a:ext cx="19615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7055" y="21600"/>
                  </a:moveTo>
                  <a:cubicBezTo>
                    <a:pt x="2735" y="17365"/>
                    <a:pt x="-1585" y="13129"/>
                    <a:pt x="575" y="9529"/>
                  </a:cubicBezTo>
                  <a:cubicBezTo>
                    <a:pt x="2735" y="5929"/>
                    <a:pt x="11375" y="2965"/>
                    <a:pt x="20015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4" name="Line"/>
            <p:cNvSpPr/>
            <p:nvPr/>
          </p:nvSpPr>
          <p:spPr>
            <a:xfrm>
              <a:off x="3365500" y="1092200"/>
              <a:ext cx="317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5" name="Line"/>
            <p:cNvSpPr/>
            <p:nvPr/>
          </p:nvSpPr>
          <p:spPr>
            <a:xfrm>
              <a:off x="3536949" y="742950"/>
              <a:ext cx="190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" name="Line"/>
            <p:cNvSpPr/>
            <p:nvPr/>
          </p:nvSpPr>
          <p:spPr>
            <a:xfrm>
              <a:off x="3663950" y="381000"/>
              <a:ext cx="1" cy="133350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7" name="Line"/>
            <p:cNvSpPr/>
            <p:nvPr/>
          </p:nvSpPr>
          <p:spPr>
            <a:xfrm>
              <a:off x="3752850" y="0"/>
              <a:ext cx="57150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00" y="17217"/>
                    <a:pt x="4800" y="12835"/>
                    <a:pt x="8400" y="9235"/>
                  </a:cubicBezTo>
                  <a:cubicBezTo>
                    <a:pt x="12000" y="5635"/>
                    <a:pt x="16800" y="281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8" name="Line"/>
            <p:cNvSpPr/>
            <p:nvPr/>
          </p:nvSpPr>
          <p:spPr>
            <a:xfrm>
              <a:off x="4824873" y="317500"/>
              <a:ext cx="39228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7055" y="0"/>
                  </a:moveTo>
                  <a:cubicBezTo>
                    <a:pt x="2735" y="3600"/>
                    <a:pt x="-1585" y="7200"/>
                    <a:pt x="575" y="10800"/>
                  </a:cubicBezTo>
                  <a:cubicBezTo>
                    <a:pt x="2735" y="14400"/>
                    <a:pt x="11375" y="18000"/>
                    <a:pt x="20015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9" name="Line"/>
            <p:cNvSpPr/>
            <p:nvPr/>
          </p:nvSpPr>
          <p:spPr>
            <a:xfrm>
              <a:off x="4919254" y="800100"/>
              <a:ext cx="46446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7" h="21600" fill="norm" stroke="1" extrusionOk="0">
                  <a:moveTo>
                    <a:pt x="885" y="0"/>
                  </a:moveTo>
                  <a:cubicBezTo>
                    <a:pt x="-54" y="2880"/>
                    <a:pt x="-993" y="5760"/>
                    <a:pt x="2294" y="9360"/>
                  </a:cubicBezTo>
                  <a:cubicBezTo>
                    <a:pt x="5581" y="12960"/>
                    <a:pt x="13094" y="17280"/>
                    <a:pt x="20607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0" name="Line"/>
            <p:cNvSpPr/>
            <p:nvPr/>
          </p:nvSpPr>
          <p:spPr>
            <a:xfrm>
              <a:off x="5041899" y="1219200"/>
              <a:ext cx="11430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2323"/>
                    <a:pt x="0" y="4645"/>
                    <a:pt x="2400" y="6852"/>
                  </a:cubicBezTo>
                  <a:cubicBezTo>
                    <a:pt x="4800" y="9058"/>
                    <a:pt x="9600" y="11148"/>
                    <a:pt x="13200" y="13587"/>
                  </a:cubicBezTo>
                  <a:cubicBezTo>
                    <a:pt x="16800" y="16026"/>
                    <a:pt x="19200" y="1881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1" name="Line"/>
            <p:cNvSpPr/>
            <p:nvPr/>
          </p:nvSpPr>
          <p:spPr>
            <a:xfrm>
              <a:off x="5365750" y="1555750"/>
              <a:ext cx="17145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067" y="5280"/>
                    <a:pt x="10133" y="10560"/>
                    <a:pt x="13733" y="14160"/>
                  </a:cubicBezTo>
                  <a:cubicBezTo>
                    <a:pt x="17333" y="17760"/>
                    <a:pt x="19467" y="196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2" name="Line"/>
            <p:cNvSpPr/>
            <p:nvPr/>
          </p:nvSpPr>
          <p:spPr>
            <a:xfrm>
              <a:off x="5930900" y="1771650"/>
              <a:ext cx="3873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895" y="1440"/>
                    <a:pt x="7790" y="2880"/>
                    <a:pt x="11390" y="6480"/>
                  </a:cubicBezTo>
                  <a:cubicBezTo>
                    <a:pt x="14990" y="10080"/>
                    <a:pt x="18295" y="158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3" name="Line"/>
            <p:cNvSpPr/>
            <p:nvPr/>
          </p:nvSpPr>
          <p:spPr>
            <a:xfrm>
              <a:off x="6807200" y="1943100"/>
              <a:ext cx="2222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731" y="3086"/>
                    <a:pt x="9463" y="6171"/>
                    <a:pt x="13063" y="9771"/>
                  </a:cubicBezTo>
                  <a:cubicBezTo>
                    <a:pt x="16663" y="13371"/>
                    <a:pt x="19131" y="1748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4" name="Line"/>
            <p:cNvSpPr/>
            <p:nvPr/>
          </p:nvSpPr>
          <p:spPr>
            <a:xfrm>
              <a:off x="7454900" y="2016622"/>
              <a:ext cx="120650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5305" y="12302"/>
                    <a:pt x="10611" y="4448"/>
                    <a:pt x="14211" y="1502"/>
                  </a:cubicBezTo>
                  <a:cubicBezTo>
                    <a:pt x="17811" y="-1443"/>
                    <a:pt x="19705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5" name="Line"/>
            <p:cNvSpPr/>
            <p:nvPr/>
          </p:nvSpPr>
          <p:spPr>
            <a:xfrm>
              <a:off x="1155700" y="2070100"/>
              <a:ext cx="1270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6" name="Line"/>
            <p:cNvSpPr/>
            <p:nvPr/>
          </p:nvSpPr>
          <p:spPr>
            <a:xfrm>
              <a:off x="1955800" y="2006600"/>
              <a:ext cx="3048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00" y="16200"/>
                    <a:pt x="9000" y="10800"/>
                    <a:pt x="12600" y="7200"/>
                  </a:cubicBezTo>
                  <a:cubicBezTo>
                    <a:pt x="16200" y="3600"/>
                    <a:pt x="189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7" name="Line"/>
            <p:cNvSpPr/>
            <p:nvPr/>
          </p:nvSpPr>
          <p:spPr>
            <a:xfrm>
              <a:off x="2844800" y="1901543"/>
              <a:ext cx="285750" cy="9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4640" y="11375"/>
                    <a:pt x="9280" y="2735"/>
                    <a:pt x="12880" y="575"/>
                  </a:cubicBezTo>
                  <a:cubicBezTo>
                    <a:pt x="16480" y="-1585"/>
                    <a:pt x="1904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8" name="Line"/>
            <p:cNvSpPr/>
            <p:nvPr/>
          </p:nvSpPr>
          <p:spPr>
            <a:xfrm>
              <a:off x="3441700" y="1879600"/>
              <a:ext cx="2349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81" y="14400"/>
                    <a:pt x="8562" y="7200"/>
                    <a:pt x="12162" y="3600"/>
                  </a:cubicBezTo>
                  <a:cubicBezTo>
                    <a:pt x="15762" y="0"/>
                    <a:pt x="1868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9" name="Line"/>
            <p:cNvSpPr/>
            <p:nvPr/>
          </p:nvSpPr>
          <p:spPr>
            <a:xfrm>
              <a:off x="3810000" y="1816100"/>
              <a:ext cx="1333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486" y="17486"/>
                    <a:pt x="10971" y="13371"/>
                    <a:pt x="14571" y="9771"/>
                  </a:cubicBezTo>
                  <a:cubicBezTo>
                    <a:pt x="18171" y="6171"/>
                    <a:pt x="19886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0" name="Line"/>
            <p:cNvSpPr/>
            <p:nvPr/>
          </p:nvSpPr>
          <p:spPr>
            <a:xfrm>
              <a:off x="4017287" y="1568450"/>
              <a:ext cx="34014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1600" fill="norm" stroke="1" extrusionOk="0">
                  <a:moveTo>
                    <a:pt x="1358" y="21600"/>
                  </a:moveTo>
                  <a:cubicBezTo>
                    <a:pt x="88" y="18720"/>
                    <a:pt x="-1183" y="15840"/>
                    <a:pt x="1993" y="12240"/>
                  </a:cubicBezTo>
                  <a:cubicBezTo>
                    <a:pt x="5170" y="8640"/>
                    <a:pt x="12793" y="4320"/>
                    <a:pt x="20417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1" name="Line"/>
            <p:cNvSpPr/>
            <p:nvPr/>
          </p:nvSpPr>
          <p:spPr>
            <a:xfrm>
              <a:off x="4076700" y="1168400"/>
              <a:ext cx="63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2" name="Line"/>
            <p:cNvSpPr/>
            <p:nvPr/>
          </p:nvSpPr>
          <p:spPr>
            <a:xfrm>
              <a:off x="4121150" y="908050"/>
              <a:ext cx="127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3" name="Line"/>
            <p:cNvSpPr/>
            <p:nvPr/>
          </p:nvSpPr>
          <p:spPr>
            <a:xfrm>
              <a:off x="4121150" y="577850"/>
              <a:ext cx="25400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8133"/>
                    <a:pt x="7200" y="14667"/>
                    <a:pt x="10800" y="11067"/>
                  </a:cubicBezTo>
                  <a:cubicBezTo>
                    <a:pt x="14400" y="7467"/>
                    <a:pt x="18000" y="373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4" name="Line"/>
            <p:cNvSpPr/>
            <p:nvPr/>
          </p:nvSpPr>
          <p:spPr>
            <a:xfrm>
              <a:off x="4169272" y="139700"/>
              <a:ext cx="34429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1600" fill="norm" stroke="1" extrusionOk="0">
                  <a:moveTo>
                    <a:pt x="1607" y="21600"/>
                  </a:moveTo>
                  <a:cubicBezTo>
                    <a:pt x="337" y="18000"/>
                    <a:pt x="-934" y="14400"/>
                    <a:pt x="972" y="11541"/>
                  </a:cubicBezTo>
                  <a:cubicBezTo>
                    <a:pt x="2878" y="8682"/>
                    <a:pt x="7960" y="6565"/>
                    <a:pt x="11772" y="4765"/>
                  </a:cubicBezTo>
                  <a:cubicBezTo>
                    <a:pt x="15584" y="2965"/>
                    <a:pt x="18125" y="1482"/>
                    <a:pt x="20666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5" name="Line"/>
            <p:cNvSpPr/>
            <p:nvPr/>
          </p:nvSpPr>
          <p:spPr>
            <a:xfrm>
              <a:off x="4249092" y="95250"/>
              <a:ext cx="18109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13332" y="0"/>
                  </a:moveTo>
                  <a:cubicBezTo>
                    <a:pt x="6132" y="1309"/>
                    <a:pt x="-1068" y="2618"/>
                    <a:pt x="132" y="6218"/>
                  </a:cubicBezTo>
                  <a:cubicBezTo>
                    <a:pt x="1332" y="9818"/>
                    <a:pt x="10932" y="15709"/>
                    <a:pt x="20532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6" name="Line"/>
            <p:cNvSpPr/>
            <p:nvPr/>
          </p:nvSpPr>
          <p:spPr>
            <a:xfrm>
              <a:off x="4298949" y="527050"/>
              <a:ext cx="1905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4645"/>
                    <a:pt x="14400" y="9290"/>
                    <a:pt x="18000" y="12890"/>
                  </a:cubicBezTo>
                  <a:cubicBezTo>
                    <a:pt x="21600" y="16490"/>
                    <a:pt x="21600" y="1904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7" name="Line"/>
            <p:cNvSpPr/>
            <p:nvPr/>
          </p:nvSpPr>
          <p:spPr>
            <a:xfrm>
              <a:off x="4298950" y="1041400"/>
              <a:ext cx="25400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3600"/>
                    <a:pt x="14400" y="7200"/>
                    <a:pt x="10800" y="10800"/>
                  </a:cubicBezTo>
                  <a:cubicBezTo>
                    <a:pt x="7200" y="14400"/>
                    <a:pt x="3600" y="18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8" name="Line"/>
            <p:cNvSpPr/>
            <p:nvPr/>
          </p:nvSpPr>
          <p:spPr>
            <a:xfrm>
              <a:off x="4284356" y="1485900"/>
              <a:ext cx="78095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2" h="21600" fill="norm" stroke="1" extrusionOk="0">
                  <a:moveTo>
                    <a:pt x="509" y="0"/>
                  </a:moveTo>
                  <a:cubicBezTo>
                    <a:pt x="-60" y="1800"/>
                    <a:pt x="-628" y="3600"/>
                    <a:pt x="1646" y="6660"/>
                  </a:cubicBezTo>
                  <a:cubicBezTo>
                    <a:pt x="3919" y="9720"/>
                    <a:pt x="9035" y="14040"/>
                    <a:pt x="12730" y="16740"/>
                  </a:cubicBezTo>
                  <a:cubicBezTo>
                    <a:pt x="16425" y="19440"/>
                    <a:pt x="18698" y="20520"/>
                    <a:pt x="20972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9" name="Line"/>
            <p:cNvSpPr/>
            <p:nvPr/>
          </p:nvSpPr>
          <p:spPr>
            <a:xfrm>
              <a:off x="4385404" y="1701800"/>
              <a:ext cx="110397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fill="norm" stroke="1" extrusionOk="0">
                  <a:moveTo>
                    <a:pt x="2916" y="0"/>
                  </a:moveTo>
                  <a:cubicBezTo>
                    <a:pt x="1286" y="4320"/>
                    <a:pt x="-344" y="8640"/>
                    <a:pt x="64" y="11280"/>
                  </a:cubicBezTo>
                  <a:cubicBezTo>
                    <a:pt x="471" y="13920"/>
                    <a:pt x="2916" y="14880"/>
                    <a:pt x="6788" y="16320"/>
                  </a:cubicBezTo>
                  <a:cubicBezTo>
                    <a:pt x="10660" y="17760"/>
                    <a:pt x="15958" y="19680"/>
                    <a:pt x="21256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0" name="Line"/>
            <p:cNvSpPr/>
            <p:nvPr/>
          </p:nvSpPr>
          <p:spPr>
            <a:xfrm>
              <a:off x="4648200" y="1826683"/>
              <a:ext cx="196850" cy="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48" y="10800"/>
                    <a:pt x="7897" y="0"/>
                    <a:pt x="11497" y="0"/>
                  </a:cubicBezTo>
                  <a:cubicBezTo>
                    <a:pt x="15097" y="0"/>
                    <a:pt x="18348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1" name="Line"/>
            <p:cNvSpPr/>
            <p:nvPr/>
          </p:nvSpPr>
          <p:spPr>
            <a:xfrm>
              <a:off x="5111750" y="1873250"/>
              <a:ext cx="4635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762" y="2160"/>
                    <a:pt x="5523" y="4320"/>
                    <a:pt x="8433" y="7200"/>
                  </a:cubicBezTo>
                  <a:cubicBezTo>
                    <a:pt x="11342" y="10080"/>
                    <a:pt x="14400" y="13680"/>
                    <a:pt x="16619" y="16200"/>
                  </a:cubicBezTo>
                  <a:cubicBezTo>
                    <a:pt x="18838" y="18720"/>
                    <a:pt x="20219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2" name="Line"/>
            <p:cNvSpPr/>
            <p:nvPr/>
          </p:nvSpPr>
          <p:spPr>
            <a:xfrm>
              <a:off x="5924550" y="1981200"/>
              <a:ext cx="8255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271" y="1800"/>
                    <a:pt x="4542" y="3600"/>
                    <a:pt x="6729" y="4800"/>
                  </a:cubicBezTo>
                  <a:cubicBezTo>
                    <a:pt x="8917" y="6000"/>
                    <a:pt x="11022" y="6600"/>
                    <a:pt x="13098" y="8100"/>
                  </a:cubicBezTo>
                  <a:cubicBezTo>
                    <a:pt x="15175" y="9600"/>
                    <a:pt x="17225" y="12000"/>
                    <a:pt x="18637" y="14400"/>
                  </a:cubicBezTo>
                  <a:cubicBezTo>
                    <a:pt x="20049" y="16800"/>
                    <a:pt x="20825" y="19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3" name="Line"/>
            <p:cNvSpPr/>
            <p:nvPr/>
          </p:nvSpPr>
          <p:spPr>
            <a:xfrm>
              <a:off x="7550150" y="2049827"/>
              <a:ext cx="431800" cy="1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11040"/>
                  </a:moveTo>
                  <a:cubicBezTo>
                    <a:pt x="3706" y="4868"/>
                    <a:pt x="7412" y="-1303"/>
                    <a:pt x="11012" y="240"/>
                  </a:cubicBezTo>
                  <a:cubicBezTo>
                    <a:pt x="14612" y="1783"/>
                    <a:pt x="18106" y="11040"/>
                    <a:pt x="21600" y="20297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1" name="Drawing"/>
          <p:cNvGrpSpPr/>
          <p:nvPr/>
        </p:nvGrpSpPr>
        <p:grpSpPr>
          <a:xfrm>
            <a:off x="3746500" y="1268869"/>
            <a:ext cx="7897001" cy="1981063"/>
            <a:chOff x="0" y="0"/>
            <a:chExt cx="7897000" cy="1981062"/>
          </a:xfrm>
        </p:grpSpPr>
        <p:sp>
          <p:nvSpPr>
            <p:cNvPr id="596" name="Line"/>
            <p:cNvSpPr/>
            <p:nvPr/>
          </p:nvSpPr>
          <p:spPr>
            <a:xfrm>
              <a:off x="952499" y="44448"/>
              <a:ext cx="101601" cy="57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0" fill="norm" stroke="1" extrusionOk="0">
                  <a:moveTo>
                    <a:pt x="0" y="751"/>
                  </a:moveTo>
                  <a:cubicBezTo>
                    <a:pt x="900" y="357"/>
                    <a:pt x="1800" y="-37"/>
                    <a:pt x="2700" y="2"/>
                  </a:cubicBezTo>
                  <a:cubicBezTo>
                    <a:pt x="3600" y="42"/>
                    <a:pt x="4500" y="515"/>
                    <a:pt x="5400" y="2249"/>
                  </a:cubicBezTo>
                  <a:cubicBezTo>
                    <a:pt x="6300" y="3983"/>
                    <a:pt x="7200" y="6979"/>
                    <a:pt x="8100" y="10014"/>
                  </a:cubicBezTo>
                  <a:cubicBezTo>
                    <a:pt x="9000" y="13049"/>
                    <a:pt x="9900" y="16124"/>
                    <a:pt x="10350" y="17897"/>
                  </a:cubicBezTo>
                  <a:cubicBezTo>
                    <a:pt x="10800" y="19671"/>
                    <a:pt x="10800" y="20144"/>
                    <a:pt x="11250" y="20578"/>
                  </a:cubicBezTo>
                  <a:cubicBezTo>
                    <a:pt x="11700" y="21011"/>
                    <a:pt x="12600" y="21405"/>
                    <a:pt x="14400" y="21484"/>
                  </a:cubicBezTo>
                  <a:cubicBezTo>
                    <a:pt x="16200" y="21563"/>
                    <a:pt x="18900" y="21327"/>
                    <a:pt x="21600" y="210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7" name="Line"/>
            <p:cNvSpPr/>
            <p:nvPr/>
          </p:nvSpPr>
          <p:spPr>
            <a:xfrm>
              <a:off x="1098550" y="307632"/>
              <a:ext cx="190500" cy="25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9" fill="norm" stroke="1" extrusionOk="0">
                  <a:moveTo>
                    <a:pt x="0" y="5654"/>
                  </a:moveTo>
                  <a:cubicBezTo>
                    <a:pt x="960" y="9518"/>
                    <a:pt x="1920" y="13381"/>
                    <a:pt x="2280" y="15752"/>
                  </a:cubicBezTo>
                  <a:cubicBezTo>
                    <a:pt x="2640" y="18122"/>
                    <a:pt x="2400" y="19000"/>
                    <a:pt x="2160" y="18737"/>
                  </a:cubicBezTo>
                  <a:cubicBezTo>
                    <a:pt x="1920" y="18474"/>
                    <a:pt x="1680" y="17069"/>
                    <a:pt x="1920" y="14083"/>
                  </a:cubicBezTo>
                  <a:cubicBezTo>
                    <a:pt x="2160" y="11098"/>
                    <a:pt x="2880" y="6532"/>
                    <a:pt x="3600" y="3898"/>
                  </a:cubicBezTo>
                  <a:cubicBezTo>
                    <a:pt x="4320" y="1264"/>
                    <a:pt x="5040" y="561"/>
                    <a:pt x="6000" y="210"/>
                  </a:cubicBezTo>
                  <a:cubicBezTo>
                    <a:pt x="6960" y="-141"/>
                    <a:pt x="8160" y="-141"/>
                    <a:pt x="9600" y="913"/>
                  </a:cubicBezTo>
                  <a:cubicBezTo>
                    <a:pt x="11040" y="1966"/>
                    <a:pt x="12720" y="4074"/>
                    <a:pt x="14160" y="6796"/>
                  </a:cubicBezTo>
                  <a:cubicBezTo>
                    <a:pt x="15600" y="9518"/>
                    <a:pt x="16800" y="12854"/>
                    <a:pt x="18000" y="15400"/>
                  </a:cubicBezTo>
                  <a:cubicBezTo>
                    <a:pt x="19200" y="17947"/>
                    <a:pt x="20400" y="19703"/>
                    <a:pt x="21600" y="214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8" name="Line"/>
            <p:cNvSpPr/>
            <p:nvPr/>
          </p:nvSpPr>
          <p:spPr>
            <a:xfrm>
              <a:off x="1396449" y="0"/>
              <a:ext cx="83102" cy="591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564" fill="norm" stroke="1" extrusionOk="0">
                  <a:moveTo>
                    <a:pt x="21200" y="4207"/>
                  </a:moveTo>
                  <a:cubicBezTo>
                    <a:pt x="19580" y="3050"/>
                    <a:pt x="17960" y="1893"/>
                    <a:pt x="16070" y="1121"/>
                  </a:cubicBezTo>
                  <a:cubicBezTo>
                    <a:pt x="14180" y="350"/>
                    <a:pt x="12020" y="-36"/>
                    <a:pt x="10130" y="3"/>
                  </a:cubicBezTo>
                  <a:cubicBezTo>
                    <a:pt x="8240" y="41"/>
                    <a:pt x="6620" y="504"/>
                    <a:pt x="4730" y="2008"/>
                  </a:cubicBezTo>
                  <a:cubicBezTo>
                    <a:pt x="2840" y="3513"/>
                    <a:pt x="680" y="6058"/>
                    <a:pt x="140" y="8681"/>
                  </a:cubicBezTo>
                  <a:cubicBezTo>
                    <a:pt x="-400" y="11304"/>
                    <a:pt x="680" y="14004"/>
                    <a:pt x="2300" y="16164"/>
                  </a:cubicBezTo>
                  <a:cubicBezTo>
                    <a:pt x="3920" y="18324"/>
                    <a:pt x="6080" y="19944"/>
                    <a:pt x="8240" y="215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9" name="Line"/>
            <p:cNvSpPr/>
            <p:nvPr/>
          </p:nvSpPr>
          <p:spPr>
            <a:xfrm>
              <a:off x="1346200" y="369430"/>
              <a:ext cx="1206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26" y="16200"/>
                    <a:pt x="9853" y="10800"/>
                    <a:pt x="13453" y="7200"/>
                  </a:cubicBezTo>
                  <a:cubicBezTo>
                    <a:pt x="17053" y="3600"/>
                    <a:pt x="19326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0" name="Line"/>
            <p:cNvSpPr/>
            <p:nvPr/>
          </p:nvSpPr>
          <p:spPr>
            <a:xfrm>
              <a:off x="1537864" y="333060"/>
              <a:ext cx="125837" cy="224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1" h="21001" fill="norm" stroke="1" extrusionOk="0">
                  <a:moveTo>
                    <a:pt x="1930" y="10539"/>
                  </a:moveTo>
                  <a:cubicBezTo>
                    <a:pt x="4762" y="8557"/>
                    <a:pt x="7595" y="6576"/>
                    <a:pt x="9543" y="5188"/>
                  </a:cubicBezTo>
                  <a:cubicBezTo>
                    <a:pt x="11490" y="3801"/>
                    <a:pt x="12553" y="3009"/>
                    <a:pt x="13084" y="2117"/>
                  </a:cubicBezTo>
                  <a:cubicBezTo>
                    <a:pt x="13615" y="1225"/>
                    <a:pt x="13615" y="234"/>
                    <a:pt x="12553" y="36"/>
                  </a:cubicBezTo>
                  <a:cubicBezTo>
                    <a:pt x="11490" y="-162"/>
                    <a:pt x="9366" y="432"/>
                    <a:pt x="6710" y="2315"/>
                  </a:cubicBezTo>
                  <a:cubicBezTo>
                    <a:pt x="4054" y="4198"/>
                    <a:pt x="867" y="7368"/>
                    <a:pt x="159" y="10638"/>
                  </a:cubicBezTo>
                  <a:cubicBezTo>
                    <a:pt x="-549" y="13908"/>
                    <a:pt x="1221" y="17277"/>
                    <a:pt x="3169" y="19159"/>
                  </a:cubicBezTo>
                  <a:cubicBezTo>
                    <a:pt x="5117" y="21042"/>
                    <a:pt x="7241" y="21438"/>
                    <a:pt x="10251" y="20546"/>
                  </a:cubicBezTo>
                  <a:cubicBezTo>
                    <a:pt x="13261" y="19655"/>
                    <a:pt x="17156" y="17475"/>
                    <a:pt x="21051" y="152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1" name="Line"/>
            <p:cNvSpPr/>
            <p:nvPr/>
          </p:nvSpPr>
          <p:spPr>
            <a:xfrm>
              <a:off x="1676399" y="337680"/>
              <a:ext cx="127001" cy="214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6" fill="norm" stroke="1" extrusionOk="0">
                  <a:moveTo>
                    <a:pt x="0" y="0"/>
                  </a:moveTo>
                  <a:cubicBezTo>
                    <a:pt x="3960" y="4235"/>
                    <a:pt x="7920" y="8471"/>
                    <a:pt x="9900" y="11647"/>
                  </a:cubicBezTo>
                  <a:cubicBezTo>
                    <a:pt x="11880" y="14824"/>
                    <a:pt x="11880" y="16941"/>
                    <a:pt x="11700" y="18529"/>
                  </a:cubicBezTo>
                  <a:cubicBezTo>
                    <a:pt x="11520" y="20118"/>
                    <a:pt x="11160" y="21176"/>
                    <a:pt x="10260" y="21388"/>
                  </a:cubicBezTo>
                  <a:cubicBezTo>
                    <a:pt x="9360" y="21600"/>
                    <a:pt x="7920" y="20965"/>
                    <a:pt x="8100" y="18212"/>
                  </a:cubicBezTo>
                  <a:cubicBezTo>
                    <a:pt x="8280" y="15459"/>
                    <a:pt x="10080" y="10588"/>
                    <a:pt x="12600" y="7306"/>
                  </a:cubicBezTo>
                  <a:cubicBezTo>
                    <a:pt x="15120" y="4024"/>
                    <a:pt x="18360" y="2329"/>
                    <a:pt x="21600" y="6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2" name="Line"/>
            <p:cNvSpPr/>
            <p:nvPr/>
          </p:nvSpPr>
          <p:spPr>
            <a:xfrm>
              <a:off x="1832472" y="312280"/>
              <a:ext cx="291885" cy="215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342" fill="norm" stroke="1" extrusionOk="0">
                  <a:moveTo>
                    <a:pt x="197" y="6920"/>
                  </a:moveTo>
                  <a:cubicBezTo>
                    <a:pt x="41" y="7969"/>
                    <a:pt x="-114" y="9017"/>
                    <a:pt x="119" y="9856"/>
                  </a:cubicBezTo>
                  <a:cubicBezTo>
                    <a:pt x="352" y="10695"/>
                    <a:pt x="974" y="11324"/>
                    <a:pt x="1673" y="11219"/>
                  </a:cubicBezTo>
                  <a:cubicBezTo>
                    <a:pt x="2372" y="11115"/>
                    <a:pt x="3149" y="10276"/>
                    <a:pt x="4082" y="8913"/>
                  </a:cubicBezTo>
                  <a:cubicBezTo>
                    <a:pt x="5014" y="7550"/>
                    <a:pt x="6102" y="5662"/>
                    <a:pt x="6723" y="4089"/>
                  </a:cubicBezTo>
                  <a:cubicBezTo>
                    <a:pt x="7345" y="2517"/>
                    <a:pt x="7500" y="1258"/>
                    <a:pt x="7190" y="839"/>
                  </a:cubicBezTo>
                  <a:cubicBezTo>
                    <a:pt x="6879" y="419"/>
                    <a:pt x="6102" y="839"/>
                    <a:pt x="5092" y="2621"/>
                  </a:cubicBezTo>
                  <a:cubicBezTo>
                    <a:pt x="4082" y="4404"/>
                    <a:pt x="2839" y="7550"/>
                    <a:pt x="2217" y="10276"/>
                  </a:cubicBezTo>
                  <a:cubicBezTo>
                    <a:pt x="1595" y="13002"/>
                    <a:pt x="1595" y="15309"/>
                    <a:pt x="2295" y="17301"/>
                  </a:cubicBezTo>
                  <a:cubicBezTo>
                    <a:pt x="2994" y="19293"/>
                    <a:pt x="4392" y="20971"/>
                    <a:pt x="6024" y="20761"/>
                  </a:cubicBezTo>
                  <a:cubicBezTo>
                    <a:pt x="7656" y="20551"/>
                    <a:pt x="9521" y="18454"/>
                    <a:pt x="10686" y="16567"/>
                  </a:cubicBezTo>
                  <a:cubicBezTo>
                    <a:pt x="11851" y="14680"/>
                    <a:pt x="12318" y="13002"/>
                    <a:pt x="12473" y="12897"/>
                  </a:cubicBezTo>
                  <a:cubicBezTo>
                    <a:pt x="12628" y="12792"/>
                    <a:pt x="12473" y="14260"/>
                    <a:pt x="12240" y="15623"/>
                  </a:cubicBezTo>
                  <a:cubicBezTo>
                    <a:pt x="12007" y="16986"/>
                    <a:pt x="11696" y="18245"/>
                    <a:pt x="11541" y="19398"/>
                  </a:cubicBezTo>
                  <a:cubicBezTo>
                    <a:pt x="11385" y="20551"/>
                    <a:pt x="11385" y="21600"/>
                    <a:pt x="11463" y="21285"/>
                  </a:cubicBezTo>
                  <a:cubicBezTo>
                    <a:pt x="11541" y="20971"/>
                    <a:pt x="11696" y="19293"/>
                    <a:pt x="12318" y="16252"/>
                  </a:cubicBezTo>
                  <a:cubicBezTo>
                    <a:pt x="12939" y="13212"/>
                    <a:pt x="14027" y="8808"/>
                    <a:pt x="14882" y="6082"/>
                  </a:cubicBezTo>
                  <a:cubicBezTo>
                    <a:pt x="15736" y="3355"/>
                    <a:pt x="16358" y="2307"/>
                    <a:pt x="16980" y="1468"/>
                  </a:cubicBezTo>
                  <a:cubicBezTo>
                    <a:pt x="17601" y="629"/>
                    <a:pt x="18223" y="0"/>
                    <a:pt x="18844" y="0"/>
                  </a:cubicBezTo>
                  <a:cubicBezTo>
                    <a:pt x="19466" y="0"/>
                    <a:pt x="20087" y="629"/>
                    <a:pt x="20554" y="2936"/>
                  </a:cubicBezTo>
                  <a:cubicBezTo>
                    <a:pt x="21020" y="5243"/>
                    <a:pt x="21331" y="9227"/>
                    <a:pt x="21408" y="12268"/>
                  </a:cubicBezTo>
                  <a:cubicBezTo>
                    <a:pt x="21486" y="15309"/>
                    <a:pt x="21331" y="17406"/>
                    <a:pt x="21175" y="195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3" name="Line"/>
            <p:cNvSpPr/>
            <p:nvPr/>
          </p:nvSpPr>
          <p:spPr>
            <a:xfrm>
              <a:off x="2242490" y="300522"/>
              <a:ext cx="322911" cy="225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097" fill="norm" stroke="1" extrusionOk="0">
                  <a:moveTo>
                    <a:pt x="6713" y="1101"/>
                  </a:moveTo>
                  <a:cubicBezTo>
                    <a:pt x="6149" y="506"/>
                    <a:pt x="5584" y="-88"/>
                    <a:pt x="5019" y="11"/>
                  </a:cubicBezTo>
                  <a:cubicBezTo>
                    <a:pt x="4455" y="110"/>
                    <a:pt x="3890" y="903"/>
                    <a:pt x="3043" y="3776"/>
                  </a:cubicBezTo>
                  <a:cubicBezTo>
                    <a:pt x="2196" y="6650"/>
                    <a:pt x="1066" y="11604"/>
                    <a:pt x="502" y="14576"/>
                  </a:cubicBezTo>
                  <a:cubicBezTo>
                    <a:pt x="-63" y="17549"/>
                    <a:pt x="-63" y="18540"/>
                    <a:pt x="78" y="19530"/>
                  </a:cubicBezTo>
                  <a:cubicBezTo>
                    <a:pt x="219" y="20521"/>
                    <a:pt x="502" y="21512"/>
                    <a:pt x="2478" y="20918"/>
                  </a:cubicBezTo>
                  <a:cubicBezTo>
                    <a:pt x="4455" y="20323"/>
                    <a:pt x="8125" y="18143"/>
                    <a:pt x="10666" y="14873"/>
                  </a:cubicBezTo>
                  <a:cubicBezTo>
                    <a:pt x="13208" y="11604"/>
                    <a:pt x="14619" y="7244"/>
                    <a:pt x="15325" y="4569"/>
                  </a:cubicBezTo>
                  <a:cubicBezTo>
                    <a:pt x="16031" y="1894"/>
                    <a:pt x="16031" y="903"/>
                    <a:pt x="15608" y="506"/>
                  </a:cubicBezTo>
                  <a:cubicBezTo>
                    <a:pt x="15184" y="110"/>
                    <a:pt x="14337" y="308"/>
                    <a:pt x="13419" y="1200"/>
                  </a:cubicBezTo>
                  <a:cubicBezTo>
                    <a:pt x="12502" y="2092"/>
                    <a:pt x="11513" y="3677"/>
                    <a:pt x="11090" y="6352"/>
                  </a:cubicBezTo>
                  <a:cubicBezTo>
                    <a:pt x="10666" y="9028"/>
                    <a:pt x="10808" y="12793"/>
                    <a:pt x="12643" y="15171"/>
                  </a:cubicBezTo>
                  <a:cubicBezTo>
                    <a:pt x="14478" y="17549"/>
                    <a:pt x="18008" y="18540"/>
                    <a:pt x="21537" y="195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4" name="Line"/>
            <p:cNvSpPr/>
            <p:nvPr/>
          </p:nvSpPr>
          <p:spPr>
            <a:xfrm>
              <a:off x="1054100" y="648830"/>
              <a:ext cx="10858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47" y="21600"/>
                    <a:pt x="2695" y="21600"/>
                    <a:pt x="4189" y="20400"/>
                  </a:cubicBezTo>
                  <a:cubicBezTo>
                    <a:pt x="5684" y="19200"/>
                    <a:pt x="7326" y="16800"/>
                    <a:pt x="8905" y="15000"/>
                  </a:cubicBezTo>
                  <a:cubicBezTo>
                    <a:pt x="10484" y="13200"/>
                    <a:pt x="12000" y="12000"/>
                    <a:pt x="13579" y="10800"/>
                  </a:cubicBezTo>
                  <a:cubicBezTo>
                    <a:pt x="15158" y="9600"/>
                    <a:pt x="16800" y="8400"/>
                    <a:pt x="18147" y="6600"/>
                  </a:cubicBezTo>
                  <a:cubicBezTo>
                    <a:pt x="19495" y="4800"/>
                    <a:pt x="2054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5" name="Line"/>
            <p:cNvSpPr/>
            <p:nvPr/>
          </p:nvSpPr>
          <p:spPr>
            <a:xfrm>
              <a:off x="1104900" y="801230"/>
              <a:ext cx="88900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51" y="18514"/>
                    <a:pt x="3703" y="15429"/>
                    <a:pt x="5657" y="13371"/>
                  </a:cubicBezTo>
                  <a:cubicBezTo>
                    <a:pt x="7611" y="11314"/>
                    <a:pt x="9669" y="10286"/>
                    <a:pt x="11623" y="9257"/>
                  </a:cubicBezTo>
                  <a:cubicBezTo>
                    <a:pt x="13577" y="8229"/>
                    <a:pt x="15429" y="7200"/>
                    <a:pt x="17074" y="5657"/>
                  </a:cubicBezTo>
                  <a:cubicBezTo>
                    <a:pt x="18720" y="4114"/>
                    <a:pt x="20160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" name="Line"/>
            <p:cNvSpPr/>
            <p:nvPr/>
          </p:nvSpPr>
          <p:spPr>
            <a:xfrm>
              <a:off x="0" y="1480680"/>
              <a:ext cx="311150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763" y="1280"/>
                    <a:pt x="3527" y="2560"/>
                    <a:pt x="6171" y="5280"/>
                  </a:cubicBezTo>
                  <a:cubicBezTo>
                    <a:pt x="8816" y="8000"/>
                    <a:pt x="12343" y="12160"/>
                    <a:pt x="15061" y="15120"/>
                  </a:cubicBezTo>
                  <a:cubicBezTo>
                    <a:pt x="17780" y="18080"/>
                    <a:pt x="19690" y="198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7" name="Line"/>
            <p:cNvSpPr/>
            <p:nvPr/>
          </p:nvSpPr>
          <p:spPr>
            <a:xfrm>
              <a:off x="101600" y="1448930"/>
              <a:ext cx="190500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2186"/>
                    <a:pt x="15840" y="4371"/>
                    <a:pt x="12720" y="7136"/>
                  </a:cubicBezTo>
                  <a:cubicBezTo>
                    <a:pt x="9600" y="9900"/>
                    <a:pt x="6240" y="13243"/>
                    <a:pt x="4080" y="15750"/>
                  </a:cubicBezTo>
                  <a:cubicBezTo>
                    <a:pt x="1920" y="18257"/>
                    <a:pt x="960" y="199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8" name="Line"/>
            <p:cNvSpPr/>
            <p:nvPr/>
          </p:nvSpPr>
          <p:spPr>
            <a:xfrm>
              <a:off x="390706" y="1615346"/>
              <a:ext cx="320494" cy="93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839" fill="norm" stroke="1" extrusionOk="0">
                  <a:moveTo>
                    <a:pt x="2741" y="20839"/>
                  </a:moveTo>
                  <a:cubicBezTo>
                    <a:pt x="2035" y="20839"/>
                    <a:pt x="1329" y="20839"/>
                    <a:pt x="764" y="19900"/>
                  </a:cubicBezTo>
                  <a:cubicBezTo>
                    <a:pt x="200" y="18961"/>
                    <a:pt x="-224" y="17082"/>
                    <a:pt x="129" y="13796"/>
                  </a:cubicBezTo>
                  <a:cubicBezTo>
                    <a:pt x="482" y="10509"/>
                    <a:pt x="1611" y="5813"/>
                    <a:pt x="2529" y="2996"/>
                  </a:cubicBezTo>
                  <a:cubicBezTo>
                    <a:pt x="3447" y="178"/>
                    <a:pt x="4152" y="-761"/>
                    <a:pt x="5352" y="648"/>
                  </a:cubicBezTo>
                  <a:cubicBezTo>
                    <a:pt x="6552" y="2056"/>
                    <a:pt x="8247" y="5813"/>
                    <a:pt x="9235" y="9100"/>
                  </a:cubicBezTo>
                  <a:cubicBezTo>
                    <a:pt x="10223" y="12387"/>
                    <a:pt x="10505" y="15204"/>
                    <a:pt x="11000" y="17082"/>
                  </a:cubicBezTo>
                  <a:cubicBezTo>
                    <a:pt x="11494" y="18961"/>
                    <a:pt x="12200" y="19900"/>
                    <a:pt x="13964" y="17317"/>
                  </a:cubicBezTo>
                  <a:cubicBezTo>
                    <a:pt x="15729" y="14735"/>
                    <a:pt x="18552" y="8630"/>
                    <a:pt x="21376" y="25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9" name="Line"/>
            <p:cNvSpPr/>
            <p:nvPr/>
          </p:nvSpPr>
          <p:spPr>
            <a:xfrm>
              <a:off x="1018116" y="1396592"/>
              <a:ext cx="201084" cy="389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6" fill="norm" stroke="1" extrusionOk="0">
                  <a:moveTo>
                    <a:pt x="21600" y="1826"/>
                  </a:moveTo>
                  <a:cubicBezTo>
                    <a:pt x="21145" y="1129"/>
                    <a:pt x="20691" y="433"/>
                    <a:pt x="19781" y="142"/>
                  </a:cubicBezTo>
                  <a:cubicBezTo>
                    <a:pt x="18872" y="-148"/>
                    <a:pt x="17507" y="-32"/>
                    <a:pt x="15461" y="839"/>
                  </a:cubicBezTo>
                  <a:cubicBezTo>
                    <a:pt x="13415" y="1710"/>
                    <a:pt x="10686" y="3336"/>
                    <a:pt x="8072" y="5775"/>
                  </a:cubicBezTo>
                  <a:cubicBezTo>
                    <a:pt x="5457" y="8213"/>
                    <a:pt x="2956" y="11465"/>
                    <a:pt x="1592" y="13846"/>
                  </a:cubicBezTo>
                  <a:cubicBezTo>
                    <a:pt x="227" y="16226"/>
                    <a:pt x="0" y="17736"/>
                    <a:pt x="0" y="18781"/>
                  </a:cubicBezTo>
                  <a:cubicBezTo>
                    <a:pt x="0" y="19826"/>
                    <a:pt x="227" y="20407"/>
                    <a:pt x="1137" y="20813"/>
                  </a:cubicBezTo>
                  <a:cubicBezTo>
                    <a:pt x="2046" y="21220"/>
                    <a:pt x="3638" y="21452"/>
                    <a:pt x="6366" y="21336"/>
                  </a:cubicBezTo>
                  <a:cubicBezTo>
                    <a:pt x="9095" y="21220"/>
                    <a:pt x="12960" y="20755"/>
                    <a:pt x="15688" y="20000"/>
                  </a:cubicBezTo>
                  <a:cubicBezTo>
                    <a:pt x="18417" y="19246"/>
                    <a:pt x="20008" y="18200"/>
                    <a:pt x="21600" y="171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0" name="Line"/>
            <p:cNvSpPr/>
            <p:nvPr/>
          </p:nvSpPr>
          <p:spPr>
            <a:xfrm>
              <a:off x="1035050" y="1633080"/>
              <a:ext cx="1651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1" name="Line"/>
            <p:cNvSpPr/>
            <p:nvPr/>
          </p:nvSpPr>
          <p:spPr>
            <a:xfrm>
              <a:off x="1320799" y="1620380"/>
              <a:ext cx="1270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680" y="4800"/>
                    <a:pt x="9360" y="9600"/>
                    <a:pt x="12960" y="13200"/>
                  </a:cubicBezTo>
                  <a:cubicBezTo>
                    <a:pt x="16560" y="16800"/>
                    <a:pt x="19080" y="19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" name="Line"/>
            <p:cNvSpPr/>
            <p:nvPr/>
          </p:nvSpPr>
          <p:spPr>
            <a:xfrm>
              <a:off x="1371600" y="1620380"/>
              <a:ext cx="63500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120" y="4114"/>
                    <a:pt x="8640" y="8229"/>
                    <a:pt x="5040" y="11829"/>
                  </a:cubicBezTo>
                  <a:cubicBezTo>
                    <a:pt x="1440" y="15429"/>
                    <a:pt x="720" y="185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" name="Line"/>
            <p:cNvSpPr/>
            <p:nvPr/>
          </p:nvSpPr>
          <p:spPr>
            <a:xfrm>
              <a:off x="1492807" y="1522613"/>
              <a:ext cx="141748" cy="45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4" h="21362" fill="norm" stroke="1" extrusionOk="0">
                  <a:moveTo>
                    <a:pt x="4614" y="6035"/>
                  </a:moveTo>
                  <a:cubicBezTo>
                    <a:pt x="3675" y="9388"/>
                    <a:pt x="2735" y="12742"/>
                    <a:pt x="2266" y="14961"/>
                  </a:cubicBezTo>
                  <a:cubicBezTo>
                    <a:pt x="1796" y="17180"/>
                    <a:pt x="1796" y="18265"/>
                    <a:pt x="1640" y="19252"/>
                  </a:cubicBezTo>
                  <a:cubicBezTo>
                    <a:pt x="1483" y="20238"/>
                    <a:pt x="1170" y="21125"/>
                    <a:pt x="857" y="21323"/>
                  </a:cubicBezTo>
                  <a:cubicBezTo>
                    <a:pt x="544" y="21520"/>
                    <a:pt x="231" y="21027"/>
                    <a:pt x="75" y="18758"/>
                  </a:cubicBezTo>
                  <a:cubicBezTo>
                    <a:pt x="-82" y="16490"/>
                    <a:pt x="-82" y="12446"/>
                    <a:pt x="1014" y="9290"/>
                  </a:cubicBezTo>
                  <a:cubicBezTo>
                    <a:pt x="2109" y="6134"/>
                    <a:pt x="4301" y="3865"/>
                    <a:pt x="6179" y="2484"/>
                  </a:cubicBezTo>
                  <a:cubicBezTo>
                    <a:pt x="8057" y="1104"/>
                    <a:pt x="9622" y="610"/>
                    <a:pt x="11188" y="315"/>
                  </a:cubicBezTo>
                  <a:cubicBezTo>
                    <a:pt x="12753" y="19"/>
                    <a:pt x="14318" y="-80"/>
                    <a:pt x="15727" y="68"/>
                  </a:cubicBezTo>
                  <a:cubicBezTo>
                    <a:pt x="17135" y="216"/>
                    <a:pt x="18388" y="610"/>
                    <a:pt x="19483" y="1646"/>
                  </a:cubicBezTo>
                  <a:cubicBezTo>
                    <a:pt x="20579" y="2682"/>
                    <a:pt x="21518" y="4358"/>
                    <a:pt x="20579" y="5739"/>
                  </a:cubicBezTo>
                  <a:cubicBezTo>
                    <a:pt x="19640" y="7120"/>
                    <a:pt x="16822" y="8205"/>
                    <a:pt x="13692" y="8698"/>
                  </a:cubicBezTo>
                  <a:cubicBezTo>
                    <a:pt x="10561" y="9191"/>
                    <a:pt x="7118" y="9093"/>
                    <a:pt x="3675" y="89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4" name="Line"/>
            <p:cNvSpPr/>
            <p:nvPr/>
          </p:nvSpPr>
          <p:spPr>
            <a:xfrm>
              <a:off x="1721883" y="1409367"/>
              <a:ext cx="145017" cy="37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42" fill="norm" stroke="1" extrusionOk="0">
                  <a:moveTo>
                    <a:pt x="21141" y="1531"/>
                  </a:moveTo>
                  <a:cubicBezTo>
                    <a:pt x="19907" y="1049"/>
                    <a:pt x="18672" y="566"/>
                    <a:pt x="17284" y="264"/>
                  </a:cubicBezTo>
                  <a:cubicBezTo>
                    <a:pt x="15895" y="-37"/>
                    <a:pt x="14352" y="-158"/>
                    <a:pt x="12347" y="325"/>
                  </a:cubicBezTo>
                  <a:cubicBezTo>
                    <a:pt x="10341" y="807"/>
                    <a:pt x="7872" y="1893"/>
                    <a:pt x="5558" y="4427"/>
                  </a:cubicBezTo>
                  <a:cubicBezTo>
                    <a:pt x="3244" y="6962"/>
                    <a:pt x="1084" y="10944"/>
                    <a:pt x="312" y="13900"/>
                  </a:cubicBezTo>
                  <a:cubicBezTo>
                    <a:pt x="-459" y="16857"/>
                    <a:pt x="158" y="18787"/>
                    <a:pt x="2627" y="19873"/>
                  </a:cubicBezTo>
                  <a:cubicBezTo>
                    <a:pt x="5095" y="20959"/>
                    <a:pt x="9415" y="21201"/>
                    <a:pt x="13735" y="214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5" name="Line"/>
            <p:cNvSpPr/>
            <p:nvPr/>
          </p:nvSpPr>
          <p:spPr>
            <a:xfrm>
              <a:off x="1956329" y="1525130"/>
              <a:ext cx="12171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fill="norm" stroke="1" extrusionOk="0">
                  <a:moveTo>
                    <a:pt x="20700" y="0"/>
                  </a:moveTo>
                  <a:cubicBezTo>
                    <a:pt x="13500" y="5723"/>
                    <a:pt x="6300" y="11446"/>
                    <a:pt x="2700" y="14954"/>
                  </a:cubicBezTo>
                  <a:cubicBezTo>
                    <a:pt x="-900" y="18462"/>
                    <a:pt x="-900" y="19754"/>
                    <a:pt x="2700" y="20492"/>
                  </a:cubicBezTo>
                  <a:cubicBezTo>
                    <a:pt x="6300" y="21231"/>
                    <a:pt x="13500" y="21415"/>
                    <a:pt x="207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" name="Line"/>
            <p:cNvSpPr/>
            <p:nvPr/>
          </p:nvSpPr>
          <p:spPr>
            <a:xfrm>
              <a:off x="2076487" y="1525130"/>
              <a:ext cx="92279" cy="207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358" fill="norm" stroke="1" extrusionOk="0">
                  <a:moveTo>
                    <a:pt x="14391" y="0"/>
                  </a:moveTo>
                  <a:cubicBezTo>
                    <a:pt x="10071" y="1309"/>
                    <a:pt x="5751" y="2618"/>
                    <a:pt x="3111" y="5673"/>
                  </a:cubicBezTo>
                  <a:cubicBezTo>
                    <a:pt x="471" y="8727"/>
                    <a:pt x="-489" y="13527"/>
                    <a:pt x="231" y="16473"/>
                  </a:cubicBezTo>
                  <a:cubicBezTo>
                    <a:pt x="951" y="19418"/>
                    <a:pt x="3351" y="20509"/>
                    <a:pt x="6951" y="21055"/>
                  </a:cubicBezTo>
                  <a:cubicBezTo>
                    <a:pt x="10551" y="21600"/>
                    <a:pt x="15351" y="21600"/>
                    <a:pt x="17991" y="19418"/>
                  </a:cubicBezTo>
                  <a:cubicBezTo>
                    <a:pt x="20631" y="17236"/>
                    <a:pt x="21111" y="12873"/>
                    <a:pt x="20871" y="10145"/>
                  </a:cubicBezTo>
                  <a:cubicBezTo>
                    <a:pt x="20631" y="7418"/>
                    <a:pt x="19671" y="6327"/>
                    <a:pt x="17511" y="5455"/>
                  </a:cubicBezTo>
                  <a:cubicBezTo>
                    <a:pt x="15351" y="4582"/>
                    <a:pt x="11991" y="3927"/>
                    <a:pt x="10551" y="3818"/>
                  </a:cubicBezTo>
                  <a:cubicBezTo>
                    <a:pt x="9111" y="3709"/>
                    <a:pt x="9591" y="4145"/>
                    <a:pt x="10071" y="45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7" name="Line"/>
            <p:cNvSpPr/>
            <p:nvPr/>
          </p:nvSpPr>
          <p:spPr>
            <a:xfrm>
              <a:off x="2254250" y="1417180"/>
              <a:ext cx="90167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7" h="21600" fill="norm" stroke="1" extrusionOk="0">
                  <a:moveTo>
                    <a:pt x="0" y="0"/>
                  </a:moveTo>
                  <a:cubicBezTo>
                    <a:pt x="6240" y="2400"/>
                    <a:pt x="12480" y="4800"/>
                    <a:pt x="16320" y="7257"/>
                  </a:cubicBezTo>
                  <a:cubicBezTo>
                    <a:pt x="20160" y="9714"/>
                    <a:pt x="21600" y="12229"/>
                    <a:pt x="19440" y="14629"/>
                  </a:cubicBezTo>
                  <a:cubicBezTo>
                    <a:pt x="17280" y="17029"/>
                    <a:pt x="11520" y="19314"/>
                    <a:pt x="576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8" name="Line"/>
            <p:cNvSpPr/>
            <p:nvPr/>
          </p:nvSpPr>
          <p:spPr>
            <a:xfrm>
              <a:off x="2374899" y="1887080"/>
              <a:ext cx="571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" name="Line"/>
            <p:cNvSpPr/>
            <p:nvPr/>
          </p:nvSpPr>
          <p:spPr>
            <a:xfrm>
              <a:off x="3748054" y="1400247"/>
              <a:ext cx="169896" cy="348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47" fill="norm" stroke="1" extrusionOk="0">
                  <a:moveTo>
                    <a:pt x="21404" y="1041"/>
                  </a:moveTo>
                  <a:cubicBezTo>
                    <a:pt x="20071" y="520"/>
                    <a:pt x="18737" y="0"/>
                    <a:pt x="16737" y="0"/>
                  </a:cubicBezTo>
                  <a:cubicBezTo>
                    <a:pt x="14737" y="0"/>
                    <a:pt x="12071" y="520"/>
                    <a:pt x="9804" y="1757"/>
                  </a:cubicBezTo>
                  <a:cubicBezTo>
                    <a:pt x="7537" y="2993"/>
                    <a:pt x="5671" y="4945"/>
                    <a:pt x="4071" y="7677"/>
                  </a:cubicBezTo>
                  <a:cubicBezTo>
                    <a:pt x="2471" y="10410"/>
                    <a:pt x="1137" y="13923"/>
                    <a:pt x="471" y="16005"/>
                  </a:cubicBezTo>
                  <a:cubicBezTo>
                    <a:pt x="-196" y="18087"/>
                    <a:pt x="-196" y="18737"/>
                    <a:pt x="737" y="19518"/>
                  </a:cubicBezTo>
                  <a:cubicBezTo>
                    <a:pt x="1671" y="20299"/>
                    <a:pt x="3537" y="21210"/>
                    <a:pt x="6604" y="21405"/>
                  </a:cubicBezTo>
                  <a:cubicBezTo>
                    <a:pt x="9671" y="21600"/>
                    <a:pt x="13937" y="21080"/>
                    <a:pt x="18204" y="205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" name="Line"/>
            <p:cNvSpPr/>
            <p:nvPr/>
          </p:nvSpPr>
          <p:spPr>
            <a:xfrm>
              <a:off x="3759200" y="1626730"/>
              <a:ext cx="1079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" name="Line"/>
            <p:cNvSpPr/>
            <p:nvPr/>
          </p:nvSpPr>
          <p:spPr>
            <a:xfrm>
              <a:off x="4005132" y="1370284"/>
              <a:ext cx="198568" cy="317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427" fill="norm" stroke="1" extrusionOk="0">
                  <a:moveTo>
                    <a:pt x="21330" y="1023"/>
                  </a:moveTo>
                  <a:cubicBezTo>
                    <a:pt x="19284" y="451"/>
                    <a:pt x="17237" y="-121"/>
                    <a:pt x="14850" y="22"/>
                  </a:cubicBezTo>
                  <a:cubicBezTo>
                    <a:pt x="12463" y="165"/>
                    <a:pt x="9734" y="1023"/>
                    <a:pt x="7802" y="2954"/>
                  </a:cubicBezTo>
                  <a:cubicBezTo>
                    <a:pt x="5869" y="4886"/>
                    <a:pt x="4732" y="7890"/>
                    <a:pt x="3595" y="10607"/>
                  </a:cubicBezTo>
                  <a:cubicBezTo>
                    <a:pt x="2458" y="13325"/>
                    <a:pt x="1322" y="15757"/>
                    <a:pt x="639" y="17402"/>
                  </a:cubicBezTo>
                  <a:cubicBezTo>
                    <a:pt x="-43" y="19047"/>
                    <a:pt x="-270" y="19905"/>
                    <a:pt x="412" y="20478"/>
                  </a:cubicBezTo>
                  <a:cubicBezTo>
                    <a:pt x="1094" y="21050"/>
                    <a:pt x="2686" y="21336"/>
                    <a:pt x="5073" y="21407"/>
                  </a:cubicBezTo>
                  <a:cubicBezTo>
                    <a:pt x="7461" y="21479"/>
                    <a:pt x="10644" y="21336"/>
                    <a:pt x="13827" y="211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" name="Line"/>
            <p:cNvSpPr/>
            <p:nvPr/>
          </p:nvSpPr>
          <p:spPr>
            <a:xfrm>
              <a:off x="4184650" y="1461630"/>
              <a:ext cx="133350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659"/>
                    <a:pt x="9600" y="9318"/>
                    <a:pt x="13200" y="12918"/>
                  </a:cubicBezTo>
                  <a:cubicBezTo>
                    <a:pt x="16800" y="16518"/>
                    <a:pt x="19200" y="1905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" name="Line"/>
            <p:cNvSpPr/>
            <p:nvPr/>
          </p:nvSpPr>
          <p:spPr>
            <a:xfrm>
              <a:off x="4152899" y="1499730"/>
              <a:ext cx="190501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560" y="4469"/>
                    <a:pt x="11520" y="8938"/>
                    <a:pt x="7920" y="12538"/>
                  </a:cubicBezTo>
                  <a:cubicBezTo>
                    <a:pt x="4320" y="16138"/>
                    <a:pt x="2160" y="1886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" name="Line"/>
            <p:cNvSpPr/>
            <p:nvPr/>
          </p:nvSpPr>
          <p:spPr>
            <a:xfrm>
              <a:off x="4409016" y="1373866"/>
              <a:ext cx="127878" cy="373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387" fill="norm" stroke="1" extrusionOk="0">
                  <a:moveTo>
                    <a:pt x="708" y="3940"/>
                  </a:moveTo>
                  <a:cubicBezTo>
                    <a:pt x="354" y="3333"/>
                    <a:pt x="0" y="2726"/>
                    <a:pt x="0" y="2120"/>
                  </a:cubicBezTo>
                  <a:cubicBezTo>
                    <a:pt x="0" y="1513"/>
                    <a:pt x="354" y="906"/>
                    <a:pt x="2302" y="481"/>
                  </a:cubicBezTo>
                  <a:cubicBezTo>
                    <a:pt x="4249" y="57"/>
                    <a:pt x="7790" y="-186"/>
                    <a:pt x="10977" y="178"/>
                  </a:cubicBezTo>
                  <a:cubicBezTo>
                    <a:pt x="14164" y="542"/>
                    <a:pt x="16997" y="1513"/>
                    <a:pt x="18590" y="3333"/>
                  </a:cubicBezTo>
                  <a:cubicBezTo>
                    <a:pt x="20184" y="5153"/>
                    <a:pt x="20538" y="7823"/>
                    <a:pt x="20892" y="10371"/>
                  </a:cubicBezTo>
                  <a:cubicBezTo>
                    <a:pt x="21246" y="12920"/>
                    <a:pt x="21600" y="15347"/>
                    <a:pt x="21246" y="17106"/>
                  </a:cubicBezTo>
                  <a:cubicBezTo>
                    <a:pt x="20892" y="18866"/>
                    <a:pt x="19830" y="19958"/>
                    <a:pt x="18413" y="20565"/>
                  </a:cubicBezTo>
                  <a:cubicBezTo>
                    <a:pt x="16997" y="21171"/>
                    <a:pt x="15226" y="21293"/>
                    <a:pt x="12925" y="21353"/>
                  </a:cubicBezTo>
                  <a:cubicBezTo>
                    <a:pt x="10623" y="21414"/>
                    <a:pt x="7790" y="21414"/>
                    <a:pt x="5843" y="21171"/>
                  </a:cubicBezTo>
                  <a:cubicBezTo>
                    <a:pt x="3895" y="20929"/>
                    <a:pt x="2833" y="20443"/>
                    <a:pt x="3010" y="20018"/>
                  </a:cubicBezTo>
                  <a:cubicBezTo>
                    <a:pt x="3187" y="19594"/>
                    <a:pt x="4603" y="19230"/>
                    <a:pt x="6020" y="188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5" name="Line"/>
            <p:cNvSpPr/>
            <p:nvPr/>
          </p:nvSpPr>
          <p:spPr>
            <a:xfrm>
              <a:off x="4654550" y="1544886"/>
              <a:ext cx="152400" cy="37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4" fill="norm" stroke="1" extrusionOk="0">
                  <a:moveTo>
                    <a:pt x="0" y="20084"/>
                  </a:moveTo>
                  <a:cubicBezTo>
                    <a:pt x="3900" y="12126"/>
                    <a:pt x="7800" y="4168"/>
                    <a:pt x="11400" y="1326"/>
                  </a:cubicBezTo>
                  <a:cubicBezTo>
                    <a:pt x="15000" y="-1516"/>
                    <a:pt x="18300" y="758"/>
                    <a:pt x="21600" y="30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" name="Line"/>
            <p:cNvSpPr/>
            <p:nvPr/>
          </p:nvSpPr>
          <p:spPr>
            <a:xfrm>
              <a:off x="4667250" y="1645780"/>
              <a:ext cx="1079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7" name="Line"/>
            <p:cNvSpPr/>
            <p:nvPr/>
          </p:nvSpPr>
          <p:spPr>
            <a:xfrm>
              <a:off x="4914900" y="1317432"/>
              <a:ext cx="159788" cy="32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21342" fill="norm" stroke="1" extrusionOk="0">
                  <a:moveTo>
                    <a:pt x="0" y="6896"/>
                  </a:moveTo>
                  <a:cubicBezTo>
                    <a:pt x="1108" y="4695"/>
                    <a:pt x="2215" y="2494"/>
                    <a:pt x="5262" y="1255"/>
                  </a:cubicBezTo>
                  <a:cubicBezTo>
                    <a:pt x="8308" y="17"/>
                    <a:pt x="13292" y="-258"/>
                    <a:pt x="16615" y="224"/>
                  </a:cubicBezTo>
                  <a:cubicBezTo>
                    <a:pt x="19938" y="705"/>
                    <a:pt x="21600" y="1943"/>
                    <a:pt x="20631" y="4076"/>
                  </a:cubicBezTo>
                  <a:cubicBezTo>
                    <a:pt x="19662" y="6208"/>
                    <a:pt x="16062" y="9235"/>
                    <a:pt x="13015" y="11711"/>
                  </a:cubicBezTo>
                  <a:cubicBezTo>
                    <a:pt x="9969" y="14188"/>
                    <a:pt x="7477" y="16114"/>
                    <a:pt x="6508" y="17627"/>
                  </a:cubicBezTo>
                  <a:cubicBezTo>
                    <a:pt x="5538" y="19141"/>
                    <a:pt x="6092" y="20241"/>
                    <a:pt x="6646" y="213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8" name="Line"/>
            <p:cNvSpPr/>
            <p:nvPr/>
          </p:nvSpPr>
          <p:spPr>
            <a:xfrm>
              <a:off x="5010150" y="1766430"/>
              <a:ext cx="254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9" name="Line"/>
            <p:cNvSpPr/>
            <p:nvPr/>
          </p:nvSpPr>
          <p:spPr>
            <a:xfrm>
              <a:off x="6369050" y="1448930"/>
              <a:ext cx="31750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529"/>
                    <a:pt x="7200" y="7059"/>
                    <a:pt x="3600" y="10659"/>
                  </a:cubicBezTo>
                  <a:cubicBezTo>
                    <a:pt x="0" y="14259"/>
                    <a:pt x="0" y="179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" name="Line"/>
            <p:cNvSpPr/>
            <p:nvPr/>
          </p:nvSpPr>
          <p:spPr>
            <a:xfrm>
              <a:off x="6356350" y="1384867"/>
              <a:ext cx="298450" cy="165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9" fill="norm" stroke="1" extrusionOk="0">
                  <a:moveTo>
                    <a:pt x="0" y="21399"/>
                  </a:moveTo>
                  <a:cubicBezTo>
                    <a:pt x="153" y="17024"/>
                    <a:pt x="306" y="12650"/>
                    <a:pt x="1226" y="9505"/>
                  </a:cubicBezTo>
                  <a:cubicBezTo>
                    <a:pt x="2145" y="6361"/>
                    <a:pt x="3830" y="4447"/>
                    <a:pt x="6894" y="2943"/>
                  </a:cubicBezTo>
                  <a:cubicBezTo>
                    <a:pt x="9957" y="1440"/>
                    <a:pt x="14400" y="346"/>
                    <a:pt x="17081" y="72"/>
                  </a:cubicBezTo>
                  <a:cubicBezTo>
                    <a:pt x="19762" y="-201"/>
                    <a:pt x="20681" y="346"/>
                    <a:pt x="21600" y="8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" name="Line"/>
            <p:cNvSpPr/>
            <p:nvPr/>
          </p:nvSpPr>
          <p:spPr>
            <a:xfrm>
              <a:off x="6413499" y="1544180"/>
              <a:ext cx="1524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" name="Line"/>
            <p:cNvSpPr/>
            <p:nvPr/>
          </p:nvSpPr>
          <p:spPr>
            <a:xfrm>
              <a:off x="6477000" y="1715630"/>
              <a:ext cx="14605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261" y="5280"/>
                    <a:pt x="12522" y="10560"/>
                    <a:pt x="16122" y="14160"/>
                  </a:cubicBezTo>
                  <a:cubicBezTo>
                    <a:pt x="19722" y="17760"/>
                    <a:pt x="20661" y="196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" name="Line"/>
            <p:cNvSpPr/>
            <p:nvPr/>
          </p:nvSpPr>
          <p:spPr>
            <a:xfrm>
              <a:off x="6521450" y="1741030"/>
              <a:ext cx="10795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094" y="2400"/>
                    <a:pt x="10588" y="4800"/>
                    <a:pt x="6988" y="8400"/>
                  </a:cubicBezTo>
                  <a:cubicBezTo>
                    <a:pt x="3388" y="12000"/>
                    <a:pt x="1694" y="16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" name="Line"/>
            <p:cNvSpPr/>
            <p:nvPr/>
          </p:nvSpPr>
          <p:spPr>
            <a:xfrm>
              <a:off x="6806209" y="1423530"/>
              <a:ext cx="121641" cy="31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1600" fill="norm" stroke="1" extrusionOk="0">
                  <a:moveTo>
                    <a:pt x="21039" y="0"/>
                  </a:moveTo>
                  <a:cubicBezTo>
                    <a:pt x="17378" y="0"/>
                    <a:pt x="13717" y="0"/>
                    <a:pt x="10239" y="1322"/>
                  </a:cubicBezTo>
                  <a:cubicBezTo>
                    <a:pt x="6761" y="2645"/>
                    <a:pt x="3466" y="5290"/>
                    <a:pt x="1636" y="8155"/>
                  </a:cubicBezTo>
                  <a:cubicBezTo>
                    <a:pt x="-195" y="11020"/>
                    <a:pt x="-561" y="14106"/>
                    <a:pt x="903" y="16384"/>
                  </a:cubicBezTo>
                  <a:cubicBezTo>
                    <a:pt x="2368" y="18661"/>
                    <a:pt x="5663" y="20131"/>
                    <a:pt x="895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" name="Line"/>
            <p:cNvSpPr/>
            <p:nvPr/>
          </p:nvSpPr>
          <p:spPr>
            <a:xfrm>
              <a:off x="6997700" y="1471813"/>
              <a:ext cx="87955" cy="25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1453" fill="norm" stroke="1" extrusionOk="0">
                  <a:moveTo>
                    <a:pt x="0" y="2939"/>
                  </a:moveTo>
                  <a:cubicBezTo>
                    <a:pt x="514" y="2031"/>
                    <a:pt x="1029" y="1124"/>
                    <a:pt x="2829" y="579"/>
                  </a:cubicBezTo>
                  <a:cubicBezTo>
                    <a:pt x="4629" y="35"/>
                    <a:pt x="7714" y="-147"/>
                    <a:pt x="10029" y="125"/>
                  </a:cubicBezTo>
                  <a:cubicBezTo>
                    <a:pt x="12343" y="398"/>
                    <a:pt x="13886" y="1124"/>
                    <a:pt x="14657" y="2576"/>
                  </a:cubicBezTo>
                  <a:cubicBezTo>
                    <a:pt x="15429" y="4028"/>
                    <a:pt x="15429" y="6206"/>
                    <a:pt x="14400" y="7658"/>
                  </a:cubicBezTo>
                  <a:cubicBezTo>
                    <a:pt x="13371" y="9110"/>
                    <a:pt x="11314" y="9836"/>
                    <a:pt x="11571" y="10381"/>
                  </a:cubicBezTo>
                  <a:cubicBezTo>
                    <a:pt x="11829" y="10925"/>
                    <a:pt x="14400" y="11288"/>
                    <a:pt x="16714" y="11833"/>
                  </a:cubicBezTo>
                  <a:cubicBezTo>
                    <a:pt x="19029" y="12377"/>
                    <a:pt x="21086" y="13103"/>
                    <a:pt x="21343" y="14646"/>
                  </a:cubicBezTo>
                  <a:cubicBezTo>
                    <a:pt x="21600" y="16189"/>
                    <a:pt x="20057" y="18549"/>
                    <a:pt x="16200" y="19819"/>
                  </a:cubicBezTo>
                  <a:cubicBezTo>
                    <a:pt x="12343" y="21090"/>
                    <a:pt x="6171" y="21271"/>
                    <a:pt x="0" y="214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" name="Line"/>
            <p:cNvSpPr/>
            <p:nvPr/>
          </p:nvSpPr>
          <p:spPr>
            <a:xfrm>
              <a:off x="7143750" y="1429880"/>
              <a:ext cx="104463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600" fill="norm" stroke="1" extrusionOk="0">
                  <a:moveTo>
                    <a:pt x="0" y="0"/>
                  </a:moveTo>
                  <a:cubicBezTo>
                    <a:pt x="4235" y="372"/>
                    <a:pt x="8471" y="745"/>
                    <a:pt x="12282" y="2172"/>
                  </a:cubicBezTo>
                  <a:cubicBezTo>
                    <a:pt x="16094" y="3600"/>
                    <a:pt x="19482" y="6083"/>
                    <a:pt x="20541" y="8628"/>
                  </a:cubicBezTo>
                  <a:cubicBezTo>
                    <a:pt x="21600" y="11172"/>
                    <a:pt x="20329" y="13779"/>
                    <a:pt x="16729" y="15952"/>
                  </a:cubicBezTo>
                  <a:cubicBezTo>
                    <a:pt x="13129" y="18124"/>
                    <a:pt x="7200" y="19862"/>
                    <a:pt x="127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" name="Line"/>
            <p:cNvSpPr/>
            <p:nvPr/>
          </p:nvSpPr>
          <p:spPr>
            <a:xfrm>
              <a:off x="7385050" y="1594980"/>
              <a:ext cx="825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8" name="Line"/>
            <p:cNvSpPr/>
            <p:nvPr/>
          </p:nvSpPr>
          <p:spPr>
            <a:xfrm>
              <a:off x="7378700" y="1700253"/>
              <a:ext cx="222250" cy="2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4526" y="12302"/>
                    <a:pt x="9051" y="4448"/>
                    <a:pt x="12651" y="1502"/>
                  </a:cubicBezTo>
                  <a:cubicBezTo>
                    <a:pt x="16251" y="-1443"/>
                    <a:pt x="18926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9" name="Line"/>
            <p:cNvSpPr/>
            <p:nvPr/>
          </p:nvSpPr>
          <p:spPr>
            <a:xfrm>
              <a:off x="7727950" y="1371667"/>
              <a:ext cx="169051" cy="312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383" fill="norm" stroke="1" extrusionOk="0">
                  <a:moveTo>
                    <a:pt x="0" y="2682"/>
                  </a:moveTo>
                  <a:cubicBezTo>
                    <a:pt x="2667" y="1523"/>
                    <a:pt x="5333" y="363"/>
                    <a:pt x="8267" y="73"/>
                  </a:cubicBezTo>
                  <a:cubicBezTo>
                    <a:pt x="11200" y="-217"/>
                    <a:pt x="14400" y="363"/>
                    <a:pt x="16800" y="1740"/>
                  </a:cubicBezTo>
                  <a:cubicBezTo>
                    <a:pt x="19200" y="3117"/>
                    <a:pt x="20800" y="5292"/>
                    <a:pt x="21200" y="7104"/>
                  </a:cubicBezTo>
                  <a:cubicBezTo>
                    <a:pt x="21600" y="8916"/>
                    <a:pt x="20800" y="10366"/>
                    <a:pt x="18267" y="11888"/>
                  </a:cubicBezTo>
                  <a:cubicBezTo>
                    <a:pt x="15733" y="13410"/>
                    <a:pt x="11467" y="15004"/>
                    <a:pt x="8667" y="16599"/>
                  </a:cubicBezTo>
                  <a:cubicBezTo>
                    <a:pt x="5867" y="18194"/>
                    <a:pt x="4533" y="19788"/>
                    <a:pt x="3200" y="213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0" name="Line"/>
            <p:cNvSpPr/>
            <p:nvPr/>
          </p:nvSpPr>
          <p:spPr>
            <a:xfrm>
              <a:off x="7804149" y="1899780"/>
              <a:ext cx="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806" name="Drawing"/>
          <p:cNvGrpSpPr/>
          <p:nvPr/>
        </p:nvGrpSpPr>
        <p:grpSpPr>
          <a:xfrm>
            <a:off x="774700" y="2521004"/>
            <a:ext cx="12142778" cy="6009299"/>
            <a:chOff x="0" y="0"/>
            <a:chExt cx="12142777" cy="6009297"/>
          </a:xfrm>
        </p:grpSpPr>
        <p:sp>
          <p:nvSpPr>
            <p:cNvPr id="642" name="Line"/>
            <p:cNvSpPr/>
            <p:nvPr/>
          </p:nvSpPr>
          <p:spPr>
            <a:xfrm>
              <a:off x="480814" y="81338"/>
              <a:ext cx="177470" cy="40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1270" fill="norm" stroke="1" extrusionOk="0">
                  <a:moveTo>
                    <a:pt x="15281" y="3099"/>
                  </a:moveTo>
                  <a:cubicBezTo>
                    <a:pt x="14528" y="2199"/>
                    <a:pt x="13774" y="1299"/>
                    <a:pt x="12267" y="680"/>
                  </a:cubicBezTo>
                  <a:cubicBezTo>
                    <a:pt x="10760" y="62"/>
                    <a:pt x="8500" y="-276"/>
                    <a:pt x="6114" y="286"/>
                  </a:cubicBezTo>
                  <a:cubicBezTo>
                    <a:pt x="3728" y="849"/>
                    <a:pt x="1216" y="2311"/>
                    <a:pt x="337" y="3718"/>
                  </a:cubicBezTo>
                  <a:cubicBezTo>
                    <a:pt x="-542" y="5124"/>
                    <a:pt x="211" y="6474"/>
                    <a:pt x="3602" y="8330"/>
                  </a:cubicBezTo>
                  <a:cubicBezTo>
                    <a:pt x="6993" y="10186"/>
                    <a:pt x="13021" y="12549"/>
                    <a:pt x="16537" y="14349"/>
                  </a:cubicBezTo>
                  <a:cubicBezTo>
                    <a:pt x="20053" y="16149"/>
                    <a:pt x="21058" y="17386"/>
                    <a:pt x="21058" y="18286"/>
                  </a:cubicBezTo>
                  <a:cubicBezTo>
                    <a:pt x="21058" y="19186"/>
                    <a:pt x="20053" y="19749"/>
                    <a:pt x="19049" y="20199"/>
                  </a:cubicBezTo>
                  <a:cubicBezTo>
                    <a:pt x="18044" y="20649"/>
                    <a:pt x="17039" y="20986"/>
                    <a:pt x="15532" y="21155"/>
                  </a:cubicBezTo>
                  <a:cubicBezTo>
                    <a:pt x="14025" y="21324"/>
                    <a:pt x="12016" y="21324"/>
                    <a:pt x="10760" y="21043"/>
                  </a:cubicBezTo>
                  <a:cubicBezTo>
                    <a:pt x="9505" y="20761"/>
                    <a:pt x="9002" y="20199"/>
                    <a:pt x="9379" y="19805"/>
                  </a:cubicBezTo>
                  <a:cubicBezTo>
                    <a:pt x="9756" y="19411"/>
                    <a:pt x="11011" y="19186"/>
                    <a:pt x="11765" y="18961"/>
                  </a:cubicBezTo>
                  <a:cubicBezTo>
                    <a:pt x="12518" y="18736"/>
                    <a:pt x="12770" y="18511"/>
                    <a:pt x="13021" y="182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" name="Line"/>
            <p:cNvSpPr/>
            <p:nvPr/>
          </p:nvSpPr>
          <p:spPr>
            <a:xfrm>
              <a:off x="719279" y="292045"/>
              <a:ext cx="140417" cy="155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177" fill="norm" stroke="1" extrusionOk="0">
                  <a:moveTo>
                    <a:pt x="12128" y="0"/>
                  </a:moveTo>
                  <a:cubicBezTo>
                    <a:pt x="9269" y="1152"/>
                    <a:pt x="6411" y="2304"/>
                    <a:pt x="4187" y="4608"/>
                  </a:cubicBezTo>
                  <a:cubicBezTo>
                    <a:pt x="1964" y="6912"/>
                    <a:pt x="375" y="10368"/>
                    <a:pt x="58" y="13392"/>
                  </a:cubicBezTo>
                  <a:cubicBezTo>
                    <a:pt x="-260" y="16416"/>
                    <a:pt x="693" y="19008"/>
                    <a:pt x="3711" y="20304"/>
                  </a:cubicBezTo>
                  <a:cubicBezTo>
                    <a:pt x="6728" y="21600"/>
                    <a:pt x="11811" y="21600"/>
                    <a:pt x="15305" y="19296"/>
                  </a:cubicBezTo>
                  <a:cubicBezTo>
                    <a:pt x="18799" y="16992"/>
                    <a:pt x="20705" y="12384"/>
                    <a:pt x="21022" y="9216"/>
                  </a:cubicBezTo>
                  <a:cubicBezTo>
                    <a:pt x="21340" y="6048"/>
                    <a:pt x="20069" y="4320"/>
                    <a:pt x="18799" y="3024"/>
                  </a:cubicBezTo>
                  <a:cubicBezTo>
                    <a:pt x="17528" y="1728"/>
                    <a:pt x="16258" y="864"/>
                    <a:pt x="15305" y="576"/>
                  </a:cubicBezTo>
                  <a:cubicBezTo>
                    <a:pt x="14352" y="288"/>
                    <a:pt x="13716" y="576"/>
                    <a:pt x="13081" y="8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" name="Line"/>
            <p:cNvSpPr/>
            <p:nvPr/>
          </p:nvSpPr>
          <p:spPr>
            <a:xfrm>
              <a:off x="1173106" y="-1"/>
              <a:ext cx="281045" cy="478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307" fill="norm" stroke="1" extrusionOk="0">
                  <a:moveTo>
                    <a:pt x="16084" y="5091"/>
                  </a:moveTo>
                  <a:cubicBezTo>
                    <a:pt x="15761" y="3582"/>
                    <a:pt x="15439" y="2073"/>
                    <a:pt x="14472" y="1130"/>
                  </a:cubicBezTo>
                  <a:cubicBezTo>
                    <a:pt x="13504" y="186"/>
                    <a:pt x="11893" y="-191"/>
                    <a:pt x="10684" y="92"/>
                  </a:cubicBezTo>
                  <a:cubicBezTo>
                    <a:pt x="9475" y="375"/>
                    <a:pt x="8669" y="1318"/>
                    <a:pt x="8266" y="3440"/>
                  </a:cubicBezTo>
                  <a:cubicBezTo>
                    <a:pt x="7863" y="5563"/>
                    <a:pt x="7863" y="8864"/>
                    <a:pt x="8266" y="11788"/>
                  </a:cubicBezTo>
                  <a:cubicBezTo>
                    <a:pt x="8669" y="14712"/>
                    <a:pt x="9475" y="17259"/>
                    <a:pt x="9878" y="18768"/>
                  </a:cubicBezTo>
                  <a:cubicBezTo>
                    <a:pt x="10281" y="20277"/>
                    <a:pt x="10281" y="20749"/>
                    <a:pt x="9878" y="21032"/>
                  </a:cubicBezTo>
                  <a:cubicBezTo>
                    <a:pt x="9475" y="21315"/>
                    <a:pt x="8669" y="21409"/>
                    <a:pt x="7460" y="21173"/>
                  </a:cubicBezTo>
                  <a:cubicBezTo>
                    <a:pt x="6251" y="20937"/>
                    <a:pt x="4639" y="20371"/>
                    <a:pt x="3349" y="19806"/>
                  </a:cubicBezTo>
                  <a:cubicBezTo>
                    <a:pt x="2060" y="19240"/>
                    <a:pt x="1093" y="18674"/>
                    <a:pt x="528" y="18108"/>
                  </a:cubicBezTo>
                  <a:cubicBezTo>
                    <a:pt x="-36" y="17542"/>
                    <a:pt x="-197" y="16976"/>
                    <a:pt x="287" y="16599"/>
                  </a:cubicBezTo>
                  <a:cubicBezTo>
                    <a:pt x="770" y="16221"/>
                    <a:pt x="1899" y="16033"/>
                    <a:pt x="4397" y="15750"/>
                  </a:cubicBezTo>
                  <a:cubicBezTo>
                    <a:pt x="6896" y="15467"/>
                    <a:pt x="10764" y="15089"/>
                    <a:pt x="13263" y="14712"/>
                  </a:cubicBezTo>
                  <a:cubicBezTo>
                    <a:pt x="15761" y="14335"/>
                    <a:pt x="16890" y="13957"/>
                    <a:pt x="17534" y="13533"/>
                  </a:cubicBezTo>
                  <a:cubicBezTo>
                    <a:pt x="18179" y="13109"/>
                    <a:pt x="18340" y="12637"/>
                    <a:pt x="18018" y="12448"/>
                  </a:cubicBezTo>
                  <a:cubicBezTo>
                    <a:pt x="17696" y="12260"/>
                    <a:pt x="16890" y="12354"/>
                    <a:pt x="15842" y="12826"/>
                  </a:cubicBezTo>
                  <a:cubicBezTo>
                    <a:pt x="14794" y="13297"/>
                    <a:pt x="13504" y="14146"/>
                    <a:pt x="12699" y="14901"/>
                  </a:cubicBezTo>
                  <a:cubicBezTo>
                    <a:pt x="11893" y="15655"/>
                    <a:pt x="11570" y="16316"/>
                    <a:pt x="11490" y="16881"/>
                  </a:cubicBezTo>
                  <a:cubicBezTo>
                    <a:pt x="11409" y="17447"/>
                    <a:pt x="11570" y="17919"/>
                    <a:pt x="12134" y="18155"/>
                  </a:cubicBezTo>
                  <a:cubicBezTo>
                    <a:pt x="12699" y="18391"/>
                    <a:pt x="13666" y="18391"/>
                    <a:pt x="14633" y="18013"/>
                  </a:cubicBezTo>
                  <a:cubicBezTo>
                    <a:pt x="15600" y="17636"/>
                    <a:pt x="16567" y="16881"/>
                    <a:pt x="17212" y="16221"/>
                  </a:cubicBezTo>
                  <a:cubicBezTo>
                    <a:pt x="17857" y="15561"/>
                    <a:pt x="18179" y="14995"/>
                    <a:pt x="18502" y="14948"/>
                  </a:cubicBezTo>
                  <a:cubicBezTo>
                    <a:pt x="18824" y="14901"/>
                    <a:pt x="19146" y="15372"/>
                    <a:pt x="19630" y="16080"/>
                  </a:cubicBezTo>
                  <a:cubicBezTo>
                    <a:pt x="20113" y="16787"/>
                    <a:pt x="20758" y="17730"/>
                    <a:pt x="21403" y="186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" name="Line"/>
            <p:cNvSpPr/>
            <p:nvPr/>
          </p:nvSpPr>
          <p:spPr>
            <a:xfrm>
              <a:off x="1466850" y="253945"/>
              <a:ext cx="177800" cy="154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764"/>
                  </a:moveTo>
                  <a:cubicBezTo>
                    <a:pt x="514" y="8285"/>
                    <a:pt x="1029" y="6805"/>
                    <a:pt x="2057" y="6066"/>
                  </a:cubicBezTo>
                  <a:cubicBezTo>
                    <a:pt x="3086" y="5326"/>
                    <a:pt x="4629" y="5326"/>
                    <a:pt x="6300" y="6805"/>
                  </a:cubicBezTo>
                  <a:cubicBezTo>
                    <a:pt x="7971" y="8285"/>
                    <a:pt x="9771" y="11244"/>
                    <a:pt x="10671" y="13463"/>
                  </a:cubicBezTo>
                  <a:cubicBezTo>
                    <a:pt x="11571" y="15682"/>
                    <a:pt x="11571" y="17162"/>
                    <a:pt x="11314" y="18641"/>
                  </a:cubicBezTo>
                  <a:cubicBezTo>
                    <a:pt x="11057" y="20121"/>
                    <a:pt x="10543" y="21600"/>
                    <a:pt x="9900" y="21600"/>
                  </a:cubicBezTo>
                  <a:cubicBezTo>
                    <a:pt x="9257" y="21600"/>
                    <a:pt x="8486" y="20121"/>
                    <a:pt x="9129" y="17014"/>
                  </a:cubicBezTo>
                  <a:cubicBezTo>
                    <a:pt x="9771" y="13907"/>
                    <a:pt x="11829" y="9173"/>
                    <a:pt x="14143" y="6066"/>
                  </a:cubicBezTo>
                  <a:cubicBezTo>
                    <a:pt x="16457" y="2959"/>
                    <a:pt x="19029" y="147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" name="Line"/>
            <p:cNvSpPr/>
            <p:nvPr/>
          </p:nvSpPr>
          <p:spPr>
            <a:xfrm>
              <a:off x="615950" y="590495"/>
              <a:ext cx="85090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27" y="20291"/>
                    <a:pt x="3654" y="18982"/>
                    <a:pt x="5642" y="16364"/>
                  </a:cubicBezTo>
                  <a:cubicBezTo>
                    <a:pt x="7630" y="13745"/>
                    <a:pt x="9779" y="9818"/>
                    <a:pt x="11821" y="6873"/>
                  </a:cubicBezTo>
                  <a:cubicBezTo>
                    <a:pt x="13863" y="3927"/>
                    <a:pt x="15797" y="1964"/>
                    <a:pt x="17409" y="982"/>
                  </a:cubicBezTo>
                  <a:cubicBezTo>
                    <a:pt x="19021" y="0"/>
                    <a:pt x="2031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" name="Line"/>
            <p:cNvSpPr/>
            <p:nvPr/>
          </p:nvSpPr>
          <p:spPr>
            <a:xfrm>
              <a:off x="1098145" y="577795"/>
              <a:ext cx="381405" cy="93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54" fill="norm" stroke="1" extrusionOk="0">
                  <a:moveTo>
                    <a:pt x="5305" y="15840"/>
                  </a:moveTo>
                  <a:cubicBezTo>
                    <a:pt x="3192" y="17760"/>
                    <a:pt x="1079" y="19680"/>
                    <a:pt x="316" y="20640"/>
                  </a:cubicBezTo>
                  <a:cubicBezTo>
                    <a:pt x="-447" y="21600"/>
                    <a:pt x="140" y="21600"/>
                    <a:pt x="2429" y="19440"/>
                  </a:cubicBezTo>
                  <a:cubicBezTo>
                    <a:pt x="4718" y="17280"/>
                    <a:pt x="8710" y="12960"/>
                    <a:pt x="12114" y="9360"/>
                  </a:cubicBezTo>
                  <a:cubicBezTo>
                    <a:pt x="15518" y="5760"/>
                    <a:pt x="18336" y="2880"/>
                    <a:pt x="211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" name="Line"/>
            <p:cNvSpPr/>
            <p:nvPr/>
          </p:nvSpPr>
          <p:spPr>
            <a:xfrm>
              <a:off x="1879600" y="285695"/>
              <a:ext cx="254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" name="Line"/>
            <p:cNvSpPr/>
            <p:nvPr/>
          </p:nvSpPr>
          <p:spPr>
            <a:xfrm>
              <a:off x="1866900" y="457145"/>
              <a:ext cx="63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" name="Line"/>
            <p:cNvSpPr/>
            <p:nvPr/>
          </p:nvSpPr>
          <p:spPr>
            <a:xfrm>
              <a:off x="533399" y="1858379"/>
              <a:ext cx="25401" cy="55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fill="norm" stroke="1" extrusionOk="0">
                  <a:moveTo>
                    <a:pt x="0" y="828"/>
                  </a:moveTo>
                  <a:cubicBezTo>
                    <a:pt x="0" y="414"/>
                    <a:pt x="0" y="0"/>
                    <a:pt x="0" y="0"/>
                  </a:cubicBezTo>
                  <a:cubicBezTo>
                    <a:pt x="0" y="0"/>
                    <a:pt x="0" y="414"/>
                    <a:pt x="900" y="2276"/>
                  </a:cubicBezTo>
                  <a:cubicBezTo>
                    <a:pt x="1800" y="4138"/>
                    <a:pt x="3600" y="7448"/>
                    <a:pt x="5400" y="10469"/>
                  </a:cubicBezTo>
                  <a:cubicBezTo>
                    <a:pt x="7200" y="13490"/>
                    <a:pt x="9000" y="16221"/>
                    <a:pt x="9900" y="17834"/>
                  </a:cubicBezTo>
                  <a:cubicBezTo>
                    <a:pt x="10800" y="19448"/>
                    <a:pt x="10800" y="19945"/>
                    <a:pt x="11700" y="20400"/>
                  </a:cubicBezTo>
                  <a:cubicBezTo>
                    <a:pt x="12600" y="20855"/>
                    <a:pt x="14400" y="21269"/>
                    <a:pt x="16200" y="21434"/>
                  </a:cubicBezTo>
                  <a:cubicBezTo>
                    <a:pt x="18000" y="21600"/>
                    <a:pt x="19800" y="21517"/>
                    <a:pt x="21600" y="214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" name="Line"/>
            <p:cNvSpPr/>
            <p:nvPr/>
          </p:nvSpPr>
          <p:spPr>
            <a:xfrm>
              <a:off x="647699" y="2067045"/>
              <a:ext cx="141818" cy="20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255" fill="norm" stroke="1" extrusionOk="0">
                  <a:moveTo>
                    <a:pt x="0" y="8164"/>
                  </a:moveTo>
                  <a:cubicBezTo>
                    <a:pt x="318" y="14273"/>
                    <a:pt x="635" y="20382"/>
                    <a:pt x="1271" y="19837"/>
                  </a:cubicBezTo>
                  <a:cubicBezTo>
                    <a:pt x="1906" y="19291"/>
                    <a:pt x="2859" y="12091"/>
                    <a:pt x="4447" y="7619"/>
                  </a:cubicBezTo>
                  <a:cubicBezTo>
                    <a:pt x="6035" y="3146"/>
                    <a:pt x="8259" y="1400"/>
                    <a:pt x="10165" y="528"/>
                  </a:cubicBezTo>
                  <a:cubicBezTo>
                    <a:pt x="12071" y="-345"/>
                    <a:pt x="13659" y="-345"/>
                    <a:pt x="15565" y="2164"/>
                  </a:cubicBezTo>
                  <a:cubicBezTo>
                    <a:pt x="17471" y="4673"/>
                    <a:pt x="19694" y="9691"/>
                    <a:pt x="20647" y="13291"/>
                  </a:cubicBezTo>
                  <a:cubicBezTo>
                    <a:pt x="21600" y="16891"/>
                    <a:pt x="21282" y="19073"/>
                    <a:pt x="20965" y="212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2" name="Line"/>
            <p:cNvSpPr/>
            <p:nvPr/>
          </p:nvSpPr>
          <p:spPr>
            <a:xfrm>
              <a:off x="918442" y="1782106"/>
              <a:ext cx="65808" cy="516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6" h="21427" fill="norm" stroke="1" extrusionOk="0">
                  <a:moveTo>
                    <a:pt x="20986" y="3515"/>
                  </a:moveTo>
                  <a:cubicBezTo>
                    <a:pt x="20986" y="2988"/>
                    <a:pt x="20986" y="2461"/>
                    <a:pt x="20311" y="1803"/>
                  </a:cubicBezTo>
                  <a:cubicBezTo>
                    <a:pt x="19636" y="1144"/>
                    <a:pt x="18286" y="354"/>
                    <a:pt x="16261" y="90"/>
                  </a:cubicBezTo>
                  <a:cubicBezTo>
                    <a:pt x="14236" y="-173"/>
                    <a:pt x="11536" y="90"/>
                    <a:pt x="8499" y="1495"/>
                  </a:cubicBezTo>
                  <a:cubicBezTo>
                    <a:pt x="5461" y="2900"/>
                    <a:pt x="2086" y="5447"/>
                    <a:pt x="736" y="8256"/>
                  </a:cubicBezTo>
                  <a:cubicBezTo>
                    <a:pt x="-614" y="11066"/>
                    <a:pt x="61" y="14139"/>
                    <a:pt x="1411" y="16378"/>
                  </a:cubicBezTo>
                  <a:cubicBezTo>
                    <a:pt x="2761" y="18617"/>
                    <a:pt x="4786" y="20022"/>
                    <a:pt x="6811" y="214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3" name="Line"/>
            <p:cNvSpPr/>
            <p:nvPr/>
          </p:nvSpPr>
          <p:spPr>
            <a:xfrm>
              <a:off x="863600" y="2082745"/>
              <a:ext cx="12700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040" y="14400"/>
                    <a:pt x="10080" y="7200"/>
                    <a:pt x="13680" y="3600"/>
                  </a:cubicBezTo>
                  <a:cubicBezTo>
                    <a:pt x="17280" y="0"/>
                    <a:pt x="1944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4" name="Line"/>
            <p:cNvSpPr/>
            <p:nvPr/>
          </p:nvSpPr>
          <p:spPr>
            <a:xfrm>
              <a:off x="1025436" y="2065519"/>
              <a:ext cx="104865" cy="197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237" fill="norm" stroke="1" extrusionOk="0">
                  <a:moveTo>
                    <a:pt x="4554" y="7307"/>
                  </a:moveTo>
                  <a:cubicBezTo>
                    <a:pt x="6714" y="7307"/>
                    <a:pt x="8874" y="7307"/>
                    <a:pt x="11466" y="6739"/>
                  </a:cubicBezTo>
                  <a:cubicBezTo>
                    <a:pt x="14058" y="6170"/>
                    <a:pt x="17082" y="5033"/>
                    <a:pt x="18810" y="3783"/>
                  </a:cubicBezTo>
                  <a:cubicBezTo>
                    <a:pt x="20538" y="2532"/>
                    <a:pt x="20970" y="1168"/>
                    <a:pt x="20106" y="486"/>
                  </a:cubicBezTo>
                  <a:cubicBezTo>
                    <a:pt x="19242" y="-196"/>
                    <a:pt x="17082" y="-196"/>
                    <a:pt x="14058" y="713"/>
                  </a:cubicBezTo>
                  <a:cubicBezTo>
                    <a:pt x="11034" y="1623"/>
                    <a:pt x="7146" y="3442"/>
                    <a:pt x="4338" y="6625"/>
                  </a:cubicBezTo>
                  <a:cubicBezTo>
                    <a:pt x="1530" y="9808"/>
                    <a:pt x="-198" y="14356"/>
                    <a:pt x="18" y="17084"/>
                  </a:cubicBezTo>
                  <a:cubicBezTo>
                    <a:pt x="234" y="19812"/>
                    <a:pt x="2394" y="20722"/>
                    <a:pt x="6282" y="21063"/>
                  </a:cubicBezTo>
                  <a:cubicBezTo>
                    <a:pt x="10170" y="21404"/>
                    <a:pt x="15786" y="21177"/>
                    <a:pt x="21402" y="209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5" name="Line"/>
            <p:cNvSpPr/>
            <p:nvPr/>
          </p:nvSpPr>
          <p:spPr>
            <a:xfrm>
              <a:off x="1168400" y="2058525"/>
              <a:ext cx="352273" cy="21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297" fill="norm" stroke="1" extrusionOk="0">
                  <a:moveTo>
                    <a:pt x="0" y="1806"/>
                  </a:moveTo>
                  <a:cubicBezTo>
                    <a:pt x="1423" y="2447"/>
                    <a:pt x="2846" y="3089"/>
                    <a:pt x="3816" y="4907"/>
                  </a:cubicBezTo>
                  <a:cubicBezTo>
                    <a:pt x="4786" y="6725"/>
                    <a:pt x="5303" y="9719"/>
                    <a:pt x="5303" y="12071"/>
                  </a:cubicBezTo>
                  <a:cubicBezTo>
                    <a:pt x="5303" y="14424"/>
                    <a:pt x="4786" y="16134"/>
                    <a:pt x="4268" y="17418"/>
                  </a:cubicBezTo>
                  <a:cubicBezTo>
                    <a:pt x="3751" y="18701"/>
                    <a:pt x="3234" y="19556"/>
                    <a:pt x="2846" y="19342"/>
                  </a:cubicBezTo>
                  <a:cubicBezTo>
                    <a:pt x="2457" y="19129"/>
                    <a:pt x="2199" y="17845"/>
                    <a:pt x="2393" y="15386"/>
                  </a:cubicBezTo>
                  <a:cubicBezTo>
                    <a:pt x="2587" y="12927"/>
                    <a:pt x="3234" y="9291"/>
                    <a:pt x="3816" y="7045"/>
                  </a:cubicBezTo>
                  <a:cubicBezTo>
                    <a:pt x="4398" y="4800"/>
                    <a:pt x="4915" y="3944"/>
                    <a:pt x="5820" y="3517"/>
                  </a:cubicBezTo>
                  <a:cubicBezTo>
                    <a:pt x="6726" y="3089"/>
                    <a:pt x="8019" y="3089"/>
                    <a:pt x="8989" y="3196"/>
                  </a:cubicBezTo>
                  <a:cubicBezTo>
                    <a:pt x="9959" y="3303"/>
                    <a:pt x="10606" y="3517"/>
                    <a:pt x="11123" y="3196"/>
                  </a:cubicBezTo>
                  <a:cubicBezTo>
                    <a:pt x="11641" y="2875"/>
                    <a:pt x="12029" y="2020"/>
                    <a:pt x="11770" y="1913"/>
                  </a:cubicBezTo>
                  <a:cubicBezTo>
                    <a:pt x="11511" y="1806"/>
                    <a:pt x="10606" y="2447"/>
                    <a:pt x="9830" y="3944"/>
                  </a:cubicBezTo>
                  <a:cubicBezTo>
                    <a:pt x="9054" y="5441"/>
                    <a:pt x="8407" y="7794"/>
                    <a:pt x="8084" y="10467"/>
                  </a:cubicBezTo>
                  <a:cubicBezTo>
                    <a:pt x="7760" y="13140"/>
                    <a:pt x="7760" y="16134"/>
                    <a:pt x="7954" y="18059"/>
                  </a:cubicBezTo>
                  <a:cubicBezTo>
                    <a:pt x="8149" y="19984"/>
                    <a:pt x="8537" y="20839"/>
                    <a:pt x="9054" y="21160"/>
                  </a:cubicBezTo>
                  <a:cubicBezTo>
                    <a:pt x="9571" y="21481"/>
                    <a:pt x="10218" y="21267"/>
                    <a:pt x="10994" y="20198"/>
                  </a:cubicBezTo>
                  <a:cubicBezTo>
                    <a:pt x="11770" y="19129"/>
                    <a:pt x="12675" y="17204"/>
                    <a:pt x="13516" y="15172"/>
                  </a:cubicBezTo>
                  <a:cubicBezTo>
                    <a:pt x="14357" y="13140"/>
                    <a:pt x="15133" y="11002"/>
                    <a:pt x="15392" y="10681"/>
                  </a:cubicBezTo>
                  <a:cubicBezTo>
                    <a:pt x="15650" y="10360"/>
                    <a:pt x="15392" y="11857"/>
                    <a:pt x="15198" y="13354"/>
                  </a:cubicBezTo>
                  <a:cubicBezTo>
                    <a:pt x="15004" y="14851"/>
                    <a:pt x="14874" y="16348"/>
                    <a:pt x="14810" y="16455"/>
                  </a:cubicBezTo>
                  <a:cubicBezTo>
                    <a:pt x="14745" y="16562"/>
                    <a:pt x="14745" y="15279"/>
                    <a:pt x="15133" y="12713"/>
                  </a:cubicBezTo>
                  <a:cubicBezTo>
                    <a:pt x="15521" y="10146"/>
                    <a:pt x="16297" y="6297"/>
                    <a:pt x="16944" y="3944"/>
                  </a:cubicBezTo>
                  <a:cubicBezTo>
                    <a:pt x="17590" y="1592"/>
                    <a:pt x="18108" y="736"/>
                    <a:pt x="18690" y="309"/>
                  </a:cubicBezTo>
                  <a:cubicBezTo>
                    <a:pt x="19272" y="-119"/>
                    <a:pt x="19919" y="-119"/>
                    <a:pt x="20436" y="416"/>
                  </a:cubicBezTo>
                  <a:cubicBezTo>
                    <a:pt x="20953" y="950"/>
                    <a:pt x="21341" y="2020"/>
                    <a:pt x="21471" y="4479"/>
                  </a:cubicBezTo>
                  <a:cubicBezTo>
                    <a:pt x="21600" y="6938"/>
                    <a:pt x="21471" y="10788"/>
                    <a:pt x="21406" y="13247"/>
                  </a:cubicBezTo>
                  <a:cubicBezTo>
                    <a:pt x="21341" y="15707"/>
                    <a:pt x="21341" y="16776"/>
                    <a:pt x="21341" y="178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6" name="Line"/>
            <p:cNvSpPr/>
            <p:nvPr/>
          </p:nvSpPr>
          <p:spPr>
            <a:xfrm>
              <a:off x="1589678" y="2031226"/>
              <a:ext cx="264522" cy="191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0540" fill="norm" stroke="1" extrusionOk="0">
                  <a:moveTo>
                    <a:pt x="7024" y="4851"/>
                  </a:moveTo>
                  <a:cubicBezTo>
                    <a:pt x="6510" y="3942"/>
                    <a:pt x="5995" y="3033"/>
                    <a:pt x="5310" y="2805"/>
                  </a:cubicBezTo>
                  <a:cubicBezTo>
                    <a:pt x="4624" y="2578"/>
                    <a:pt x="3767" y="3033"/>
                    <a:pt x="2824" y="4738"/>
                  </a:cubicBezTo>
                  <a:cubicBezTo>
                    <a:pt x="1881" y="6443"/>
                    <a:pt x="853" y="9399"/>
                    <a:pt x="338" y="12127"/>
                  </a:cubicBezTo>
                  <a:cubicBezTo>
                    <a:pt x="-176" y="14856"/>
                    <a:pt x="-176" y="17357"/>
                    <a:pt x="853" y="18948"/>
                  </a:cubicBezTo>
                  <a:cubicBezTo>
                    <a:pt x="1881" y="20540"/>
                    <a:pt x="3938" y="21222"/>
                    <a:pt x="6681" y="19403"/>
                  </a:cubicBezTo>
                  <a:cubicBezTo>
                    <a:pt x="9424" y="17584"/>
                    <a:pt x="12853" y="13264"/>
                    <a:pt x="14824" y="10536"/>
                  </a:cubicBezTo>
                  <a:cubicBezTo>
                    <a:pt x="16795" y="7807"/>
                    <a:pt x="17310" y="6670"/>
                    <a:pt x="17824" y="5079"/>
                  </a:cubicBezTo>
                  <a:cubicBezTo>
                    <a:pt x="18338" y="3487"/>
                    <a:pt x="18853" y="1441"/>
                    <a:pt x="18681" y="531"/>
                  </a:cubicBezTo>
                  <a:cubicBezTo>
                    <a:pt x="18510" y="-378"/>
                    <a:pt x="17653" y="-151"/>
                    <a:pt x="16110" y="1441"/>
                  </a:cubicBezTo>
                  <a:cubicBezTo>
                    <a:pt x="14567" y="3033"/>
                    <a:pt x="12338" y="5988"/>
                    <a:pt x="11224" y="8717"/>
                  </a:cubicBezTo>
                  <a:cubicBezTo>
                    <a:pt x="10110" y="11445"/>
                    <a:pt x="10110" y="13946"/>
                    <a:pt x="11995" y="15879"/>
                  </a:cubicBezTo>
                  <a:cubicBezTo>
                    <a:pt x="13881" y="17811"/>
                    <a:pt x="17653" y="19176"/>
                    <a:pt x="21424" y="205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7" name="Line"/>
            <p:cNvSpPr/>
            <p:nvPr/>
          </p:nvSpPr>
          <p:spPr>
            <a:xfrm>
              <a:off x="685800" y="2393895"/>
              <a:ext cx="9080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64" y="19200"/>
                    <a:pt x="3927" y="16800"/>
                    <a:pt x="5815" y="13800"/>
                  </a:cubicBezTo>
                  <a:cubicBezTo>
                    <a:pt x="7703" y="10800"/>
                    <a:pt x="9516" y="7200"/>
                    <a:pt x="11530" y="4800"/>
                  </a:cubicBezTo>
                  <a:cubicBezTo>
                    <a:pt x="13544" y="2400"/>
                    <a:pt x="15759" y="1200"/>
                    <a:pt x="17471" y="600"/>
                  </a:cubicBezTo>
                  <a:cubicBezTo>
                    <a:pt x="19183" y="0"/>
                    <a:pt x="2039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" name="Line"/>
            <p:cNvSpPr/>
            <p:nvPr/>
          </p:nvSpPr>
          <p:spPr>
            <a:xfrm>
              <a:off x="1060450" y="2374845"/>
              <a:ext cx="54610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674" y="19680"/>
                    <a:pt x="3349" y="17760"/>
                    <a:pt x="5902" y="15360"/>
                  </a:cubicBezTo>
                  <a:cubicBezTo>
                    <a:pt x="8456" y="12960"/>
                    <a:pt x="11888" y="10080"/>
                    <a:pt x="14651" y="7440"/>
                  </a:cubicBezTo>
                  <a:cubicBezTo>
                    <a:pt x="17414" y="4800"/>
                    <a:pt x="1950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" name="Line"/>
            <p:cNvSpPr/>
            <p:nvPr/>
          </p:nvSpPr>
          <p:spPr>
            <a:xfrm>
              <a:off x="2012949" y="2070045"/>
              <a:ext cx="381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1029"/>
                    <a:pt x="9600" y="2057"/>
                    <a:pt x="6000" y="5657"/>
                  </a:cubicBezTo>
                  <a:cubicBezTo>
                    <a:pt x="2400" y="9257"/>
                    <a:pt x="1200" y="154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" name="Line"/>
            <p:cNvSpPr/>
            <p:nvPr/>
          </p:nvSpPr>
          <p:spPr>
            <a:xfrm>
              <a:off x="2031364" y="2222445"/>
              <a:ext cx="1272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" name="Line"/>
            <p:cNvSpPr/>
            <p:nvPr/>
          </p:nvSpPr>
          <p:spPr>
            <a:xfrm>
              <a:off x="2967265" y="1913136"/>
              <a:ext cx="277586" cy="64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421" fill="norm" stroke="1" extrusionOk="0">
                  <a:moveTo>
                    <a:pt x="8205" y="2683"/>
                  </a:moveTo>
                  <a:cubicBezTo>
                    <a:pt x="6569" y="2683"/>
                    <a:pt x="4933" y="2683"/>
                    <a:pt x="3869" y="2542"/>
                  </a:cubicBezTo>
                  <a:cubicBezTo>
                    <a:pt x="2805" y="2402"/>
                    <a:pt x="2315" y="2120"/>
                    <a:pt x="2151" y="1803"/>
                  </a:cubicBezTo>
                  <a:cubicBezTo>
                    <a:pt x="1987" y="1487"/>
                    <a:pt x="2151" y="1135"/>
                    <a:pt x="2560" y="818"/>
                  </a:cubicBezTo>
                  <a:cubicBezTo>
                    <a:pt x="2969" y="502"/>
                    <a:pt x="3624" y="220"/>
                    <a:pt x="4360" y="80"/>
                  </a:cubicBezTo>
                  <a:cubicBezTo>
                    <a:pt x="5096" y="-61"/>
                    <a:pt x="5915" y="-61"/>
                    <a:pt x="6324" y="467"/>
                  </a:cubicBezTo>
                  <a:cubicBezTo>
                    <a:pt x="6733" y="994"/>
                    <a:pt x="6733" y="2050"/>
                    <a:pt x="6569" y="3949"/>
                  </a:cubicBezTo>
                  <a:cubicBezTo>
                    <a:pt x="6405" y="5849"/>
                    <a:pt x="6078" y="8593"/>
                    <a:pt x="5669" y="10246"/>
                  </a:cubicBezTo>
                  <a:cubicBezTo>
                    <a:pt x="5260" y="11900"/>
                    <a:pt x="4769" y="12463"/>
                    <a:pt x="4196" y="12920"/>
                  </a:cubicBezTo>
                  <a:cubicBezTo>
                    <a:pt x="3624" y="13377"/>
                    <a:pt x="2969" y="13729"/>
                    <a:pt x="2233" y="13870"/>
                  </a:cubicBezTo>
                  <a:cubicBezTo>
                    <a:pt x="1496" y="14011"/>
                    <a:pt x="678" y="13940"/>
                    <a:pt x="269" y="13729"/>
                  </a:cubicBezTo>
                  <a:cubicBezTo>
                    <a:pt x="-140" y="13518"/>
                    <a:pt x="-140" y="13166"/>
                    <a:pt x="678" y="12111"/>
                  </a:cubicBezTo>
                  <a:cubicBezTo>
                    <a:pt x="1496" y="11056"/>
                    <a:pt x="3133" y="9297"/>
                    <a:pt x="5751" y="7432"/>
                  </a:cubicBezTo>
                  <a:cubicBezTo>
                    <a:pt x="8369" y="5568"/>
                    <a:pt x="11969" y="3598"/>
                    <a:pt x="14342" y="2402"/>
                  </a:cubicBezTo>
                  <a:cubicBezTo>
                    <a:pt x="16715" y="1205"/>
                    <a:pt x="17860" y="783"/>
                    <a:pt x="18433" y="748"/>
                  </a:cubicBezTo>
                  <a:cubicBezTo>
                    <a:pt x="19005" y="713"/>
                    <a:pt x="19005" y="1065"/>
                    <a:pt x="18024" y="2437"/>
                  </a:cubicBezTo>
                  <a:cubicBezTo>
                    <a:pt x="17042" y="3809"/>
                    <a:pt x="15078" y="6201"/>
                    <a:pt x="13687" y="8734"/>
                  </a:cubicBezTo>
                  <a:cubicBezTo>
                    <a:pt x="12296" y="11267"/>
                    <a:pt x="11478" y="13940"/>
                    <a:pt x="11069" y="15875"/>
                  </a:cubicBezTo>
                  <a:cubicBezTo>
                    <a:pt x="10660" y="17810"/>
                    <a:pt x="10660" y="19006"/>
                    <a:pt x="10742" y="19780"/>
                  </a:cubicBezTo>
                  <a:cubicBezTo>
                    <a:pt x="10824" y="20554"/>
                    <a:pt x="10987" y="20906"/>
                    <a:pt x="11478" y="21152"/>
                  </a:cubicBezTo>
                  <a:cubicBezTo>
                    <a:pt x="11969" y="21398"/>
                    <a:pt x="12787" y="21539"/>
                    <a:pt x="13851" y="21293"/>
                  </a:cubicBezTo>
                  <a:cubicBezTo>
                    <a:pt x="14915" y="21046"/>
                    <a:pt x="16224" y="20413"/>
                    <a:pt x="17124" y="19463"/>
                  </a:cubicBezTo>
                  <a:cubicBezTo>
                    <a:pt x="18024" y="18514"/>
                    <a:pt x="18515" y="17247"/>
                    <a:pt x="18596" y="16438"/>
                  </a:cubicBezTo>
                  <a:cubicBezTo>
                    <a:pt x="18678" y="15629"/>
                    <a:pt x="18351" y="15277"/>
                    <a:pt x="17778" y="15066"/>
                  </a:cubicBezTo>
                  <a:cubicBezTo>
                    <a:pt x="17205" y="14855"/>
                    <a:pt x="16387" y="14785"/>
                    <a:pt x="16469" y="14644"/>
                  </a:cubicBezTo>
                  <a:cubicBezTo>
                    <a:pt x="16551" y="14503"/>
                    <a:pt x="17533" y="14292"/>
                    <a:pt x="18515" y="14116"/>
                  </a:cubicBezTo>
                  <a:cubicBezTo>
                    <a:pt x="19496" y="13940"/>
                    <a:pt x="20478" y="13800"/>
                    <a:pt x="21460" y="136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" name="Line"/>
            <p:cNvSpPr/>
            <p:nvPr/>
          </p:nvSpPr>
          <p:spPr>
            <a:xfrm>
              <a:off x="3756333" y="2003281"/>
              <a:ext cx="60018" cy="350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436" fill="norm" stroke="1" extrusionOk="0">
                  <a:moveTo>
                    <a:pt x="21119" y="2916"/>
                  </a:moveTo>
                  <a:cubicBezTo>
                    <a:pt x="17395" y="2916"/>
                    <a:pt x="13671" y="2916"/>
                    <a:pt x="11064" y="2592"/>
                  </a:cubicBezTo>
                  <a:cubicBezTo>
                    <a:pt x="8457" y="2269"/>
                    <a:pt x="6967" y="1622"/>
                    <a:pt x="8085" y="1040"/>
                  </a:cubicBezTo>
                  <a:cubicBezTo>
                    <a:pt x="9202" y="458"/>
                    <a:pt x="12926" y="-59"/>
                    <a:pt x="15533" y="6"/>
                  </a:cubicBezTo>
                  <a:cubicBezTo>
                    <a:pt x="18140" y="70"/>
                    <a:pt x="19629" y="717"/>
                    <a:pt x="20374" y="2916"/>
                  </a:cubicBezTo>
                  <a:cubicBezTo>
                    <a:pt x="21119" y="5115"/>
                    <a:pt x="21119" y="8866"/>
                    <a:pt x="20374" y="11711"/>
                  </a:cubicBezTo>
                  <a:cubicBezTo>
                    <a:pt x="19629" y="14557"/>
                    <a:pt x="18140" y="16497"/>
                    <a:pt x="17022" y="17855"/>
                  </a:cubicBezTo>
                  <a:cubicBezTo>
                    <a:pt x="15905" y="19213"/>
                    <a:pt x="15160" y="19989"/>
                    <a:pt x="13298" y="20571"/>
                  </a:cubicBezTo>
                  <a:cubicBezTo>
                    <a:pt x="11436" y="21153"/>
                    <a:pt x="8457" y="21541"/>
                    <a:pt x="5850" y="21412"/>
                  </a:cubicBezTo>
                  <a:cubicBezTo>
                    <a:pt x="3243" y="21282"/>
                    <a:pt x="1009" y="20636"/>
                    <a:pt x="264" y="19989"/>
                  </a:cubicBezTo>
                  <a:cubicBezTo>
                    <a:pt x="-481" y="19342"/>
                    <a:pt x="264" y="18695"/>
                    <a:pt x="3616" y="18049"/>
                  </a:cubicBezTo>
                  <a:cubicBezTo>
                    <a:pt x="6967" y="17402"/>
                    <a:pt x="12926" y="16755"/>
                    <a:pt x="18885" y="161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" name="Line"/>
            <p:cNvSpPr/>
            <p:nvPr/>
          </p:nvSpPr>
          <p:spPr>
            <a:xfrm>
              <a:off x="4372678" y="2084447"/>
              <a:ext cx="141139" cy="279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5" h="21469" fill="norm" stroke="1" extrusionOk="0">
                  <a:moveTo>
                    <a:pt x="14246" y="843"/>
                  </a:moveTo>
                  <a:cubicBezTo>
                    <a:pt x="13012" y="356"/>
                    <a:pt x="11778" y="-131"/>
                    <a:pt x="9618" y="31"/>
                  </a:cubicBezTo>
                  <a:cubicBezTo>
                    <a:pt x="7458" y="194"/>
                    <a:pt x="4372" y="1006"/>
                    <a:pt x="2366" y="2305"/>
                  </a:cubicBezTo>
                  <a:cubicBezTo>
                    <a:pt x="361" y="3604"/>
                    <a:pt x="-565" y="5391"/>
                    <a:pt x="361" y="6771"/>
                  </a:cubicBezTo>
                  <a:cubicBezTo>
                    <a:pt x="1286" y="8152"/>
                    <a:pt x="4064" y="9126"/>
                    <a:pt x="7612" y="10344"/>
                  </a:cubicBezTo>
                  <a:cubicBezTo>
                    <a:pt x="11161" y="11562"/>
                    <a:pt x="15481" y="13024"/>
                    <a:pt x="17949" y="14242"/>
                  </a:cubicBezTo>
                  <a:cubicBezTo>
                    <a:pt x="20418" y="15460"/>
                    <a:pt x="21035" y="16434"/>
                    <a:pt x="20264" y="17490"/>
                  </a:cubicBezTo>
                  <a:cubicBezTo>
                    <a:pt x="19492" y="18546"/>
                    <a:pt x="17332" y="19683"/>
                    <a:pt x="15481" y="20413"/>
                  </a:cubicBezTo>
                  <a:cubicBezTo>
                    <a:pt x="13629" y="21144"/>
                    <a:pt x="12086" y="21469"/>
                    <a:pt x="10389" y="21469"/>
                  </a:cubicBezTo>
                  <a:cubicBezTo>
                    <a:pt x="8692" y="21469"/>
                    <a:pt x="6841" y="21144"/>
                    <a:pt x="6224" y="20170"/>
                  </a:cubicBezTo>
                  <a:cubicBezTo>
                    <a:pt x="5606" y="19195"/>
                    <a:pt x="6224" y="17571"/>
                    <a:pt x="6841" y="159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" name="Line"/>
            <p:cNvSpPr/>
            <p:nvPr/>
          </p:nvSpPr>
          <p:spPr>
            <a:xfrm>
              <a:off x="4554474" y="2141623"/>
              <a:ext cx="125477" cy="163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74" fill="norm" stroke="1" extrusionOk="0">
                  <a:moveTo>
                    <a:pt x="19181" y="3097"/>
                  </a:moveTo>
                  <a:cubicBezTo>
                    <a:pt x="18101" y="1712"/>
                    <a:pt x="17021" y="328"/>
                    <a:pt x="14501" y="51"/>
                  </a:cubicBezTo>
                  <a:cubicBezTo>
                    <a:pt x="11981" y="-226"/>
                    <a:pt x="8021" y="605"/>
                    <a:pt x="5321" y="3097"/>
                  </a:cubicBezTo>
                  <a:cubicBezTo>
                    <a:pt x="2621" y="5589"/>
                    <a:pt x="1181" y="9743"/>
                    <a:pt x="461" y="12651"/>
                  </a:cubicBezTo>
                  <a:cubicBezTo>
                    <a:pt x="-259" y="15559"/>
                    <a:pt x="-259" y="17220"/>
                    <a:pt x="1361" y="18605"/>
                  </a:cubicBezTo>
                  <a:cubicBezTo>
                    <a:pt x="2981" y="19989"/>
                    <a:pt x="6221" y="21097"/>
                    <a:pt x="9101" y="19436"/>
                  </a:cubicBezTo>
                  <a:cubicBezTo>
                    <a:pt x="11981" y="17774"/>
                    <a:pt x="14501" y="13343"/>
                    <a:pt x="15761" y="10436"/>
                  </a:cubicBezTo>
                  <a:cubicBezTo>
                    <a:pt x="17021" y="7528"/>
                    <a:pt x="17021" y="6143"/>
                    <a:pt x="17021" y="4759"/>
                  </a:cubicBezTo>
                  <a:cubicBezTo>
                    <a:pt x="17021" y="3374"/>
                    <a:pt x="17021" y="1989"/>
                    <a:pt x="16841" y="2682"/>
                  </a:cubicBezTo>
                  <a:cubicBezTo>
                    <a:pt x="16661" y="3374"/>
                    <a:pt x="16301" y="6143"/>
                    <a:pt x="16301" y="9051"/>
                  </a:cubicBezTo>
                  <a:cubicBezTo>
                    <a:pt x="16301" y="11959"/>
                    <a:pt x="16661" y="15005"/>
                    <a:pt x="17561" y="17082"/>
                  </a:cubicBezTo>
                  <a:cubicBezTo>
                    <a:pt x="18461" y="19159"/>
                    <a:pt x="19901" y="20266"/>
                    <a:pt x="21341" y="213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" name="Line"/>
            <p:cNvSpPr/>
            <p:nvPr/>
          </p:nvSpPr>
          <p:spPr>
            <a:xfrm>
              <a:off x="4741005" y="2161062"/>
              <a:ext cx="154846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600" fill="norm" stroke="1" extrusionOk="0">
                  <a:moveTo>
                    <a:pt x="337" y="6545"/>
                  </a:moveTo>
                  <a:cubicBezTo>
                    <a:pt x="629" y="4909"/>
                    <a:pt x="921" y="3273"/>
                    <a:pt x="1067" y="3273"/>
                  </a:cubicBezTo>
                  <a:cubicBezTo>
                    <a:pt x="1212" y="3273"/>
                    <a:pt x="1212" y="4909"/>
                    <a:pt x="1212" y="7691"/>
                  </a:cubicBezTo>
                  <a:cubicBezTo>
                    <a:pt x="1212" y="10473"/>
                    <a:pt x="1212" y="14400"/>
                    <a:pt x="1067" y="17182"/>
                  </a:cubicBezTo>
                  <a:cubicBezTo>
                    <a:pt x="921" y="19964"/>
                    <a:pt x="629" y="21600"/>
                    <a:pt x="337" y="21600"/>
                  </a:cubicBezTo>
                  <a:cubicBezTo>
                    <a:pt x="45" y="21600"/>
                    <a:pt x="-247" y="19964"/>
                    <a:pt x="337" y="16527"/>
                  </a:cubicBezTo>
                  <a:cubicBezTo>
                    <a:pt x="921" y="13091"/>
                    <a:pt x="2380" y="7855"/>
                    <a:pt x="3548" y="4582"/>
                  </a:cubicBezTo>
                  <a:cubicBezTo>
                    <a:pt x="4715" y="1309"/>
                    <a:pt x="5591" y="0"/>
                    <a:pt x="6467" y="0"/>
                  </a:cubicBezTo>
                  <a:cubicBezTo>
                    <a:pt x="7342" y="0"/>
                    <a:pt x="8218" y="1309"/>
                    <a:pt x="8802" y="3436"/>
                  </a:cubicBezTo>
                  <a:cubicBezTo>
                    <a:pt x="9385" y="5564"/>
                    <a:pt x="9677" y="8509"/>
                    <a:pt x="9969" y="10800"/>
                  </a:cubicBezTo>
                  <a:cubicBezTo>
                    <a:pt x="10261" y="13091"/>
                    <a:pt x="10553" y="14727"/>
                    <a:pt x="10845" y="14727"/>
                  </a:cubicBezTo>
                  <a:cubicBezTo>
                    <a:pt x="11137" y="14727"/>
                    <a:pt x="11429" y="13091"/>
                    <a:pt x="11721" y="11455"/>
                  </a:cubicBezTo>
                  <a:cubicBezTo>
                    <a:pt x="12012" y="9818"/>
                    <a:pt x="12304" y="8182"/>
                    <a:pt x="13180" y="6218"/>
                  </a:cubicBezTo>
                  <a:cubicBezTo>
                    <a:pt x="14056" y="4255"/>
                    <a:pt x="15515" y="1964"/>
                    <a:pt x="16537" y="1800"/>
                  </a:cubicBezTo>
                  <a:cubicBezTo>
                    <a:pt x="17558" y="1636"/>
                    <a:pt x="18142" y="3600"/>
                    <a:pt x="18872" y="7200"/>
                  </a:cubicBezTo>
                  <a:cubicBezTo>
                    <a:pt x="19602" y="10800"/>
                    <a:pt x="20477" y="16036"/>
                    <a:pt x="21353" y="212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" name="Line"/>
            <p:cNvSpPr/>
            <p:nvPr/>
          </p:nvSpPr>
          <p:spPr>
            <a:xfrm>
              <a:off x="4921779" y="2143993"/>
              <a:ext cx="115234" cy="416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9" h="21447" fill="norm" stroke="1" extrusionOk="0">
                  <a:moveTo>
                    <a:pt x="8004" y="771"/>
                  </a:moveTo>
                  <a:cubicBezTo>
                    <a:pt x="6847" y="4589"/>
                    <a:pt x="5690" y="8407"/>
                    <a:pt x="4725" y="11680"/>
                  </a:cubicBezTo>
                  <a:cubicBezTo>
                    <a:pt x="3761" y="14953"/>
                    <a:pt x="2990" y="17680"/>
                    <a:pt x="2218" y="19316"/>
                  </a:cubicBezTo>
                  <a:cubicBezTo>
                    <a:pt x="1447" y="20953"/>
                    <a:pt x="675" y="21498"/>
                    <a:pt x="290" y="21443"/>
                  </a:cubicBezTo>
                  <a:cubicBezTo>
                    <a:pt x="-96" y="21389"/>
                    <a:pt x="-96" y="20734"/>
                    <a:pt x="290" y="18553"/>
                  </a:cubicBezTo>
                  <a:cubicBezTo>
                    <a:pt x="675" y="16371"/>
                    <a:pt x="1447" y="12662"/>
                    <a:pt x="2797" y="9553"/>
                  </a:cubicBezTo>
                  <a:cubicBezTo>
                    <a:pt x="4147" y="6443"/>
                    <a:pt x="6075" y="3934"/>
                    <a:pt x="7618" y="2462"/>
                  </a:cubicBezTo>
                  <a:cubicBezTo>
                    <a:pt x="9161" y="989"/>
                    <a:pt x="10318" y="553"/>
                    <a:pt x="11861" y="280"/>
                  </a:cubicBezTo>
                  <a:cubicBezTo>
                    <a:pt x="13404" y="7"/>
                    <a:pt x="15333" y="-102"/>
                    <a:pt x="16875" y="116"/>
                  </a:cubicBezTo>
                  <a:cubicBezTo>
                    <a:pt x="18418" y="334"/>
                    <a:pt x="19575" y="880"/>
                    <a:pt x="20347" y="1916"/>
                  </a:cubicBezTo>
                  <a:cubicBezTo>
                    <a:pt x="21118" y="2953"/>
                    <a:pt x="21504" y="4480"/>
                    <a:pt x="19768" y="5843"/>
                  </a:cubicBezTo>
                  <a:cubicBezTo>
                    <a:pt x="18033" y="7207"/>
                    <a:pt x="14175" y="8407"/>
                    <a:pt x="11283" y="9007"/>
                  </a:cubicBezTo>
                  <a:cubicBezTo>
                    <a:pt x="8390" y="9607"/>
                    <a:pt x="6461" y="9607"/>
                    <a:pt x="5304" y="9225"/>
                  </a:cubicBezTo>
                  <a:cubicBezTo>
                    <a:pt x="4147" y="8843"/>
                    <a:pt x="3761" y="8080"/>
                    <a:pt x="3761" y="7153"/>
                  </a:cubicBezTo>
                  <a:cubicBezTo>
                    <a:pt x="3761" y="6225"/>
                    <a:pt x="4147" y="5134"/>
                    <a:pt x="4533" y="40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" name="Line"/>
            <p:cNvSpPr/>
            <p:nvPr/>
          </p:nvSpPr>
          <p:spPr>
            <a:xfrm>
              <a:off x="5087144" y="1899756"/>
              <a:ext cx="164307" cy="380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212" fill="norm" stroke="1" extrusionOk="0">
                  <a:moveTo>
                    <a:pt x="4881" y="997"/>
                  </a:moveTo>
                  <a:cubicBezTo>
                    <a:pt x="6265" y="407"/>
                    <a:pt x="7650" y="-183"/>
                    <a:pt x="8342" y="53"/>
                  </a:cubicBezTo>
                  <a:cubicBezTo>
                    <a:pt x="9034" y="289"/>
                    <a:pt x="9034" y="1351"/>
                    <a:pt x="7788" y="3653"/>
                  </a:cubicBezTo>
                  <a:cubicBezTo>
                    <a:pt x="6542" y="5955"/>
                    <a:pt x="4050" y="9496"/>
                    <a:pt x="2527" y="12269"/>
                  </a:cubicBezTo>
                  <a:cubicBezTo>
                    <a:pt x="1004" y="15043"/>
                    <a:pt x="450" y="17050"/>
                    <a:pt x="173" y="18407"/>
                  </a:cubicBezTo>
                  <a:cubicBezTo>
                    <a:pt x="-104" y="19765"/>
                    <a:pt x="-104" y="20473"/>
                    <a:pt x="588" y="20886"/>
                  </a:cubicBezTo>
                  <a:cubicBezTo>
                    <a:pt x="1281" y="21299"/>
                    <a:pt x="2665" y="21417"/>
                    <a:pt x="4742" y="20650"/>
                  </a:cubicBezTo>
                  <a:cubicBezTo>
                    <a:pt x="6819" y="19883"/>
                    <a:pt x="9588" y="18230"/>
                    <a:pt x="11388" y="17109"/>
                  </a:cubicBezTo>
                  <a:cubicBezTo>
                    <a:pt x="13188" y="15987"/>
                    <a:pt x="14019" y="15397"/>
                    <a:pt x="14988" y="14512"/>
                  </a:cubicBezTo>
                  <a:cubicBezTo>
                    <a:pt x="15958" y="13627"/>
                    <a:pt x="17065" y="12447"/>
                    <a:pt x="16927" y="12092"/>
                  </a:cubicBezTo>
                  <a:cubicBezTo>
                    <a:pt x="16788" y="11738"/>
                    <a:pt x="15404" y="12210"/>
                    <a:pt x="13604" y="13214"/>
                  </a:cubicBezTo>
                  <a:cubicBezTo>
                    <a:pt x="11804" y="14217"/>
                    <a:pt x="9588" y="15751"/>
                    <a:pt x="8481" y="16873"/>
                  </a:cubicBezTo>
                  <a:cubicBezTo>
                    <a:pt x="7373" y="17994"/>
                    <a:pt x="7373" y="18702"/>
                    <a:pt x="9034" y="19410"/>
                  </a:cubicBezTo>
                  <a:cubicBezTo>
                    <a:pt x="10696" y="20119"/>
                    <a:pt x="14019" y="20827"/>
                    <a:pt x="16373" y="21063"/>
                  </a:cubicBezTo>
                  <a:cubicBezTo>
                    <a:pt x="18727" y="21299"/>
                    <a:pt x="20111" y="21063"/>
                    <a:pt x="21496" y="208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" name="Line"/>
            <p:cNvSpPr/>
            <p:nvPr/>
          </p:nvSpPr>
          <p:spPr>
            <a:xfrm>
              <a:off x="5677908" y="2120584"/>
              <a:ext cx="172407" cy="193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5" h="21200" fill="norm" stroke="1" extrusionOk="0">
                  <a:moveTo>
                    <a:pt x="2192" y="1422"/>
                  </a:moveTo>
                  <a:cubicBezTo>
                    <a:pt x="2449" y="6299"/>
                    <a:pt x="2707" y="11177"/>
                    <a:pt x="2707" y="14196"/>
                  </a:cubicBezTo>
                  <a:cubicBezTo>
                    <a:pt x="2707" y="17215"/>
                    <a:pt x="2449" y="18377"/>
                    <a:pt x="1935" y="19422"/>
                  </a:cubicBezTo>
                  <a:cubicBezTo>
                    <a:pt x="1421" y="20467"/>
                    <a:pt x="649" y="21396"/>
                    <a:pt x="264" y="21164"/>
                  </a:cubicBezTo>
                  <a:cubicBezTo>
                    <a:pt x="-122" y="20931"/>
                    <a:pt x="-122" y="19538"/>
                    <a:pt x="521" y="16170"/>
                  </a:cubicBezTo>
                  <a:cubicBezTo>
                    <a:pt x="1164" y="12802"/>
                    <a:pt x="2449" y="7461"/>
                    <a:pt x="4764" y="4209"/>
                  </a:cubicBezTo>
                  <a:cubicBezTo>
                    <a:pt x="7078" y="957"/>
                    <a:pt x="10421" y="-204"/>
                    <a:pt x="13507" y="28"/>
                  </a:cubicBezTo>
                  <a:cubicBezTo>
                    <a:pt x="16592" y="261"/>
                    <a:pt x="19421" y="1886"/>
                    <a:pt x="20449" y="4906"/>
                  </a:cubicBezTo>
                  <a:cubicBezTo>
                    <a:pt x="21478" y="7925"/>
                    <a:pt x="20707" y="12338"/>
                    <a:pt x="19935" y="167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9" name="Line"/>
            <p:cNvSpPr/>
            <p:nvPr/>
          </p:nvSpPr>
          <p:spPr>
            <a:xfrm>
              <a:off x="6325105" y="2129083"/>
              <a:ext cx="123815" cy="448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1510" fill="norm" stroke="1" extrusionOk="0">
                  <a:moveTo>
                    <a:pt x="3154" y="6907"/>
                  </a:moveTo>
                  <a:cubicBezTo>
                    <a:pt x="2794" y="9949"/>
                    <a:pt x="2434" y="12992"/>
                    <a:pt x="2254" y="15223"/>
                  </a:cubicBezTo>
                  <a:cubicBezTo>
                    <a:pt x="2074" y="17454"/>
                    <a:pt x="2074" y="18873"/>
                    <a:pt x="1894" y="19887"/>
                  </a:cubicBezTo>
                  <a:cubicBezTo>
                    <a:pt x="1714" y="20902"/>
                    <a:pt x="1354" y="21510"/>
                    <a:pt x="994" y="21510"/>
                  </a:cubicBezTo>
                  <a:cubicBezTo>
                    <a:pt x="634" y="21510"/>
                    <a:pt x="274" y="20902"/>
                    <a:pt x="94" y="18823"/>
                  </a:cubicBezTo>
                  <a:cubicBezTo>
                    <a:pt x="-86" y="16744"/>
                    <a:pt x="-86" y="13195"/>
                    <a:pt x="814" y="10051"/>
                  </a:cubicBezTo>
                  <a:cubicBezTo>
                    <a:pt x="1714" y="6907"/>
                    <a:pt x="3514" y="4169"/>
                    <a:pt x="5494" y="2547"/>
                  </a:cubicBezTo>
                  <a:cubicBezTo>
                    <a:pt x="7474" y="924"/>
                    <a:pt x="9634" y="417"/>
                    <a:pt x="11614" y="164"/>
                  </a:cubicBezTo>
                  <a:cubicBezTo>
                    <a:pt x="13594" y="-90"/>
                    <a:pt x="15394" y="-90"/>
                    <a:pt x="17374" y="468"/>
                  </a:cubicBezTo>
                  <a:cubicBezTo>
                    <a:pt x="19354" y="1025"/>
                    <a:pt x="21514" y="2141"/>
                    <a:pt x="20974" y="3713"/>
                  </a:cubicBezTo>
                  <a:cubicBezTo>
                    <a:pt x="20434" y="5285"/>
                    <a:pt x="17194" y="7313"/>
                    <a:pt x="14674" y="8530"/>
                  </a:cubicBezTo>
                  <a:cubicBezTo>
                    <a:pt x="12154" y="9747"/>
                    <a:pt x="10354" y="10152"/>
                    <a:pt x="8734" y="10203"/>
                  </a:cubicBezTo>
                  <a:cubicBezTo>
                    <a:pt x="7114" y="10254"/>
                    <a:pt x="5674" y="9949"/>
                    <a:pt x="4234" y="96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0" name="Line"/>
            <p:cNvSpPr/>
            <p:nvPr/>
          </p:nvSpPr>
          <p:spPr>
            <a:xfrm>
              <a:off x="6497875" y="2175743"/>
              <a:ext cx="111254" cy="134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2" h="21132" fill="norm" stroke="1" extrusionOk="0">
                  <a:moveTo>
                    <a:pt x="11444" y="4341"/>
                  </a:moveTo>
                  <a:cubicBezTo>
                    <a:pt x="9480" y="3677"/>
                    <a:pt x="7516" y="3012"/>
                    <a:pt x="5749" y="3178"/>
                  </a:cubicBezTo>
                  <a:cubicBezTo>
                    <a:pt x="3982" y="3344"/>
                    <a:pt x="2411" y="4341"/>
                    <a:pt x="1233" y="6834"/>
                  </a:cubicBezTo>
                  <a:cubicBezTo>
                    <a:pt x="54" y="9326"/>
                    <a:pt x="-731" y="13314"/>
                    <a:pt x="1036" y="16304"/>
                  </a:cubicBezTo>
                  <a:cubicBezTo>
                    <a:pt x="2804" y="19295"/>
                    <a:pt x="7124" y="21289"/>
                    <a:pt x="10854" y="21123"/>
                  </a:cubicBezTo>
                  <a:cubicBezTo>
                    <a:pt x="14585" y="20957"/>
                    <a:pt x="17727" y="18631"/>
                    <a:pt x="19298" y="15474"/>
                  </a:cubicBezTo>
                  <a:cubicBezTo>
                    <a:pt x="20869" y="12317"/>
                    <a:pt x="20869" y="8329"/>
                    <a:pt x="20280" y="5671"/>
                  </a:cubicBezTo>
                  <a:cubicBezTo>
                    <a:pt x="19691" y="3012"/>
                    <a:pt x="18513" y="1683"/>
                    <a:pt x="16745" y="852"/>
                  </a:cubicBezTo>
                  <a:cubicBezTo>
                    <a:pt x="14978" y="21"/>
                    <a:pt x="12622" y="-311"/>
                    <a:pt x="11444" y="354"/>
                  </a:cubicBezTo>
                  <a:cubicBezTo>
                    <a:pt x="10265" y="1018"/>
                    <a:pt x="10265" y="2680"/>
                    <a:pt x="10658" y="3677"/>
                  </a:cubicBezTo>
                  <a:cubicBezTo>
                    <a:pt x="11051" y="4674"/>
                    <a:pt x="11836" y="5006"/>
                    <a:pt x="12622" y="53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1" name="Line"/>
            <p:cNvSpPr/>
            <p:nvPr/>
          </p:nvSpPr>
          <p:spPr>
            <a:xfrm>
              <a:off x="6654800" y="2197045"/>
              <a:ext cx="6350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2" name="Line"/>
            <p:cNvSpPr/>
            <p:nvPr/>
          </p:nvSpPr>
          <p:spPr>
            <a:xfrm>
              <a:off x="6648450" y="2109607"/>
              <a:ext cx="31750" cy="5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0" y="12582"/>
                    <a:pt x="0" y="4867"/>
                    <a:pt x="3600" y="1782"/>
                  </a:cubicBezTo>
                  <a:cubicBezTo>
                    <a:pt x="7200" y="-1304"/>
                    <a:pt x="14400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3" name="Line"/>
            <p:cNvSpPr/>
            <p:nvPr/>
          </p:nvSpPr>
          <p:spPr>
            <a:xfrm>
              <a:off x="6712744" y="2137469"/>
              <a:ext cx="105439" cy="174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7" h="21156" fill="norm" stroke="1" extrusionOk="0">
                  <a:moveTo>
                    <a:pt x="6194" y="1066"/>
                  </a:moveTo>
                  <a:cubicBezTo>
                    <a:pt x="4923" y="5694"/>
                    <a:pt x="3653" y="10323"/>
                    <a:pt x="3017" y="13280"/>
                  </a:cubicBezTo>
                  <a:cubicBezTo>
                    <a:pt x="2382" y="16237"/>
                    <a:pt x="2382" y="17523"/>
                    <a:pt x="1959" y="18809"/>
                  </a:cubicBezTo>
                  <a:cubicBezTo>
                    <a:pt x="1535" y="20094"/>
                    <a:pt x="688" y="21380"/>
                    <a:pt x="265" y="21123"/>
                  </a:cubicBezTo>
                  <a:cubicBezTo>
                    <a:pt x="-159" y="20866"/>
                    <a:pt x="-159" y="19066"/>
                    <a:pt x="900" y="15851"/>
                  </a:cubicBezTo>
                  <a:cubicBezTo>
                    <a:pt x="1959" y="12637"/>
                    <a:pt x="4076" y="8009"/>
                    <a:pt x="7253" y="4923"/>
                  </a:cubicBezTo>
                  <a:cubicBezTo>
                    <a:pt x="10429" y="1837"/>
                    <a:pt x="14665" y="294"/>
                    <a:pt x="17417" y="37"/>
                  </a:cubicBezTo>
                  <a:cubicBezTo>
                    <a:pt x="20170" y="-220"/>
                    <a:pt x="21441" y="809"/>
                    <a:pt x="21017" y="4151"/>
                  </a:cubicBezTo>
                  <a:cubicBezTo>
                    <a:pt x="20594" y="7494"/>
                    <a:pt x="18476" y="13151"/>
                    <a:pt x="16359" y="188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" name="Line"/>
            <p:cNvSpPr/>
            <p:nvPr/>
          </p:nvSpPr>
          <p:spPr>
            <a:xfrm>
              <a:off x="6871758" y="1908976"/>
              <a:ext cx="96710" cy="43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8" h="21416" fill="norm" stroke="1" extrusionOk="0">
                  <a:moveTo>
                    <a:pt x="9421" y="1380"/>
                  </a:moveTo>
                  <a:cubicBezTo>
                    <a:pt x="10340" y="643"/>
                    <a:pt x="11259" y="-95"/>
                    <a:pt x="11719" y="10"/>
                  </a:cubicBezTo>
                  <a:cubicBezTo>
                    <a:pt x="12179" y="116"/>
                    <a:pt x="12179" y="1064"/>
                    <a:pt x="11030" y="3119"/>
                  </a:cubicBezTo>
                  <a:cubicBezTo>
                    <a:pt x="9881" y="5173"/>
                    <a:pt x="7583" y="8334"/>
                    <a:pt x="5515" y="10863"/>
                  </a:cubicBezTo>
                  <a:cubicBezTo>
                    <a:pt x="3447" y="13392"/>
                    <a:pt x="1608" y="15288"/>
                    <a:pt x="689" y="16658"/>
                  </a:cubicBezTo>
                  <a:cubicBezTo>
                    <a:pt x="-230" y="18028"/>
                    <a:pt x="-230" y="18871"/>
                    <a:pt x="689" y="19029"/>
                  </a:cubicBezTo>
                  <a:cubicBezTo>
                    <a:pt x="1608" y="19187"/>
                    <a:pt x="3447" y="18660"/>
                    <a:pt x="5744" y="17870"/>
                  </a:cubicBezTo>
                  <a:cubicBezTo>
                    <a:pt x="8042" y="17080"/>
                    <a:pt x="10800" y="16026"/>
                    <a:pt x="12408" y="15183"/>
                  </a:cubicBezTo>
                  <a:cubicBezTo>
                    <a:pt x="14017" y="14340"/>
                    <a:pt x="14476" y="13708"/>
                    <a:pt x="14936" y="13655"/>
                  </a:cubicBezTo>
                  <a:cubicBezTo>
                    <a:pt x="15396" y="13603"/>
                    <a:pt x="15855" y="14129"/>
                    <a:pt x="17004" y="15288"/>
                  </a:cubicBezTo>
                  <a:cubicBezTo>
                    <a:pt x="18153" y="16447"/>
                    <a:pt x="19991" y="18239"/>
                    <a:pt x="20681" y="19398"/>
                  </a:cubicBezTo>
                  <a:cubicBezTo>
                    <a:pt x="21370" y="20557"/>
                    <a:pt x="20910" y="21084"/>
                    <a:pt x="19532" y="21294"/>
                  </a:cubicBezTo>
                  <a:cubicBezTo>
                    <a:pt x="18153" y="21505"/>
                    <a:pt x="15855" y="21400"/>
                    <a:pt x="13557" y="212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" name="Line"/>
            <p:cNvSpPr/>
            <p:nvPr/>
          </p:nvSpPr>
          <p:spPr>
            <a:xfrm>
              <a:off x="6851650" y="2044645"/>
              <a:ext cx="1206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8327"/>
                    <a:pt x="0" y="15055"/>
                    <a:pt x="3600" y="11455"/>
                  </a:cubicBezTo>
                  <a:cubicBezTo>
                    <a:pt x="7200" y="7855"/>
                    <a:pt x="14400" y="392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" name="Line"/>
            <p:cNvSpPr/>
            <p:nvPr/>
          </p:nvSpPr>
          <p:spPr>
            <a:xfrm>
              <a:off x="7553069" y="1858145"/>
              <a:ext cx="270132" cy="52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522" fill="norm" stroke="1" extrusionOk="0">
                  <a:moveTo>
                    <a:pt x="19511" y="3245"/>
                  </a:moveTo>
                  <a:cubicBezTo>
                    <a:pt x="17655" y="2196"/>
                    <a:pt x="15798" y="1146"/>
                    <a:pt x="14448" y="578"/>
                  </a:cubicBezTo>
                  <a:cubicBezTo>
                    <a:pt x="13098" y="9"/>
                    <a:pt x="12255" y="-78"/>
                    <a:pt x="11580" y="53"/>
                  </a:cubicBezTo>
                  <a:cubicBezTo>
                    <a:pt x="10905" y="184"/>
                    <a:pt x="10398" y="534"/>
                    <a:pt x="9808" y="1846"/>
                  </a:cubicBezTo>
                  <a:cubicBezTo>
                    <a:pt x="9217" y="3158"/>
                    <a:pt x="8542" y="5431"/>
                    <a:pt x="8205" y="8317"/>
                  </a:cubicBezTo>
                  <a:cubicBezTo>
                    <a:pt x="7867" y="11203"/>
                    <a:pt x="7867" y="14701"/>
                    <a:pt x="7698" y="16887"/>
                  </a:cubicBezTo>
                  <a:cubicBezTo>
                    <a:pt x="7530" y="19073"/>
                    <a:pt x="7192" y="19948"/>
                    <a:pt x="6770" y="20560"/>
                  </a:cubicBezTo>
                  <a:cubicBezTo>
                    <a:pt x="6348" y="21172"/>
                    <a:pt x="5842" y="21522"/>
                    <a:pt x="5252" y="21522"/>
                  </a:cubicBezTo>
                  <a:cubicBezTo>
                    <a:pt x="4661" y="21522"/>
                    <a:pt x="3986" y="21172"/>
                    <a:pt x="3142" y="20167"/>
                  </a:cubicBezTo>
                  <a:cubicBezTo>
                    <a:pt x="2298" y="19161"/>
                    <a:pt x="1286" y="17499"/>
                    <a:pt x="695" y="16450"/>
                  </a:cubicBezTo>
                  <a:cubicBezTo>
                    <a:pt x="105" y="15401"/>
                    <a:pt x="-64" y="14963"/>
                    <a:pt x="20" y="14526"/>
                  </a:cubicBezTo>
                  <a:cubicBezTo>
                    <a:pt x="105" y="14089"/>
                    <a:pt x="442" y="13652"/>
                    <a:pt x="1286" y="13433"/>
                  </a:cubicBezTo>
                  <a:cubicBezTo>
                    <a:pt x="2130" y="13214"/>
                    <a:pt x="3480" y="13214"/>
                    <a:pt x="5252" y="13739"/>
                  </a:cubicBezTo>
                  <a:cubicBezTo>
                    <a:pt x="7023" y="14264"/>
                    <a:pt x="9217" y="15313"/>
                    <a:pt x="10398" y="16100"/>
                  </a:cubicBezTo>
                  <a:cubicBezTo>
                    <a:pt x="11580" y="16887"/>
                    <a:pt x="11748" y="17412"/>
                    <a:pt x="11748" y="17937"/>
                  </a:cubicBezTo>
                  <a:cubicBezTo>
                    <a:pt x="11748" y="18461"/>
                    <a:pt x="11580" y="18986"/>
                    <a:pt x="11158" y="19379"/>
                  </a:cubicBezTo>
                  <a:cubicBezTo>
                    <a:pt x="10736" y="19773"/>
                    <a:pt x="10061" y="20035"/>
                    <a:pt x="9639" y="19948"/>
                  </a:cubicBezTo>
                  <a:cubicBezTo>
                    <a:pt x="9217" y="19860"/>
                    <a:pt x="9048" y="19423"/>
                    <a:pt x="9977" y="18243"/>
                  </a:cubicBezTo>
                  <a:cubicBezTo>
                    <a:pt x="10905" y="17062"/>
                    <a:pt x="12930" y="15138"/>
                    <a:pt x="15039" y="14001"/>
                  </a:cubicBezTo>
                  <a:cubicBezTo>
                    <a:pt x="17148" y="12865"/>
                    <a:pt x="19342" y="12515"/>
                    <a:pt x="21536" y="12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" name="Line"/>
            <p:cNvSpPr/>
            <p:nvPr/>
          </p:nvSpPr>
          <p:spPr>
            <a:xfrm>
              <a:off x="7797799" y="2208393"/>
              <a:ext cx="92875" cy="116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0509" fill="norm" stroke="1" extrusionOk="0">
                  <a:moveTo>
                    <a:pt x="17280" y="3590"/>
                  </a:moveTo>
                  <a:cubicBezTo>
                    <a:pt x="15360" y="2472"/>
                    <a:pt x="13440" y="1355"/>
                    <a:pt x="11040" y="610"/>
                  </a:cubicBezTo>
                  <a:cubicBezTo>
                    <a:pt x="8640" y="-135"/>
                    <a:pt x="5760" y="-507"/>
                    <a:pt x="3600" y="1355"/>
                  </a:cubicBezTo>
                  <a:cubicBezTo>
                    <a:pt x="1440" y="3217"/>
                    <a:pt x="0" y="7314"/>
                    <a:pt x="0" y="11038"/>
                  </a:cubicBezTo>
                  <a:cubicBezTo>
                    <a:pt x="0" y="14762"/>
                    <a:pt x="1440" y="18114"/>
                    <a:pt x="4800" y="19603"/>
                  </a:cubicBezTo>
                  <a:cubicBezTo>
                    <a:pt x="8160" y="21093"/>
                    <a:pt x="13440" y="20721"/>
                    <a:pt x="16800" y="18672"/>
                  </a:cubicBezTo>
                  <a:cubicBezTo>
                    <a:pt x="20160" y="16624"/>
                    <a:pt x="21600" y="12900"/>
                    <a:pt x="20880" y="9921"/>
                  </a:cubicBezTo>
                  <a:cubicBezTo>
                    <a:pt x="20160" y="6941"/>
                    <a:pt x="17280" y="4707"/>
                    <a:pt x="14400" y="2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" name="Line"/>
            <p:cNvSpPr/>
            <p:nvPr/>
          </p:nvSpPr>
          <p:spPr>
            <a:xfrm>
              <a:off x="7940881" y="2190695"/>
              <a:ext cx="200389" cy="172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21477" fill="norm" stroke="1" extrusionOk="0">
                  <a:moveTo>
                    <a:pt x="991" y="0"/>
                  </a:moveTo>
                  <a:cubicBezTo>
                    <a:pt x="1216" y="6322"/>
                    <a:pt x="1441" y="12644"/>
                    <a:pt x="1328" y="16463"/>
                  </a:cubicBezTo>
                  <a:cubicBezTo>
                    <a:pt x="1216" y="20283"/>
                    <a:pt x="766" y="21600"/>
                    <a:pt x="428" y="21468"/>
                  </a:cubicBezTo>
                  <a:cubicBezTo>
                    <a:pt x="91" y="21337"/>
                    <a:pt x="-134" y="19756"/>
                    <a:pt x="91" y="17385"/>
                  </a:cubicBezTo>
                  <a:cubicBezTo>
                    <a:pt x="316" y="15015"/>
                    <a:pt x="991" y="11854"/>
                    <a:pt x="1666" y="9615"/>
                  </a:cubicBezTo>
                  <a:cubicBezTo>
                    <a:pt x="2341" y="7376"/>
                    <a:pt x="3016" y="6059"/>
                    <a:pt x="3916" y="5532"/>
                  </a:cubicBezTo>
                  <a:cubicBezTo>
                    <a:pt x="4816" y="5005"/>
                    <a:pt x="5941" y="5268"/>
                    <a:pt x="6503" y="6190"/>
                  </a:cubicBezTo>
                  <a:cubicBezTo>
                    <a:pt x="7066" y="7112"/>
                    <a:pt x="7066" y="8693"/>
                    <a:pt x="7178" y="10141"/>
                  </a:cubicBezTo>
                  <a:cubicBezTo>
                    <a:pt x="7291" y="11590"/>
                    <a:pt x="7516" y="12907"/>
                    <a:pt x="7966" y="12776"/>
                  </a:cubicBezTo>
                  <a:cubicBezTo>
                    <a:pt x="8416" y="12644"/>
                    <a:pt x="9091" y="11063"/>
                    <a:pt x="10441" y="8824"/>
                  </a:cubicBezTo>
                  <a:cubicBezTo>
                    <a:pt x="11791" y="6585"/>
                    <a:pt x="13816" y="3688"/>
                    <a:pt x="15391" y="2371"/>
                  </a:cubicBezTo>
                  <a:cubicBezTo>
                    <a:pt x="16966" y="1054"/>
                    <a:pt x="18091" y="1317"/>
                    <a:pt x="19104" y="2634"/>
                  </a:cubicBezTo>
                  <a:cubicBezTo>
                    <a:pt x="20116" y="3951"/>
                    <a:pt x="21016" y="6322"/>
                    <a:pt x="21241" y="8824"/>
                  </a:cubicBezTo>
                  <a:cubicBezTo>
                    <a:pt x="21466" y="11327"/>
                    <a:pt x="21016" y="13961"/>
                    <a:pt x="20678" y="15410"/>
                  </a:cubicBezTo>
                  <a:cubicBezTo>
                    <a:pt x="20341" y="16859"/>
                    <a:pt x="20116" y="17122"/>
                    <a:pt x="19891" y="173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" name="Line"/>
            <p:cNvSpPr/>
            <p:nvPr/>
          </p:nvSpPr>
          <p:spPr>
            <a:xfrm>
              <a:off x="8565658" y="2197174"/>
              <a:ext cx="229093" cy="17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0378" fill="norm" stroke="1" extrusionOk="0">
                  <a:moveTo>
                    <a:pt x="14909" y="3626"/>
                  </a:moveTo>
                  <a:cubicBezTo>
                    <a:pt x="14314" y="2655"/>
                    <a:pt x="13720" y="1684"/>
                    <a:pt x="13026" y="835"/>
                  </a:cubicBezTo>
                  <a:cubicBezTo>
                    <a:pt x="12332" y="-15"/>
                    <a:pt x="11540" y="-743"/>
                    <a:pt x="9459" y="1441"/>
                  </a:cubicBezTo>
                  <a:cubicBezTo>
                    <a:pt x="7378" y="3626"/>
                    <a:pt x="4009" y="8722"/>
                    <a:pt x="2127" y="12120"/>
                  </a:cubicBezTo>
                  <a:cubicBezTo>
                    <a:pt x="244" y="15518"/>
                    <a:pt x="-152" y="17217"/>
                    <a:pt x="46" y="18551"/>
                  </a:cubicBezTo>
                  <a:cubicBezTo>
                    <a:pt x="244" y="19886"/>
                    <a:pt x="1037" y="20857"/>
                    <a:pt x="2820" y="20129"/>
                  </a:cubicBezTo>
                  <a:cubicBezTo>
                    <a:pt x="4604" y="19401"/>
                    <a:pt x="7378" y="16974"/>
                    <a:pt x="8964" y="15032"/>
                  </a:cubicBezTo>
                  <a:cubicBezTo>
                    <a:pt x="10549" y="13091"/>
                    <a:pt x="10945" y="11635"/>
                    <a:pt x="11242" y="10300"/>
                  </a:cubicBezTo>
                  <a:cubicBezTo>
                    <a:pt x="11540" y="8965"/>
                    <a:pt x="11738" y="7751"/>
                    <a:pt x="12431" y="7751"/>
                  </a:cubicBezTo>
                  <a:cubicBezTo>
                    <a:pt x="13125" y="7751"/>
                    <a:pt x="14314" y="8965"/>
                    <a:pt x="15899" y="10542"/>
                  </a:cubicBezTo>
                  <a:cubicBezTo>
                    <a:pt x="17485" y="12120"/>
                    <a:pt x="19466" y="14061"/>
                    <a:pt x="21448" y="160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" name="Line"/>
            <p:cNvSpPr/>
            <p:nvPr/>
          </p:nvSpPr>
          <p:spPr>
            <a:xfrm>
              <a:off x="8776598" y="2185920"/>
              <a:ext cx="122430" cy="183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5" h="21303" fill="norm" stroke="1" extrusionOk="0">
                  <a:moveTo>
                    <a:pt x="2042" y="4235"/>
                  </a:moveTo>
                  <a:cubicBezTo>
                    <a:pt x="2042" y="9144"/>
                    <a:pt x="2042" y="14053"/>
                    <a:pt x="1676" y="17122"/>
                  </a:cubicBezTo>
                  <a:cubicBezTo>
                    <a:pt x="1309" y="20190"/>
                    <a:pt x="577" y="21417"/>
                    <a:pt x="211" y="21294"/>
                  </a:cubicBezTo>
                  <a:cubicBezTo>
                    <a:pt x="-155" y="21172"/>
                    <a:pt x="-155" y="19699"/>
                    <a:pt x="1126" y="16262"/>
                  </a:cubicBezTo>
                  <a:cubicBezTo>
                    <a:pt x="2408" y="12826"/>
                    <a:pt x="4970" y="7426"/>
                    <a:pt x="6984" y="4358"/>
                  </a:cubicBezTo>
                  <a:cubicBezTo>
                    <a:pt x="8998" y="1290"/>
                    <a:pt x="10462" y="553"/>
                    <a:pt x="12109" y="185"/>
                  </a:cubicBezTo>
                  <a:cubicBezTo>
                    <a:pt x="13757" y="-183"/>
                    <a:pt x="15587" y="-183"/>
                    <a:pt x="17235" y="1903"/>
                  </a:cubicBezTo>
                  <a:cubicBezTo>
                    <a:pt x="18882" y="3990"/>
                    <a:pt x="20347" y="8162"/>
                    <a:pt x="20896" y="11599"/>
                  </a:cubicBezTo>
                  <a:cubicBezTo>
                    <a:pt x="21445" y="15035"/>
                    <a:pt x="21079" y="17735"/>
                    <a:pt x="20713" y="204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" name="Line"/>
            <p:cNvSpPr/>
            <p:nvPr/>
          </p:nvSpPr>
          <p:spPr>
            <a:xfrm>
              <a:off x="9277775" y="2203395"/>
              <a:ext cx="139275" cy="184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343" fill="norm" stroke="1" extrusionOk="0">
                  <a:moveTo>
                    <a:pt x="5825" y="0"/>
                  </a:moveTo>
                  <a:cubicBezTo>
                    <a:pt x="4189" y="491"/>
                    <a:pt x="2552" y="982"/>
                    <a:pt x="1570" y="3436"/>
                  </a:cubicBezTo>
                  <a:cubicBezTo>
                    <a:pt x="589" y="5891"/>
                    <a:pt x="261" y="10309"/>
                    <a:pt x="98" y="13132"/>
                  </a:cubicBezTo>
                  <a:cubicBezTo>
                    <a:pt x="-66" y="15955"/>
                    <a:pt x="-66" y="17182"/>
                    <a:pt x="425" y="18409"/>
                  </a:cubicBezTo>
                  <a:cubicBezTo>
                    <a:pt x="916" y="19636"/>
                    <a:pt x="1898" y="20864"/>
                    <a:pt x="3207" y="21232"/>
                  </a:cubicBezTo>
                  <a:cubicBezTo>
                    <a:pt x="4516" y="21600"/>
                    <a:pt x="6152" y="21109"/>
                    <a:pt x="8116" y="18900"/>
                  </a:cubicBezTo>
                  <a:cubicBezTo>
                    <a:pt x="10079" y="16691"/>
                    <a:pt x="12370" y="12764"/>
                    <a:pt x="13679" y="9941"/>
                  </a:cubicBezTo>
                  <a:cubicBezTo>
                    <a:pt x="14989" y="7118"/>
                    <a:pt x="15316" y="5400"/>
                    <a:pt x="15316" y="5523"/>
                  </a:cubicBezTo>
                  <a:cubicBezTo>
                    <a:pt x="15316" y="5645"/>
                    <a:pt x="14989" y="7609"/>
                    <a:pt x="14825" y="9818"/>
                  </a:cubicBezTo>
                  <a:cubicBezTo>
                    <a:pt x="14661" y="12027"/>
                    <a:pt x="14661" y="14482"/>
                    <a:pt x="14989" y="16323"/>
                  </a:cubicBezTo>
                  <a:cubicBezTo>
                    <a:pt x="15316" y="18164"/>
                    <a:pt x="15970" y="19391"/>
                    <a:pt x="17116" y="19759"/>
                  </a:cubicBezTo>
                  <a:cubicBezTo>
                    <a:pt x="18261" y="20127"/>
                    <a:pt x="19898" y="19636"/>
                    <a:pt x="21534" y="191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" name="Line"/>
            <p:cNvSpPr/>
            <p:nvPr/>
          </p:nvSpPr>
          <p:spPr>
            <a:xfrm>
              <a:off x="9424041" y="2200402"/>
              <a:ext cx="75559" cy="167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856" fill="norm" stroke="1" extrusionOk="0">
                  <a:moveTo>
                    <a:pt x="3418" y="15387"/>
                  </a:moveTo>
                  <a:cubicBezTo>
                    <a:pt x="4018" y="14070"/>
                    <a:pt x="4618" y="12753"/>
                    <a:pt x="4618" y="12884"/>
                  </a:cubicBezTo>
                  <a:cubicBezTo>
                    <a:pt x="4618" y="13016"/>
                    <a:pt x="4018" y="14597"/>
                    <a:pt x="3118" y="16441"/>
                  </a:cubicBezTo>
                  <a:cubicBezTo>
                    <a:pt x="2218" y="18284"/>
                    <a:pt x="1018" y="20392"/>
                    <a:pt x="418" y="20787"/>
                  </a:cubicBezTo>
                  <a:cubicBezTo>
                    <a:pt x="-182" y="21182"/>
                    <a:pt x="-182" y="19865"/>
                    <a:pt x="718" y="16967"/>
                  </a:cubicBezTo>
                  <a:cubicBezTo>
                    <a:pt x="1618" y="14070"/>
                    <a:pt x="3418" y="9592"/>
                    <a:pt x="4918" y="6694"/>
                  </a:cubicBezTo>
                  <a:cubicBezTo>
                    <a:pt x="6418" y="3797"/>
                    <a:pt x="7618" y="2480"/>
                    <a:pt x="9418" y="1426"/>
                  </a:cubicBezTo>
                  <a:cubicBezTo>
                    <a:pt x="11218" y="372"/>
                    <a:pt x="13618" y="-418"/>
                    <a:pt x="15418" y="241"/>
                  </a:cubicBezTo>
                  <a:cubicBezTo>
                    <a:pt x="17218" y="899"/>
                    <a:pt x="18418" y="3006"/>
                    <a:pt x="19318" y="6562"/>
                  </a:cubicBezTo>
                  <a:cubicBezTo>
                    <a:pt x="20218" y="10119"/>
                    <a:pt x="20818" y="15123"/>
                    <a:pt x="21418" y="201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" name="Line"/>
            <p:cNvSpPr/>
            <p:nvPr/>
          </p:nvSpPr>
          <p:spPr>
            <a:xfrm>
              <a:off x="9553918" y="2019245"/>
              <a:ext cx="100335" cy="331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5" h="21436" fill="norm" stroke="1" extrusionOk="0">
                  <a:moveTo>
                    <a:pt x="9847" y="0"/>
                  </a:moveTo>
                  <a:cubicBezTo>
                    <a:pt x="9847" y="4375"/>
                    <a:pt x="9847" y="8749"/>
                    <a:pt x="8745" y="12167"/>
                  </a:cubicBezTo>
                  <a:cubicBezTo>
                    <a:pt x="7643" y="15585"/>
                    <a:pt x="5439" y="18046"/>
                    <a:pt x="3675" y="19549"/>
                  </a:cubicBezTo>
                  <a:cubicBezTo>
                    <a:pt x="1912" y="21053"/>
                    <a:pt x="590" y="21600"/>
                    <a:pt x="149" y="21395"/>
                  </a:cubicBezTo>
                  <a:cubicBezTo>
                    <a:pt x="-292" y="21190"/>
                    <a:pt x="149" y="20233"/>
                    <a:pt x="2794" y="18114"/>
                  </a:cubicBezTo>
                  <a:cubicBezTo>
                    <a:pt x="5439" y="15995"/>
                    <a:pt x="10288" y="12714"/>
                    <a:pt x="13594" y="10868"/>
                  </a:cubicBezTo>
                  <a:cubicBezTo>
                    <a:pt x="16900" y="9023"/>
                    <a:pt x="18663" y="8613"/>
                    <a:pt x="19765" y="8749"/>
                  </a:cubicBezTo>
                  <a:cubicBezTo>
                    <a:pt x="20867" y="8886"/>
                    <a:pt x="21308" y="9570"/>
                    <a:pt x="20426" y="10527"/>
                  </a:cubicBezTo>
                  <a:cubicBezTo>
                    <a:pt x="19545" y="11484"/>
                    <a:pt x="17341" y="12714"/>
                    <a:pt x="15137" y="13739"/>
                  </a:cubicBezTo>
                  <a:cubicBezTo>
                    <a:pt x="12932" y="14765"/>
                    <a:pt x="10728" y="15585"/>
                    <a:pt x="8304" y="15995"/>
                  </a:cubicBezTo>
                  <a:cubicBezTo>
                    <a:pt x="5879" y="16405"/>
                    <a:pt x="3235" y="16405"/>
                    <a:pt x="2794" y="16610"/>
                  </a:cubicBezTo>
                  <a:cubicBezTo>
                    <a:pt x="2353" y="16815"/>
                    <a:pt x="4116" y="17225"/>
                    <a:pt x="7202" y="17977"/>
                  </a:cubicBezTo>
                  <a:cubicBezTo>
                    <a:pt x="10288" y="18729"/>
                    <a:pt x="14696" y="19823"/>
                    <a:pt x="19104" y="209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" name="Line"/>
            <p:cNvSpPr/>
            <p:nvPr/>
          </p:nvSpPr>
          <p:spPr>
            <a:xfrm>
              <a:off x="9679516" y="2209745"/>
              <a:ext cx="103718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816" y="0"/>
                  </a:moveTo>
                  <a:cubicBezTo>
                    <a:pt x="6612" y="2880"/>
                    <a:pt x="4408" y="5760"/>
                    <a:pt x="3086" y="7920"/>
                  </a:cubicBezTo>
                  <a:cubicBezTo>
                    <a:pt x="1763" y="10080"/>
                    <a:pt x="1322" y="11520"/>
                    <a:pt x="882" y="13536"/>
                  </a:cubicBezTo>
                  <a:cubicBezTo>
                    <a:pt x="441" y="15552"/>
                    <a:pt x="0" y="18144"/>
                    <a:pt x="0" y="18576"/>
                  </a:cubicBezTo>
                  <a:cubicBezTo>
                    <a:pt x="0" y="19008"/>
                    <a:pt x="441" y="17280"/>
                    <a:pt x="1763" y="14688"/>
                  </a:cubicBezTo>
                  <a:cubicBezTo>
                    <a:pt x="3086" y="12096"/>
                    <a:pt x="5290" y="8640"/>
                    <a:pt x="7053" y="6192"/>
                  </a:cubicBezTo>
                  <a:cubicBezTo>
                    <a:pt x="8816" y="3744"/>
                    <a:pt x="10139" y="2304"/>
                    <a:pt x="11902" y="1440"/>
                  </a:cubicBezTo>
                  <a:cubicBezTo>
                    <a:pt x="13665" y="576"/>
                    <a:pt x="15869" y="288"/>
                    <a:pt x="17853" y="2592"/>
                  </a:cubicBezTo>
                  <a:cubicBezTo>
                    <a:pt x="19837" y="4896"/>
                    <a:pt x="21600" y="9792"/>
                    <a:pt x="21600" y="13392"/>
                  </a:cubicBezTo>
                  <a:cubicBezTo>
                    <a:pt x="21600" y="16992"/>
                    <a:pt x="19837" y="19296"/>
                    <a:pt x="180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" name="Line"/>
            <p:cNvSpPr/>
            <p:nvPr/>
          </p:nvSpPr>
          <p:spPr>
            <a:xfrm>
              <a:off x="9820555" y="2234582"/>
              <a:ext cx="84310" cy="153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5" h="20871" fill="norm" stroke="1" extrusionOk="0">
                  <a:moveTo>
                    <a:pt x="16132" y="941"/>
                  </a:moveTo>
                  <a:cubicBezTo>
                    <a:pt x="13561" y="365"/>
                    <a:pt x="10989" y="-211"/>
                    <a:pt x="8932" y="77"/>
                  </a:cubicBezTo>
                  <a:cubicBezTo>
                    <a:pt x="6875" y="365"/>
                    <a:pt x="5332" y="1517"/>
                    <a:pt x="3789" y="4397"/>
                  </a:cubicBezTo>
                  <a:cubicBezTo>
                    <a:pt x="2246" y="7277"/>
                    <a:pt x="704" y="11885"/>
                    <a:pt x="189" y="14909"/>
                  </a:cubicBezTo>
                  <a:cubicBezTo>
                    <a:pt x="-325" y="17933"/>
                    <a:pt x="189" y="19373"/>
                    <a:pt x="1989" y="20237"/>
                  </a:cubicBezTo>
                  <a:cubicBezTo>
                    <a:pt x="3789" y="21101"/>
                    <a:pt x="6875" y="21389"/>
                    <a:pt x="10475" y="19085"/>
                  </a:cubicBezTo>
                  <a:cubicBezTo>
                    <a:pt x="14075" y="16781"/>
                    <a:pt x="18189" y="11885"/>
                    <a:pt x="19732" y="8573"/>
                  </a:cubicBezTo>
                  <a:cubicBezTo>
                    <a:pt x="21275" y="5261"/>
                    <a:pt x="20246" y="3533"/>
                    <a:pt x="18446" y="2669"/>
                  </a:cubicBezTo>
                  <a:cubicBezTo>
                    <a:pt x="16646" y="1805"/>
                    <a:pt x="14075" y="1805"/>
                    <a:pt x="11504" y="18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" name="Line"/>
            <p:cNvSpPr/>
            <p:nvPr/>
          </p:nvSpPr>
          <p:spPr>
            <a:xfrm>
              <a:off x="9946216" y="2247845"/>
              <a:ext cx="149373" cy="127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247" fill="norm" stroke="1" extrusionOk="0">
                  <a:moveTo>
                    <a:pt x="608" y="0"/>
                  </a:moveTo>
                  <a:cubicBezTo>
                    <a:pt x="304" y="3895"/>
                    <a:pt x="0" y="7790"/>
                    <a:pt x="0" y="10977"/>
                  </a:cubicBezTo>
                  <a:cubicBezTo>
                    <a:pt x="0" y="14164"/>
                    <a:pt x="304" y="16643"/>
                    <a:pt x="1217" y="18236"/>
                  </a:cubicBezTo>
                  <a:cubicBezTo>
                    <a:pt x="2130" y="19830"/>
                    <a:pt x="3651" y="20538"/>
                    <a:pt x="4868" y="19830"/>
                  </a:cubicBezTo>
                  <a:cubicBezTo>
                    <a:pt x="6085" y="19121"/>
                    <a:pt x="6997" y="16997"/>
                    <a:pt x="7910" y="15049"/>
                  </a:cubicBezTo>
                  <a:cubicBezTo>
                    <a:pt x="8823" y="13102"/>
                    <a:pt x="9735" y="11331"/>
                    <a:pt x="10192" y="11331"/>
                  </a:cubicBezTo>
                  <a:cubicBezTo>
                    <a:pt x="10648" y="11331"/>
                    <a:pt x="10648" y="13102"/>
                    <a:pt x="10800" y="14872"/>
                  </a:cubicBezTo>
                  <a:cubicBezTo>
                    <a:pt x="10952" y="16643"/>
                    <a:pt x="11256" y="18413"/>
                    <a:pt x="12473" y="19652"/>
                  </a:cubicBezTo>
                  <a:cubicBezTo>
                    <a:pt x="13690" y="20892"/>
                    <a:pt x="15820" y="21600"/>
                    <a:pt x="17493" y="21069"/>
                  </a:cubicBezTo>
                  <a:cubicBezTo>
                    <a:pt x="19166" y="20538"/>
                    <a:pt x="20383" y="18767"/>
                    <a:pt x="20992" y="15934"/>
                  </a:cubicBezTo>
                  <a:cubicBezTo>
                    <a:pt x="21600" y="13102"/>
                    <a:pt x="21600" y="9207"/>
                    <a:pt x="21144" y="6551"/>
                  </a:cubicBezTo>
                  <a:cubicBezTo>
                    <a:pt x="20687" y="3895"/>
                    <a:pt x="19775" y="2479"/>
                    <a:pt x="19318" y="1948"/>
                  </a:cubicBezTo>
                  <a:cubicBezTo>
                    <a:pt x="18862" y="1416"/>
                    <a:pt x="18862" y="1770"/>
                    <a:pt x="18862" y="21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" name="Line"/>
            <p:cNvSpPr/>
            <p:nvPr/>
          </p:nvSpPr>
          <p:spPr>
            <a:xfrm>
              <a:off x="10128249" y="2197995"/>
              <a:ext cx="107951" cy="17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5" fill="norm" stroke="1" extrusionOk="0">
                  <a:moveTo>
                    <a:pt x="2541" y="8272"/>
                  </a:moveTo>
                  <a:cubicBezTo>
                    <a:pt x="1694" y="10813"/>
                    <a:pt x="847" y="13354"/>
                    <a:pt x="424" y="15768"/>
                  </a:cubicBezTo>
                  <a:cubicBezTo>
                    <a:pt x="0" y="18182"/>
                    <a:pt x="0" y="20470"/>
                    <a:pt x="0" y="20978"/>
                  </a:cubicBezTo>
                  <a:cubicBezTo>
                    <a:pt x="0" y="21486"/>
                    <a:pt x="0" y="20215"/>
                    <a:pt x="1694" y="16658"/>
                  </a:cubicBezTo>
                  <a:cubicBezTo>
                    <a:pt x="3388" y="13100"/>
                    <a:pt x="6776" y="7255"/>
                    <a:pt x="9529" y="3952"/>
                  </a:cubicBezTo>
                  <a:cubicBezTo>
                    <a:pt x="12282" y="648"/>
                    <a:pt x="14400" y="-114"/>
                    <a:pt x="16306" y="13"/>
                  </a:cubicBezTo>
                  <a:cubicBezTo>
                    <a:pt x="18212" y="140"/>
                    <a:pt x="19906" y="1157"/>
                    <a:pt x="20753" y="4587"/>
                  </a:cubicBezTo>
                  <a:cubicBezTo>
                    <a:pt x="21600" y="8018"/>
                    <a:pt x="21600" y="13862"/>
                    <a:pt x="21600" y="197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" name="Line"/>
            <p:cNvSpPr/>
            <p:nvPr/>
          </p:nvSpPr>
          <p:spPr>
            <a:xfrm>
              <a:off x="10493286" y="2008503"/>
              <a:ext cx="276314" cy="38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212" fill="norm" stroke="1" extrusionOk="0">
                  <a:moveTo>
                    <a:pt x="11136" y="16888"/>
                  </a:moveTo>
                  <a:cubicBezTo>
                    <a:pt x="9652" y="15471"/>
                    <a:pt x="8168" y="14055"/>
                    <a:pt x="6519" y="13524"/>
                  </a:cubicBezTo>
                  <a:cubicBezTo>
                    <a:pt x="4871" y="12993"/>
                    <a:pt x="3057" y="13347"/>
                    <a:pt x="1820" y="14232"/>
                  </a:cubicBezTo>
                  <a:cubicBezTo>
                    <a:pt x="584" y="15117"/>
                    <a:pt x="-76" y="16534"/>
                    <a:pt x="6" y="17891"/>
                  </a:cubicBezTo>
                  <a:cubicBezTo>
                    <a:pt x="89" y="19248"/>
                    <a:pt x="913" y="20547"/>
                    <a:pt x="2562" y="21019"/>
                  </a:cubicBezTo>
                  <a:cubicBezTo>
                    <a:pt x="4211" y="21491"/>
                    <a:pt x="6684" y="21137"/>
                    <a:pt x="8580" y="19543"/>
                  </a:cubicBezTo>
                  <a:cubicBezTo>
                    <a:pt x="10477" y="17950"/>
                    <a:pt x="11796" y="15117"/>
                    <a:pt x="12538" y="11989"/>
                  </a:cubicBezTo>
                  <a:cubicBezTo>
                    <a:pt x="13280" y="8861"/>
                    <a:pt x="13445" y="5439"/>
                    <a:pt x="13280" y="3196"/>
                  </a:cubicBezTo>
                  <a:cubicBezTo>
                    <a:pt x="13115" y="953"/>
                    <a:pt x="12620" y="-109"/>
                    <a:pt x="12208" y="9"/>
                  </a:cubicBezTo>
                  <a:cubicBezTo>
                    <a:pt x="11796" y="127"/>
                    <a:pt x="11466" y="1425"/>
                    <a:pt x="11301" y="4317"/>
                  </a:cubicBezTo>
                  <a:cubicBezTo>
                    <a:pt x="11136" y="7209"/>
                    <a:pt x="11136" y="11694"/>
                    <a:pt x="11136" y="14232"/>
                  </a:cubicBezTo>
                  <a:cubicBezTo>
                    <a:pt x="11136" y="16770"/>
                    <a:pt x="11136" y="17360"/>
                    <a:pt x="11219" y="18009"/>
                  </a:cubicBezTo>
                  <a:cubicBezTo>
                    <a:pt x="11301" y="18658"/>
                    <a:pt x="11466" y="19366"/>
                    <a:pt x="11961" y="19543"/>
                  </a:cubicBezTo>
                  <a:cubicBezTo>
                    <a:pt x="12455" y="19721"/>
                    <a:pt x="13280" y="19366"/>
                    <a:pt x="13857" y="18894"/>
                  </a:cubicBezTo>
                  <a:cubicBezTo>
                    <a:pt x="14434" y="18422"/>
                    <a:pt x="14764" y="17832"/>
                    <a:pt x="15093" y="17242"/>
                  </a:cubicBezTo>
                  <a:cubicBezTo>
                    <a:pt x="15423" y="16652"/>
                    <a:pt x="15753" y="16061"/>
                    <a:pt x="16000" y="16061"/>
                  </a:cubicBezTo>
                  <a:cubicBezTo>
                    <a:pt x="16248" y="16061"/>
                    <a:pt x="16413" y="16652"/>
                    <a:pt x="16413" y="17419"/>
                  </a:cubicBezTo>
                  <a:cubicBezTo>
                    <a:pt x="16413" y="18186"/>
                    <a:pt x="16248" y="19130"/>
                    <a:pt x="16165" y="19307"/>
                  </a:cubicBezTo>
                  <a:cubicBezTo>
                    <a:pt x="16083" y="19484"/>
                    <a:pt x="16083" y="18894"/>
                    <a:pt x="16248" y="17419"/>
                  </a:cubicBezTo>
                  <a:cubicBezTo>
                    <a:pt x="16413" y="15943"/>
                    <a:pt x="16742" y="13583"/>
                    <a:pt x="17155" y="11871"/>
                  </a:cubicBezTo>
                  <a:cubicBezTo>
                    <a:pt x="17567" y="10160"/>
                    <a:pt x="18061" y="9098"/>
                    <a:pt x="18803" y="8861"/>
                  </a:cubicBezTo>
                  <a:cubicBezTo>
                    <a:pt x="19545" y="8625"/>
                    <a:pt x="20535" y="9216"/>
                    <a:pt x="21524" y="98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9" name="Line"/>
            <p:cNvSpPr/>
            <p:nvPr/>
          </p:nvSpPr>
          <p:spPr>
            <a:xfrm>
              <a:off x="10758623" y="2133545"/>
              <a:ext cx="112578" cy="256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4" h="21434" fill="norm" stroke="1" extrusionOk="0">
                  <a:moveTo>
                    <a:pt x="20074" y="8498"/>
                  </a:moveTo>
                  <a:cubicBezTo>
                    <a:pt x="16874" y="7436"/>
                    <a:pt x="13674" y="6374"/>
                    <a:pt x="11074" y="5754"/>
                  </a:cubicBezTo>
                  <a:cubicBezTo>
                    <a:pt x="8474" y="5134"/>
                    <a:pt x="6474" y="4957"/>
                    <a:pt x="4474" y="4957"/>
                  </a:cubicBezTo>
                  <a:cubicBezTo>
                    <a:pt x="2474" y="4957"/>
                    <a:pt x="474" y="5134"/>
                    <a:pt x="74" y="5577"/>
                  </a:cubicBezTo>
                  <a:cubicBezTo>
                    <a:pt x="-326" y="6020"/>
                    <a:pt x="874" y="6728"/>
                    <a:pt x="4074" y="8144"/>
                  </a:cubicBezTo>
                  <a:cubicBezTo>
                    <a:pt x="7274" y="9561"/>
                    <a:pt x="12474" y="11685"/>
                    <a:pt x="15474" y="13633"/>
                  </a:cubicBezTo>
                  <a:cubicBezTo>
                    <a:pt x="18474" y="15580"/>
                    <a:pt x="19274" y="17351"/>
                    <a:pt x="19074" y="18590"/>
                  </a:cubicBezTo>
                  <a:cubicBezTo>
                    <a:pt x="18874" y="19830"/>
                    <a:pt x="17674" y="20538"/>
                    <a:pt x="16074" y="20980"/>
                  </a:cubicBezTo>
                  <a:cubicBezTo>
                    <a:pt x="14474" y="21423"/>
                    <a:pt x="12474" y="21600"/>
                    <a:pt x="11074" y="21246"/>
                  </a:cubicBezTo>
                  <a:cubicBezTo>
                    <a:pt x="9674" y="20892"/>
                    <a:pt x="8874" y="20007"/>
                    <a:pt x="9874" y="17085"/>
                  </a:cubicBezTo>
                  <a:cubicBezTo>
                    <a:pt x="10874" y="14164"/>
                    <a:pt x="13674" y="9207"/>
                    <a:pt x="15874" y="6020"/>
                  </a:cubicBezTo>
                  <a:cubicBezTo>
                    <a:pt x="18074" y="2833"/>
                    <a:pt x="19674" y="1416"/>
                    <a:pt x="2127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0" name="Line"/>
            <p:cNvSpPr/>
            <p:nvPr/>
          </p:nvSpPr>
          <p:spPr>
            <a:xfrm>
              <a:off x="10895510" y="1977150"/>
              <a:ext cx="261440" cy="415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390" fill="norm" stroke="1" extrusionOk="0">
                  <a:moveTo>
                    <a:pt x="3199" y="2824"/>
                  </a:moveTo>
                  <a:cubicBezTo>
                    <a:pt x="4063" y="2061"/>
                    <a:pt x="4927" y="1297"/>
                    <a:pt x="5791" y="752"/>
                  </a:cubicBezTo>
                  <a:cubicBezTo>
                    <a:pt x="6655" y="206"/>
                    <a:pt x="7519" y="-121"/>
                    <a:pt x="8037" y="43"/>
                  </a:cubicBezTo>
                  <a:cubicBezTo>
                    <a:pt x="8556" y="206"/>
                    <a:pt x="8729" y="861"/>
                    <a:pt x="8210" y="2879"/>
                  </a:cubicBezTo>
                  <a:cubicBezTo>
                    <a:pt x="7692" y="4897"/>
                    <a:pt x="6482" y="8279"/>
                    <a:pt x="5705" y="11388"/>
                  </a:cubicBezTo>
                  <a:cubicBezTo>
                    <a:pt x="4927" y="14497"/>
                    <a:pt x="4581" y="17334"/>
                    <a:pt x="4495" y="19024"/>
                  </a:cubicBezTo>
                  <a:cubicBezTo>
                    <a:pt x="4409" y="20715"/>
                    <a:pt x="4581" y="21261"/>
                    <a:pt x="5013" y="21370"/>
                  </a:cubicBezTo>
                  <a:cubicBezTo>
                    <a:pt x="5445" y="21479"/>
                    <a:pt x="6137" y="21152"/>
                    <a:pt x="6396" y="20170"/>
                  </a:cubicBezTo>
                  <a:cubicBezTo>
                    <a:pt x="6655" y="19188"/>
                    <a:pt x="6482" y="17552"/>
                    <a:pt x="5532" y="15970"/>
                  </a:cubicBezTo>
                  <a:cubicBezTo>
                    <a:pt x="4581" y="14388"/>
                    <a:pt x="2853" y="12861"/>
                    <a:pt x="1644" y="11879"/>
                  </a:cubicBezTo>
                  <a:cubicBezTo>
                    <a:pt x="434" y="10897"/>
                    <a:pt x="-257" y="10461"/>
                    <a:pt x="89" y="10243"/>
                  </a:cubicBezTo>
                  <a:cubicBezTo>
                    <a:pt x="434" y="10024"/>
                    <a:pt x="1817" y="10024"/>
                    <a:pt x="3631" y="10734"/>
                  </a:cubicBezTo>
                  <a:cubicBezTo>
                    <a:pt x="5445" y="11443"/>
                    <a:pt x="7692" y="12861"/>
                    <a:pt x="9247" y="14388"/>
                  </a:cubicBezTo>
                  <a:cubicBezTo>
                    <a:pt x="10802" y="15915"/>
                    <a:pt x="11666" y="17552"/>
                    <a:pt x="11925" y="18643"/>
                  </a:cubicBezTo>
                  <a:cubicBezTo>
                    <a:pt x="12185" y="19734"/>
                    <a:pt x="11839" y="20279"/>
                    <a:pt x="11234" y="20552"/>
                  </a:cubicBezTo>
                  <a:cubicBezTo>
                    <a:pt x="10629" y="20824"/>
                    <a:pt x="9765" y="20824"/>
                    <a:pt x="9247" y="20552"/>
                  </a:cubicBezTo>
                  <a:cubicBezTo>
                    <a:pt x="8729" y="20279"/>
                    <a:pt x="8556" y="19734"/>
                    <a:pt x="9161" y="18697"/>
                  </a:cubicBezTo>
                  <a:cubicBezTo>
                    <a:pt x="9765" y="17661"/>
                    <a:pt x="11148" y="16134"/>
                    <a:pt x="12271" y="15206"/>
                  </a:cubicBezTo>
                  <a:cubicBezTo>
                    <a:pt x="13394" y="14279"/>
                    <a:pt x="14258" y="13952"/>
                    <a:pt x="15122" y="13734"/>
                  </a:cubicBezTo>
                  <a:cubicBezTo>
                    <a:pt x="15986" y="13515"/>
                    <a:pt x="16850" y="13406"/>
                    <a:pt x="17541" y="13570"/>
                  </a:cubicBezTo>
                  <a:cubicBezTo>
                    <a:pt x="18233" y="13734"/>
                    <a:pt x="18751" y="14170"/>
                    <a:pt x="18837" y="14934"/>
                  </a:cubicBezTo>
                  <a:cubicBezTo>
                    <a:pt x="18924" y="15697"/>
                    <a:pt x="18578" y="16788"/>
                    <a:pt x="18233" y="17715"/>
                  </a:cubicBezTo>
                  <a:cubicBezTo>
                    <a:pt x="17887" y="18643"/>
                    <a:pt x="17541" y="19406"/>
                    <a:pt x="17369" y="19243"/>
                  </a:cubicBezTo>
                  <a:cubicBezTo>
                    <a:pt x="17196" y="19079"/>
                    <a:pt x="17196" y="17988"/>
                    <a:pt x="17887" y="15861"/>
                  </a:cubicBezTo>
                  <a:cubicBezTo>
                    <a:pt x="18578" y="13734"/>
                    <a:pt x="19961" y="10570"/>
                    <a:pt x="21343" y="74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1" name="Line"/>
            <p:cNvSpPr/>
            <p:nvPr/>
          </p:nvSpPr>
          <p:spPr>
            <a:xfrm>
              <a:off x="11150600" y="1993845"/>
              <a:ext cx="119096" cy="389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498" fill="norm" stroke="1" extrusionOk="0">
                  <a:moveTo>
                    <a:pt x="13642" y="0"/>
                  </a:moveTo>
                  <a:cubicBezTo>
                    <a:pt x="12126" y="2218"/>
                    <a:pt x="10611" y="4437"/>
                    <a:pt x="8716" y="7531"/>
                  </a:cubicBezTo>
                  <a:cubicBezTo>
                    <a:pt x="6821" y="10625"/>
                    <a:pt x="4547" y="14595"/>
                    <a:pt x="2842" y="16988"/>
                  </a:cubicBezTo>
                  <a:cubicBezTo>
                    <a:pt x="1137" y="19382"/>
                    <a:pt x="0" y="20199"/>
                    <a:pt x="0" y="20374"/>
                  </a:cubicBezTo>
                  <a:cubicBezTo>
                    <a:pt x="0" y="20549"/>
                    <a:pt x="1137" y="20082"/>
                    <a:pt x="3221" y="19090"/>
                  </a:cubicBezTo>
                  <a:cubicBezTo>
                    <a:pt x="5305" y="18097"/>
                    <a:pt x="8337" y="16579"/>
                    <a:pt x="10611" y="15412"/>
                  </a:cubicBezTo>
                  <a:cubicBezTo>
                    <a:pt x="12884" y="14244"/>
                    <a:pt x="14400" y="13427"/>
                    <a:pt x="16105" y="13252"/>
                  </a:cubicBezTo>
                  <a:cubicBezTo>
                    <a:pt x="17811" y="13077"/>
                    <a:pt x="19705" y="13544"/>
                    <a:pt x="20653" y="14419"/>
                  </a:cubicBezTo>
                  <a:cubicBezTo>
                    <a:pt x="21600" y="15295"/>
                    <a:pt x="21600" y="16579"/>
                    <a:pt x="20274" y="17805"/>
                  </a:cubicBezTo>
                  <a:cubicBezTo>
                    <a:pt x="18947" y="19031"/>
                    <a:pt x="16295" y="20199"/>
                    <a:pt x="13832" y="20841"/>
                  </a:cubicBezTo>
                  <a:cubicBezTo>
                    <a:pt x="11368" y="21483"/>
                    <a:pt x="9095" y="21600"/>
                    <a:pt x="7200" y="21425"/>
                  </a:cubicBezTo>
                  <a:cubicBezTo>
                    <a:pt x="5305" y="21250"/>
                    <a:pt x="3789" y="20783"/>
                    <a:pt x="3032" y="19965"/>
                  </a:cubicBezTo>
                  <a:cubicBezTo>
                    <a:pt x="2274" y="19148"/>
                    <a:pt x="2274" y="17981"/>
                    <a:pt x="3600" y="16930"/>
                  </a:cubicBezTo>
                  <a:cubicBezTo>
                    <a:pt x="4926" y="15879"/>
                    <a:pt x="7579" y="14945"/>
                    <a:pt x="10232" y="140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2" name="Line"/>
            <p:cNvSpPr/>
            <p:nvPr/>
          </p:nvSpPr>
          <p:spPr>
            <a:xfrm>
              <a:off x="11278608" y="1952486"/>
              <a:ext cx="318573" cy="417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17" fill="norm" stroke="1" extrusionOk="0">
                  <a:moveTo>
                    <a:pt x="1211" y="14495"/>
                  </a:moveTo>
                  <a:cubicBezTo>
                    <a:pt x="785" y="16231"/>
                    <a:pt x="358" y="17968"/>
                    <a:pt x="145" y="19162"/>
                  </a:cubicBezTo>
                  <a:cubicBezTo>
                    <a:pt x="-68" y="20356"/>
                    <a:pt x="-68" y="21007"/>
                    <a:pt x="287" y="21279"/>
                  </a:cubicBezTo>
                  <a:cubicBezTo>
                    <a:pt x="643" y="21550"/>
                    <a:pt x="1353" y="21441"/>
                    <a:pt x="2206" y="20790"/>
                  </a:cubicBezTo>
                  <a:cubicBezTo>
                    <a:pt x="3058" y="20139"/>
                    <a:pt x="4053" y="18945"/>
                    <a:pt x="4764" y="18077"/>
                  </a:cubicBezTo>
                  <a:cubicBezTo>
                    <a:pt x="5474" y="17208"/>
                    <a:pt x="5900" y="16666"/>
                    <a:pt x="5971" y="16666"/>
                  </a:cubicBezTo>
                  <a:cubicBezTo>
                    <a:pt x="6043" y="16666"/>
                    <a:pt x="5758" y="17208"/>
                    <a:pt x="5616" y="17914"/>
                  </a:cubicBezTo>
                  <a:cubicBezTo>
                    <a:pt x="5474" y="18619"/>
                    <a:pt x="5474" y="19488"/>
                    <a:pt x="5829" y="19868"/>
                  </a:cubicBezTo>
                  <a:cubicBezTo>
                    <a:pt x="6185" y="20247"/>
                    <a:pt x="6895" y="20139"/>
                    <a:pt x="8245" y="18891"/>
                  </a:cubicBezTo>
                  <a:cubicBezTo>
                    <a:pt x="9595" y="17642"/>
                    <a:pt x="11585" y="15255"/>
                    <a:pt x="13645" y="12595"/>
                  </a:cubicBezTo>
                  <a:cubicBezTo>
                    <a:pt x="15706" y="9936"/>
                    <a:pt x="17837" y="7005"/>
                    <a:pt x="19116" y="5052"/>
                  </a:cubicBezTo>
                  <a:cubicBezTo>
                    <a:pt x="20395" y="3098"/>
                    <a:pt x="20821" y="2121"/>
                    <a:pt x="21106" y="1361"/>
                  </a:cubicBezTo>
                  <a:cubicBezTo>
                    <a:pt x="21390" y="601"/>
                    <a:pt x="21532" y="59"/>
                    <a:pt x="21177" y="4"/>
                  </a:cubicBezTo>
                  <a:cubicBezTo>
                    <a:pt x="20821" y="-50"/>
                    <a:pt x="19969" y="384"/>
                    <a:pt x="18619" y="2446"/>
                  </a:cubicBezTo>
                  <a:cubicBezTo>
                    <a:pt x="17269" y="4509"/>
                    <a:pt x="15421" y="8199"/>
                    <a:pt x="14214" y="11130"/>
                  </a:cubicBezTo>
                  <a:cubicBezTo>
                    <a:pt x="13006" y="14061"/>
                    <a:pt x="12437" y="16231"/>
                    <a:pt x="12153" y="17805"/>
                  </a:cubicBezTo>
                  <a:cubicBezTo>
                    <a:pt x="11869" y="19379"/>
                    <a:pt x="11869" y="20356"/>
                    <a:pt x="12011" y="20519"/>
                  </a:cubicBezTo>
                  <a:cubicBezTo>
                    <a:pt x="12153" y="20682"/>
                    <a:pt x="12437" y="20030"/>
                    <a:pt x="12295" y="18728"/>
                  </a:cubicBezTo>
                  <a:cubicBezTo>
                    <a:pt x="12153" y="17425"/>
                    <a:pt x="11585" y="15472"/>
                    <a:pt x="11158" y="14223"/>
                  </a:cubicBezTo>
                  <a:cubicBezTo>
                    <a:pt x="10732" y="12975"/>
                    <a:pt x="10448" y="12432"/>
                    <a:pt x="10590" y="11998"/>
                  </a:cubicBezTo>
                  <a:cubicBezTo>
                    <a:pt x="10732" y="11564"/>
                    <a:pt x="11300" y="11238"/>
                    <a:pt x="11940" y="11130"/>
                  </a:cubicBezTo>
                  <a:cubicBezTo>
                    <a:pt x="12579" y="11021"/>
                    <a:pt x="13290" y="11130"/>
                    <a:pt x="13929" y="11890"/>
                  </a:cubicBezTo>
                  <a:cubicBezTo>
                    <a:pt x="14569" y="12649"/>
                    <a:pt x="15137" y="14061"/>
                    <a:pt x="15493" y="14766"/>
                  </a:cubicBezTo>
                  <a:cubicBezTo>
                    <a:pt x="15848" y="15472"/>
                    <a:pt x="15990" y="15472"/>
                    <a:pt x="16558" y="14929"/>
                  </a:cubicBezTo>
                  <a:cubicBezTo>
                    <a:pt x="17127" y="14386"/>
                    <a:pt x="18121" y="13301"/>
                    <a:pt x="18974" y="12704"/>
                  </a:cubicBezTo>
                  <a:cubicBezTo>
                    <a:pt x="19827" y="12107"/>
                    <a:pt x="20537" y="11998"/>
                    <a:pt x="21248" y="118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3" name="Line"/>
            <p:cNvSpPr/>
            <p:nvPr/>
          </p:nvSpPr>
          <p:spPr>
            <a:xfrm>
              <a:off x="11558701" y="2209745"/>
              <a:ext cx="80850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5" h="21600" fill="norm" stroke="1" extrusionOk="0">
                  <a:moveTo>
                    <a:pt x="19493" y="0"/>
                  </a:moveTo>
                  <a:cubicBezTo>
                    <a:pt x="12847" y="3757"/>
                    <a:pt x="6201" y="7513"/>
                    <a:pt x="2878" y="10800"/>
                  </a:cubicBezTo>
                  <a:cubicBezTo>
                    <a:pt x="-445" y="14087"/>
                    <a:pt x="-445" y="16904"/>
                    <a:pt x="663" y="18783"/>
                  </a:cubicBezTo>
                  <a:cubicBezTo>
                    <a:pt x="1770" y="20661"/>
                    <a:pt x="3986" y="21600"/>
                    <a:pt x="6478" y="21600"/>
                  </a:cubicBezTo>
                  <a:cubicBezTo>
                    <a:pt x="8970" y="21600"/>
                    <a:pt x="11740" y="20661"/>
                    <a:pt x="14232" y="17217"/>
                  </a:cubicBezTo>
                  <a:cubicBezTo>
                    <a:pt x="16724" y="13774"/>
                    <a:pt x="18940" y="7826"/>
                    <a:pt x="21155" y="18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" name="Line"/>
            <p:cNvSpPr/>
            <p:nvPr/>
          </p:nvSpPr>
          <p:spPr>
            <a:xfrm>
              <a:off x="11662599" y="2208269"/>
              <a:ext cx="112504" cy="153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4" h="21220" fill="norm" stroke="1" extrusionOk="0">
                  <a:moveTo>
                    <a:pt x="5149" y="3706"/>
                  </a:moveTo>
                  <a:cubicBezTo>
                    <a:pt x="4756" y="6917"/>
                    <a:pt x="4364" y="10128"/>
                    <a:pt x="3382" y="12755"/>
                  </a:cubicBezTo>
                  <a:cubicBezTo>
                    <a:pt x="2400" y="15382"/>
                    <a:pt x="829" y="17425"/>
                    <a:pt x="240" y="17571"/>
                  </a:cubicBezTo>
                  <a:cubicBezTo>
                    <a:pt x="-349" y="17717"/>
                    <a:pt x="44" y="15966"/>
                    <a:pt x="2596" y="12755"/>
                  </a:cubicBezTo>
                  <a:cubicBezTo>
                    <a:pt x="5149" y="9544"/>
                    <a:pt x="9862" y="4874"/>
                    <a:pt x="13200" y="2393"/>
                  </a:cubicBezTo>
                  <a:cubicBezTo>
                    <a:pt x="16538" y="-88"/>
                    <a:pt x="18502" y="-380"/>
                    <a:pt x="19680" y="350"/>
                  </a:cubicBezTo>
                  <a:cubicBezTo>
                    <a:pt x="20858" y="1079"/>
                    <a:pt x="21251" y="2831"/>
                    <a:pt x="20466" y="6479"/>
                  </a:cubicBezTo>
                  <a:cubicBezTo>
                    <a:pt x="19680" y="10128"/>
                    <a:pt x="17716" y="15674"/>
                    <a:pt x="15753" y="212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" name="Line"/>
            <p:cNvSpPr/>
            <p:nvPr/>
          </p:nvSpPr>
          <p:spPr>
            <a:xfrm>
              <a:off x="11950700" y="2120845"/>
              <a:ext cx="116194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1600" fill="norm" stroke="1" extrusionOk="0">
                  <a:moveTo>
                    <a:pt x="0" y="0"/>
                  </a:moveTo>
                  <a:cubicBezTo>
                    <a:pt x="1543" y="470"/>
                    <a:pt x="3086" y="939"/>
                    <a:pt x="5014" y="2504"/>
                  </a:cubicBezTo>
                  <a:cubicBezTo>
                    <a:pt x="6943" y="4070"/>
                    <a:pt x="9257" y="6730"/>
                    <a:pt x="12150" y="9626"/>
                  </a:cubicBezTo>
                  <a:cubicBezTo>
                    <a:pt x="15043" y="12522"/>
                    <a:pt x="18514" y="15652"/>
                    <a:pt x="20057" y="17687"/>
                  </a:cubicBezTo>
                  <a:cubicBezTo>
                    <a:pt x="21600" y="19722"/>
                    <a:pt x="21214" y="20661"/>
                    <a:pt x="2082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" name="Line"/>
            <p:cNvSpPr/>
            <p:nvPr/>
          </p:nvSpPr>
          <p:spPr>
            <a:xfrm>
              <a:off x="11925300" y="2146245"/>
              <a:ext cx="165100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3343"/>
                    <a:pt x="14400" y="6686"/>
                    <a:pt x="10800" y="10286"/>
                  </a:cubicBezTo>
                  <a:cubicBezTo>
                    <a:pt x="7200" y="13886"/>
                    <a:pt x="3600" y="1774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" name="Line"/>
            <p:cNvSpPr/>
            <p:nvPr/>
          </p:nvSpPr>
          <p:spPr>
            <a:xfrm>
              <a:off x="12014199" y="2520895"/>
              <a:ext cx="952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" name="Line"/>
            <p:cNvSpPr/>
            <p:nvPr/>
          </p:nvSpPr>
          <p:spPr>
            <a:xfrm>
              <a:off x="3826139" y="2848979"/>
              <a:ext cx="199762" cy="588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535" fill="norm" stroke="1" extrusionOk="0">
                  <a:moveTo>
                    <a:pt x="21458" y="2168"/>
                  </a:moveTo>
                  <a:cubicBezTo>
                    <a:pt x="20094" y="1548"/>
                    <a:pt x="18730" y="929"/>
                    <a:pt x="16683" y="542"/>
                  </a:cubicBezTo>
                  <a:cubicBezTo>
                    <a:pt x="14637" y="155"/>
                    <a:pt x="11909" y="0"/>
                    <a:pt x="9976" y="0"/>
                  </a:cubicBezTo>
                  <a:cubicBezTo>
                    <a:pt x="8043" y="0"/>
                    <a:pt x="6906" y="155"/>
                    <a:pt x="6338" y="426"/>
                  </a:cubicBezTo>
                  <a:cubicBezTo>
                    <a:pt x="5770" y="697"/>
                    <a:pt x="5770" y="1084"/>
                    <a:pt x="6338" y="1974"/>
                  </a:cubicBezTo>
                  <a:cubicBezTo>
                    <a:pt x="6906" y="2865"/>
                    <a:pt x="8043" y="4258"/>
                    <a:pt x="9180" y="5806"/>
                  </a:cubicBezTo>
                  <a:cubicBezTo>
                    <a:pt x="10317" y="7355"/>
                    <a:pt x="11454" y="9058"/>
                    <a:pt x="11113" y="10297"/>
                  </a:cubicBezTo>
                  <a:cubicBezTo>
                    <a:pt x="10772" y="11535"/>
                    <a:pt x="8953" y="12310"/>
                    <a:pt x="7475" y="12813"/>
                  </a:cubicBezTo>
                  <a:cubicBezTo>
                    <a:pt x="5997" y="13316"/>
                    <a:pt x="4860" y="13548"/>
                    <a:pt x="3723" y="13665"/>
                  </a:cubicBezTo>
                  <a:cubicBezTo>
                    <a:pt x="2586" y="13781"/>
                    <a:pt x="1450" y="13781"/>
                    <a:pt x="767" y="13548"/>
                  </a:cubicBezTo>
                  <a:cubicBezTo>
                    <a:pt x="85" y="13316"/>
                    <a:pt x="-142" y="12852"/>
                    <a:pt x="85" y="12465"/>
                  </a:cubicBezTo>
                  <a:cubicBezTo>
                    <a:pt x="313" y="12077"/>
                    <a:pt x="995" y="11768"/>
                    <a:pt x="1904" y="11613"/>
                  </a:cubicBezTo>
                  <a:cubicBezTo>
                    <a:pt x="2814" y="11458"/>
                    <a:pt x="3951" y="11458"/>
                    <a:pt x="4633" y="11652"/>
                  </a:cubicBezTo>
                  <a:cubicBezTo>
                    <a:pt x="5315" y="11845"/>
                    <a:pt x="5542" y="12232"/>
                    <a:pt x="5201" y="13471"/>
                  </a:cubicBezTo>
                  <a:cubicBezTo>
                    <a:pt x="4860" y="14710"/>
                    <a:pt x="3951" y="16800"/>
                    <a:pt x="3382" y="18116"/>
                  </a:cubicBezTo>
                  <a:cubicBezTo>
                    <a:pt x="2814" y="19432"/>
                    <a:pt x="2586" y="19974"/>
                    <a:pt x="2700" y="20439"/>
                  </a:cubicBezTo>
                  <a:cubicBezTo>
                    <a:pt x="2814" y="20903"/>
                    <a:pt x="3269" y="21290"/>
                    <a:pt x="4178" y="21445"/>
                  </a:cubicBezTo>
                  <a:cubicBezTo>
                    <a:pt x="5087" y="21600"/>
                    <a:pt x="6452" y="21523"/>
                    <a:pt x="7816" y="214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" name="Line"/>
            <p:cNvSpPr/>
            <p:nvPr/>
          </p:nvSpPr>
          <p:spPr>
            <a:xfrm>
              <a:off x="4102100" y="3003495"/>
              <a:ext cx="196850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52" y="3260"/>
                    <a:pt x="6503" y="6521"/>
                    <a:pt x="10103" y="10121"/>
                  </a:cubicBezTo>
                  <a:cubicBezTo>
                    <a:pt x="13703" y="13721"/>
                    <a:pt x="17652" y="176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" name="Line"/>
            <p:cNvSpPr/>
            <p:nvPr/>
          </p:nvSpPr>
          <p:spPr>
            <a:xfrm>
              <a:off x="4140200" y="2945144"/>
              <a:ext cx="171450" cy="445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fill="norm" stroke="1" extrusionOk="0">
                  <a:moveTo>
                    <a:pt x="21600" y="673"/>
                  </a:moveTo>
                  <a:cubicBezTo>
                    <a:pt x="20533" y="365"/>
                    <a:pt x="19467" y="58"/>
                    <a:pt x="18267" y="7"/>
                  </a:cubicBezTo>
                  <a:cubicBezTo>
                    <a:pt x="17067" y="-44"/>
                    <a:pt x="15733" y="161"/>
                    <a:pt x="13867" y="1594"/>
                  </a:cubicBezTo>
                  <a:cubicBezTo>
                    <a:pt x="12000" y="3027"/>
                    <a:pt x="9600" y="5689"/>
                    <a:pt x="7467" y="8657"/>
                  </a:cubicBezTo>
                  <a:cubicBezTo>
                    <a:pt x="5333" y="11626"/>
                    <a:pt x="3467" y="14902"/>
                    <a:pt x="2267" y="17103"/>
                  </a:cubicBezTo>
                  <a:cubicBezTo>
                    <a:pt x="1067" y="19304"/>
                    <a:pt x="533" y="20430"/>
                    <a:pt x="0" y="215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" name="Line"/>
            <p:cNvSpPr/>
            <p:nvPr/>
          </p:nvSpPr>
          <p:spPr>
            <a:xfrm>
              <a:off x="4394199" y="3257495"/>
              <a:ext cx="1905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" name="Line"/>
            <p:cNvSpPr/>
            <p:nvPr/>
          </p:nvSpPr>
          <p:spPr>
            <a:xfrm>
              <a:off x="4483100" y="3378145"/>
              <a:ext cx="254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" name="Line"/>
            <p:cNvSpPr/>
            <p:nvPr/>
          </p:nvSpPr>
          <p:spPr>
            <a:xfrm>
              <a:off x="4775200" y="3359095"/>
              <a:ext cx="1206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" name="Line"/>
            <p:cNvSpPr/>
            <p:nvPr/>
          </p:nvSpPr>
          <p:spPr>
            <a:xfrm>
              <a:off x="5048250" y="3314645"/>
              <a:ext cx="508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" name="Line"/>
            <p:cNvSpPr/>
            <p:nvPr/>
          </p:nvSpPr>
          <p:spPr>
            <a:xfrm>
              <a:off x="5111750" y="3378145"/>
              <a:ext cx="444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" name="Line"/>
            <p:cNvSpPr/>
            <p:nvPr/>
          </p:nvSpPr>
          <p:spPr>
            <a:xfrm>
              <a:off x="5492749" y="2984445"/>
              <a:ext cx="165101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769" y="2749"/>
                    <a:pt x="5538" y="5498"/>
                    <a:pt x="9000" y="8771"/>
                  </a:cubicBezTo>
                  <a:cubicBezTo>
                    <a:pt x="12462" y="12044"/>
                    <a:pt x="16615" y="15840"/>
                    <a:pt x="18831" y="18065"/>
                  </a:cubicBezTo>
                  <a:cubicBezTo>
                    <a:pt x="21046" y="20291"/>
                    <a:pt x="21323" y="2094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" name="Line"/>
            <p:cNvSpPr/>
            <p:nvPr/>
          </p:nvSpPr>
          <p:spPr>
            <a:xfrm>
              <a:off x="5518855" y="2920945"/>
              <a:ext cx="196146" cy="450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600" fill="norm" stroke="1" extrusionOk="0">
                  <a:moveTo>
                    <a:pt x="21294" y="0"/>
                  </a:moveTo>
                  <a:cubicBezTo>
                    <a:pt x="18996" y="304"/>
                    <a:pt x="16698" y="608"/>
                    <a:pt x="13826" y="2332"/>
                  </a:cubicBezTo>
                  <a:cubicBezTo>
                    <a:pt x="10954" y="4056"/>
                    <a:pt x="7507" y="7200"/>
                    <a:pt x="4979" y="9786"/>
                  </a:cubicBezTo>
                  <a:cubicBezTo>
                    <a:pt x="2451" y="12372"/>
                    <a:pt x="843" y="14400"/>
                    <a:pt x="268" y="16276"/>
                  </a:cubicBezTo>
                  <a:cubicBezTo>
                    <a:pt x="-306" y="18152"/>
                    <a:pt x="154" y="19876"/>
                    <a:pt x="61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" name="Line"/>
            <p:cNvSpPr/>
            <p:nvPr/>
          </p:nvSpPr>
          <p:spPr>
            <a:xfrm>
              <a:off x="5746750" y="3237950"/>
              <a:ext cx="101636" cy="146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364" fill="norm" stroke="1" extrusionOk="0">
                  <a:moveTo>
                    <a:pt x="2645" y="5627"/>
                  </a:moveTo>
                  <a:cubicBezTo>
                    <a:pt x="1763" y="9021"/>
                    <a:pt x="882" y="12415"/>
                    <a:pt x="441" y="15038"/>
                  </a:cubicBezTo>
                  <a:cubicBezTo>
                    <a:pt x="0" y="17661"/>
                    <a:pt x="0" y="19513"/>
                    <a:pt x="0" y="19513"/>
                  </a:cubicBezTo>
                  <a:cubicBezTo>
                    <a:pt x="0" y="19513"/>
                    <a:pt x="0" y="17661"/>
                    <a:pt x="1543" y="14267"/>
                  </a:cubicBezTo>
                  <a:cubicBezTo>
                    <a:pt x="3086" y="10873"/>
                    <a:pt x="6171" y="5935"/>
                    <a:pt x="8816" y="3158"/>
                  </a:cubicBezTo>
                  <a:cubicBezTo>
                    <a:pt x="11461" y="381"/>
                    <a:pt x="13665" y="-236"/>
                    <a:pt x="15429" y="73"/>
                  </a:cubicBezTo>
                  <a:cubicBezTo>
                    <a:pt x="17192" y="381"/>
                    <a:pt x="18514" y="1615"/>
                    <a:pt x="19616" y="3930"/>
                  </a:cubicBezTo>
                  <a:cubicBezTo>
                    <a:pt x="20718" y="6244"/>
                    <a:pt x="21600" y="9638"/>
                    <a:pt x="20939" y="12724"/>
                  </a:cubicBezTo>
                  <a:cubicBezTo>
                    <a:pt x="20278" y="15810"/>
                    <a:pt x="18073" y="18587"/>
                    <a:pt x="15869" y="213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" name="Line"/>
            <p:cNvSpPr/>
            <p:nvPr/>
          </p:nvSpPr>
          <p:spPr>
            <a:xfrm>
              <a:off x="5886450" y="2903218"/>
              <a:ext cx="68637" cy="500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543" fill="norm" stroke="1" extrusionOk="0">
                  <a:moveTo>
                    <a:pt x="0" y="1310"/>
                  </a:moveTo>
                  <a:cubicBezTo>
                    <a:pt x="1271" y="854"/>
                    <a:pt x="2541" y="399"/>
                    <a:pt x="4765" y="171"/>
                  </a:cubicBezTo>
                  <a:cubicBezTo>
                    <a:pt x="6988" y="-57"/>
                    <a:pt x="10165" y="-57"/>
                    <a:pt x="12071" y="171"/>
                  </a:cubicBezTo>
                  <a:cubicBezTo>
                    <a:pt x="13976" y="399"/>
                    <a:pt x="14612" y="854"/>
                    <a:pt x="13659" y="2176"/>
                  </a:cubicBezTo>
                  <a:cubicBezTo>
                    <a:pt x="12706" y="3497"/>
                    <a:pt x="10165" y="5685"/>
                    <a:pt x="8576" y="7234"/>
                  </a:cubicBezTo>
                  <a:cubicBezTo>
                    <a:pt x="6988" y="8784"/>
                    <a:pt x="6353" y="9695"/>
                    <a:pt x="8259" y="10561"/>
                  </a:cubicBezTo>
                  <a:cubicBezTo>
                    <a:pt x="10165" y="11427"/>
                    <a:pt x="14612" y="12247"/>
                    <a:pt x="17471" y="13340"/>
                  </a:cubicBezTo>
                  <a:cubicBezTo>
                    <a:pt x="20329" y="14434"/>
                    <a:pt x="21600" y="15801"/>
                    <a:pt x="19694" y="17214"/>
                  </a:cubicBezTo>
                  <a:cubicBezTo>
                    <a:pt x="17788" y="18627"/>
                    <a:pt x="12706" y="20085"/>
                    <a:pt x="7624" y="215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" name="Line"/>
            <p:cNvSpPr/>
            <p:nvPr/>
          </p:nvSpPr>
          <p:spPr>
            <a:xfrm>
              <a:off x="6057900" y="3397195"/>
              <a:ext cx="444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1" name="Line"/>
            <p:cNvSpPr/>
            <p:nvPr/>
          </p:nvSpPr>
          <p:spPr>
            <a:xfrm>
              <a:off x="6599666" y="2876495"/>
              <a:ext cx="493284" cy="41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492" fill="norm" stroke="1" extrusionOk="0">
                  <a:moveTo>
                    <a:pt x="5450" y="0"/>
                  </a:moveTo>
                  <a:cubicBezTo>
                    <a:pt x="4620" y="3582"/>
                    <a:pt x="3789" y="7164"/>
                    <a:pt x="3189" y="10420"/>
                  </a:cubicBezTo>
                  <a:cubicBezTo>
                    <a:pt x="2589" y="13676"/>
                    <a:pt x="2220" y="16607"/>
                    <a:pt x="2035" y="18344"/>
                  </a:cubicBezTo>
                  <a:cubicBezTo>
                    <a:pt x="1850" y="20080"/>
                    <a:pt x="1850" y="20623"/>
                    <a:pt x="2081" y="21003"/>
                  </a:cubicBezTo>
                  <a:cubicBezTo>
                    <a:pt x="2312" y="21383"/>
                    <a:pt x="2774" y="21600"/>
                    <a:pt x="3143" y="21437"/>
                  </a:cubicBezTo>
                  <a:cubicBezTo>
                    <a:pt x="3512" y="21274"/>
                    <a:pt x="3789" y="20732"/>
                    <a:pt x="3835" y="20135"/>
                  </a:cubicBezTo>
                  <a:cubicBezTo>
                    <a:pt x="3881" y="19538"/>
                    <a:pt x="3697" y="18886"/>
                    <a:pt x="3281" y="18398"/>
                  </a:cubicBezTo>
                  <a:cubicBezTo>
                    <a:pt x="2866" y="17910"/>
                    <a:pt x="2220" y="17584"/>
                    <a:pt x="1620" y="17313"/>
                  </a:cubicBezTo>
                  <a:cubicBezTo>
                    <a:pt x="1020" y="17041"/>
                    <a:pt x="466" y="16824"/>
                    <a:pt x="189" y="16390"/>
                  </a:cubicBezTo>
                  <a:cubicBezTo>
                    <a:pt x="-88" y="15956"/>
                    <a:pt x="-88" y="15305"/>
                    <a:pt x="374" y="13839"/>
                  </a:cubicBezTo>
                  <a:cubicBezTo>
                    <a:pt x="835" y="12374"/>
                    <a:pt x="1758" y="10094"/>
                    <a:pt x="2774" y="7978"/>
                  </a:cubicBezTo>
                  <a:cubicBezTo>
                    <a:pt x="3789" y="5861"/>
                    <a:pt x="4897" y="3908"/>
                    <a:pt x="5681" y="2768"/>
                  </a:cubicBezTo>
                  <a:cubicBezTo>
                    <a:pt x="6466" y="1628"/>
                    <a:pt x="6927" y="1303"/>
                    <a:pt x="7204" y="1465"/>
                  </a:cubicBezTo>
                  <a:cubicBezTo>
                    <a:pt x="7481" y="1628"/>
                    <a:pt x="7574" y="2279"/>
                    <a:pt x="7481" y="4233"/>
                  </a:cubicBezTo>
                  <a:cubicBezTo>
                    <a:pt x="7389" y="6187"/>
                    <a:pt x="7112" y="9443"/>
                    <a:pt x="6789" y="11994"/>
                  </a:cubicBezTo>
                  <a:cubicBezTo>
                    <a:pt x="6466" y="14545"/>
                    <a:pt x="6097" y="16390"/>
                    <a:pt x="5774" y="17584"/>
                  </a:cubicBezTo>
                  <a:cubicBezTo>
                    <a:pt x="5450" y="18778"/>
                    <a:pt x="5174" y="19321"/>
                    <a:pt x="5035" y="19266"/>
                  </a:cubicBezTo>
                  <a:cubicBezTo>
                    <a:pt x="4897" y="19212"/>
                    <a:pt x="4897" y="18561"/>
                    <a:pt x="5127" y="17747"/>
                  </a:cubicBezTo>
                  <a:cubicBezTo>
                    <a:pt x="5358" y="16933"/>
                    <a:pt x="5820" y="15956"/>
                    <a:pt x="6281" y="15467"/>
                  </a:cubicBezTo>
                  <a:cubicBezTo>
                    <a:pt x="6743" y="14979"/>
                    <a:pt x="7204" y="14979"/>
                    <a:pt x="7481" y="15250"/>
                  </a:cubicBezTo>
                  <a:cubicBezTo>
                    <a:pt x="7758" y="15522"/>
                    <a:pt x="7850" y="16064"/>
                    <a:pt x="8035" y="16824"/>
                  </a:cubicBezTo>
                  <a:cubicBezTo>
                    <a:pt x="8220" y="17584"/>
                    <a:pt x="8497" y="18561"/>
                    <a:pt x="8774" y="19266"/>
                  </a:cubicBezTo>
                  <a:cubicBezTo>
                    <a:pt x="9050" y="19972"/>
                    <a:pt x="9327" y="20406"/>
                    <a:pt x="9697" y="20623"/>
                  </a:cubicBezTo>
                  <a:cubicBezTo>
                    <a:pt x="10066" y="20840"/>
                    <a:pt x="10527" y="20840"/>
                    <a:pt x="11081" y="20460"/>
                  </a:cubicBezTo>
                  <a:cubicBezTo>
                    <a:pt x="11635" y="20080"/>
                    <a:pt x="12281" y="19321"/>
                    <a:pt x="12835" y="18289"/>
                  </a:cubicBezTo>
                  <a:cubicBezTo>
                    <a:pt x="13389" y="17258"/>
                    <a:pt x="13850" y="15956"/>
                    <a:pt x="14081" y="14979"/>
                  </a:cubicBezTo>
                  <a:cubicBezTo>
                    <a:pt x="14312" y="14002"/>
                    <a:pt x="14312" y="13351"/>
                    <a:pt x="14081" y="13079"/>
                  </a:cubicBezTo>
                  <a:cubicBezTo>
                    <a:pt x="13850" y="12808"/>
                    <a:pt x="13389" y="12917"/>
                    <a:pt x="12927" y="13296"/>
                  </a:cubicBezTo>
                  <a:cubicBezTo>
                    <a:pt x="12466" y="13676"/>
                    <a:pt x="12004" y="14328"/>
                    <a:pt x="11774" y="14925"/>
                  </a:cubicBezTo>
                  <a:cubicBezTo>
                    <a:pt x="11543" y="15522"/>
                    <a:pt x="11543" y="16064"/>
                    <a:pt x="11774" y="16390"/>
                  </a:cubicBezTo>
                  <a:cubicBezTo>
                    <a:pt x="12004" y="16716"/>
                    <a:pt x="12466" y="16824"/>
                    <a:pt x="12927" y="16716"/>
                  </a:cubicBezTo>
                  <a:cubicBezTo>
                    <a:pt x="13389" y="16607"/>
                    <a:pt x="13850" y="16281"/>
                    <a:pt x="14220" y="16390"/>
                  </a:cubicBezTo>
                  <a:cubicBezTo>
                    <a:pt x="14589" y="16498"/>
                    <a:pt x="14866" y="17041"/>
                    <a:pt x="15004" y="17801"/>
                  </a:cubicBezTo>
                  <a:cubicBezTo>
                    <a:pt x="15143" y="18561"/>
                    <a:pt x="15143" y="19538"/>
                    <a:pt x="15235" y="19592"/>
                  </a:cubicBezTo>
                  <a:cubicBezTo>
                    <a:pt x="15327" y="19646"/>
                    <a:pt x="15512" y="18778"/>
                    <a:pt x="15881" y="17530"/>
                  </a:cubicBezTo>
                  <a:cubicBezTo>
                    <a:pt x="16250" y="16281"/>
                    <a:pt x="16804" y="14653"/>
                    <a:pt x="17312" y="13676"/>
                  </a:cubicBezTo>
                  <a:cubicBezTo>
                    <a:pt x="17820" y="12699"/>
                    <a:pt x="18281" y="12374"/>
                    <a:pt x="18743" y="12428"/>
                  </a:cubicBezTo>
                  <a:cubicBezTo>
                    <a:pt x="19204" y="12482"/>
                    <a:pt x="19666" y="12917"/>
                    <a:pt x="20127" y="14165"/>
                  </a:cubicBezTo>
                  <a:cubicBezTo>
                    <a:pt x="20589" y="15413"/>
                    <a:pt x="21050" y="17475"/>
                    <a:pt x="21512" y="195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2" name="Line"/>
            <p:cNvSpPr/>
            <p:nvPr/>
          </p:nvSpPr>
          <p:spPr>
            <a:xfrm>
              <a:off x="7744684" y="3123213"/>
              <a:ext cx="522311" cy="242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0954" fill="norm" stroke="1" extrusionOk="0">
                  <a:moveTo>
                    <a:pt x="7902" y="2826"/>
                  </a:moveTo>
                  <a:cubicBezTo>
                    <a:pt x="7641" y="1911"/>
                    <a:pt x="7381" y="995"/>
                    <a:pt x="6731" y="446"/>
                  </a:cubicBezTo>
                  <a:cubicBezTo>
                    <a:pt x="6080" y="-103"/>
                    <a:pt x="5039" y="-286"/>
                    <a:pt x="3998" y="721"/>
                  </a:cubicBezTo>
                  <a:cubicBezTo>
                    <a:pt x="2957" y="1728"/>
                    <a:pt x="1916" y="3924"/>
                    <a:pt x="1222" y="6761"/>
                  </a:cubicBezTo>
                  <a:cubicBezTo>
                    <a:pt x="528" y="9599"/>
                    <a:pt x="181" y="13077"/>
                    <a:pt x="51" y="15365"/>
                  </a:cubicBezTo>
                  <a:cubicBezTo>
                    <a:pt x="-79" y="17653"/>
                    <a:pt x="8" y="18751"/>
                    <a:pt x="658" y="19667"/>
                  </a:cubicBezTo>
                  <a:cubicBezTo>
                    <a:pt x="1309" y="20582"/>
                    <a:pt x="2523" y="21314"/>
                    <a:pt x="4172" y="20765"/>
                  </a:cubicBezTo>
                  <a:cubicBezTo>
                    <a:pt x="5820" y="20216"/>
                    <a:pt x="7902" y="18385"/>
                    <a:pt x="9290" y="16189"/>
                  </a:cubicBezTo>
                  <a:cubicBezTo>
                    <a:pt x="10678" y="13992"/>
                    <a:pt x="11372" y="11429"/>
                    <a:pt x="11719" y="9599"/>
                  </a:cubicBezTo>
                  <a:cubicBezTo>
                    <a:pt x="12066" y="7768"/>
                    <a:pt x="12066" y="6670"/>
                    <a:pt x="11805" y="5938"/>
                  </a:cubicBezTo>
                  <a:cubicBezTo>
                    <a:pt x="11545" y="5206"/>
                    <a:pt x="11025" y="4839"/>
                    <a:pt x="10331" y="5022"/>
                  </a:cubicBezTo>
                  <a:cubicBezTo>
                    <a:pt x="9637" y="5206"/>
                    <a:pt x="8769" y="5938"/>
                    <a:pt x="8162" y="6578"/>
                  </a:cubicBezTo>
                  <a:cubicBezTo>
                    <a:pt x="7555" y="7219"/>
                    <a:pt x="7208" y="7768"/>
                    <a:pt x="6991" y="8775"/>
                  </a:cubicBezTo>
                  <a:cubicBezTo>
                    <a:pt x="6774" y="9782"/>
                    <a:pt x="6687" y="11246"/>
                    <a:pt x="6861" y="12345"/>
                  </a:cubicBezTo>
                  <a:cubicBezTo>
                    <a:pt x="7034" y="13443"/>
                    <a:pt x="7468" y="14175"/>
                    <a:pt x="7902" y="14541"/>
                  </a:cubicBezTo>
                  <a:cubicBezTo>
                    <a:pt x="8335" y="14907"/>
                    <a:pt x="8769" y="14907"/>
                    <a:pt x="9203" y="14907"/>
                  </a:cubicBezTo>
                  <a:cubicBezTo>
                    <a:pt x="9637" y="14907"/>
                    <a:pt x="10070" y="14907"/>
                    <a:pt x="10461" y="14633"/>
                  </a:cubicBezTo>
                  <a:cubicBezTo>
                    <a:pt x="10851" y="14358"/>
                    <a:pt x="11198" y="13809"/>
                    <a:pt x="11805" y="13351"/>
                  </a:cubicBezTo>
                  <a:cubicBezTo>
                    <a:pt x="12413" y="12894"/>
                    <a:pt x="13280" y="12528"/>
                    <a:pt x="13887" y="11978"/>
                  </a:cubicBezTo>
                  <a:cubicBezTo>
                    <a:pt x="14494" y="11429"/>
                    <a:pt x="14841" y="10697"/>
                    <a:pt x="15188" y="9873"/>
                  </a:cubicBezTo>
                  <a:cubicBezTo>
                    <a:pt x="15535" y="9050"/>
                    <a:pt x="15882" y="8134"/>
                    <a:pt x="15926" y="8317"/>
                  </a:cubicBezTo>
                  <a:cubicBezTo>
                    <a:pt x="15969" y="8500"/>
                    <a:pt x="15709" y="9782"/>
                    <a:pt x="15579" y="11338"/>
                  </a:cubicBezTo>
                  <a:cubicBezTo>
                    <a:pt x="15449" y="12894"/>
                    <a:pt x="15449" y="14724"/>
                    <a:pt x="15492" y="16189"/>
                  </a:cubicBezTo>
                  <a:cubicBezTo>
                    <a:pt x="15535" y="17653"/>
                    <a:pt x="15622" y="18751"/>
                    <a:pt x="15709" y="18477"/>
                  </a:cubicBezTo>
                  <a:cubicBezTo>
                    <a:pt x="15796" y="18202"/>
                    <a:pt x="15882" y="16555"/>
                    <a:pt x="16186" y="13992"/>
                  </a:cubicBezTo>
                  <a:cubicBezTo>
                    <a:pt x="16490" y="11429"/>
                    <a:pt x="17010" y="7951"/>
                    <a:pt x="17444" y="5846"/>
                  </a:cubicBezTo>
                  <a:cubicBezTo>
                    <a:pt x="17878" y="3741"/>
                    <a:pt x="18225" y="3009"/>
                    <a:pt x="18615" y="2734"/>
                  </a:cubicBezTo>
                  <a:cubicBezTo>
                    <a:pt x="19005" y="2460"/>
                    <a:pt x="19439" y="2643"/>
                    <a:pt x="19960" y="3833"/>
                  </a:cubicBezTo>
                  <a:cubicBezTo>
                    <a:pt x="20480" y="5022"/>
                    <a:pt x="21087" y="7219"/>
                    <a:pt x="21304" y="9416"/>
                  </a:cubicBezTo>
                  <a:cubicBezTo>
                    <a:pt x="21521" y="11612"/>
                    <a:pt x="21348" y="13809"/>
                    <a:pt x="21174" y="160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3" name="Line"/>
            <p:cNvSpPr/>
            <p:nvPr/>
          </p:nvSpPr>
          <p:spPr>
            <a:xfrm>
              <a:off x="8692539" y="2960749"/>
              <a:ext cx="127612" cy="499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413" fill="norm" stroke="1" extrusionOk="0">
                  <a:moveTo>
                    <a:pt x="21004" y="5645"/>
                  </a:moveTo>
                  <a:cubicBezTo>
                    <a:pt x="19610" y="5372"/>
                    <a:pt x="18217" y="5100"/>
                    <a:pt x="16649" y="4919"/>
                  </a:cubicBezTo>
                  <a:cubicBezTo>
                    <a:pt x="15081" y="4737"/>
                    <a:pt x="13339" y="4646"/>
                    <a:pt x="12469" y="4102"/>
                  </a:cubicBezTo>
                  <a:cubicBezTo>
                    <a:pt x="11598" y="3557"/>
                    <a:pt x="11598" y="2559"/>
                    <a:pt x="12120" y="1878"/>
                  </a:cubicBezTo>
                  <a:cubicBezTo>
                    <a:pt x="12643" y="1198"/>
                    <a:pt x="13688" y="835"/>
                    <a:pt x="14907" y="517"/>
                  </a:cubicBezTo>
                  <a:cubicBezTo>
                    <a:pt x="16127" y="199"/>
                    <a:pt x="17520" y="-73"/>
                    <a:pt x="18565" y="18"/>
                  </a:cubicBezTo>
                  <a:cubicBezTo>
                    <a:pt x="19610" y="109"/>
                    <a:pt x="20307" y="562"/>
                    <a:pt x="20656" y="2241"/>
                  </a:cubicBezTo>
                  <a:cubicBezTo>
                    <a:pt x="21004" y="3920"/>
                    <a:pt x="21004" y="6824"/>
                    <a:pt x="19610" y="9729"/>
                  </a:cubicBezTo>
                  <a:cubicBezTo>
                    <a:pt x="18217" y="12633"/>
                    <a:pt x="15430" y="15537"/>
                    <a:pt x="12817" y="17443"/>
                  </a:cubicBezTo>
                  <a:cubicBezTo>
                    <a:pt x="10204" y="19349"/>
                    <a:pt x="7765" y="20256"/>
                    <a:pt x="5675" y="20801"/>
                  </a:cubicBezTo>
                  <a:cubicBezTo>
                    <a:pt x="3585" y="21345"/>
                    <a:pt x="1843" y="21527"/>
                    <a:pt x="798" y="21345"/>
                  </a:cubicBezTo>
                  <a:cubicBezTo>
                    <a:pt x="-248" y="21164"/>
                    <a:pt x="-596" y="20619"/>
                    <a:pt x="1843" y="19576"/>
                  </a:cubicBezTo>
                  <a:cubicBezTo>
                    <a:pt x="4281" y="18532"/>
                    <a:pt x="9507" y="16989"/>
                    <a:pt x="12817" y="16036"/>
                  </a:cubicBezTo>
                  <a:cubicBezTo>
                    <a:pt x="16127" y="15083"/>
                    <a:pt x="17520" y="14720"/>
                    <a:pt x="18914" y="143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4" name="Line"/>
            <p:cNvSpPr/>
            <p:nvPr/>
          </p:nvSpPr>
          <p:spPr>
            <a:xfrm>
              <a:off x="9238136" y="3192729"/>
              <a:ext cx="185264" cy="473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282" fill="norm" stroke="1" extrusionOk="0">
                  <a:moveTo>
                    <a:pt x="21242" y="4053"/>
                  </a:moveTo>
                  <a:cubicBezTo>
                    <a:pt x="20514" y="2816"/>
                    <a:pt x="19786" y="1579"/>
                    <a:pt x="18208" y="818"/>
                  </a:cubicBezTo>
                  <a:cubicBezTo>
                    <a:pt x="16631" y="56"/>
                    <a:pt x="14204" y="-229"/>
                    <a:pt x="11655" y="199"/>
                  </a:cubicBezTo>
                  <a:cubicBezTo>
                    <a:pt x="9107" y="627"/>
                    <a:pt x="6438" y="1769"/>
                    <a:pt x="4981" y="2578"/>
                  </a:cubicBezTo>
                  <a:cubicBezTo>
                    <a:pt x="3525" y="3387"/>
                    <a:pt x="3282" y="3863"/>
                    <a:pt x="3646" y="4243"/>
                  </a:cubicBezTo>
                  <a:cubicBezTo>
                    <a:pt x="4011" y="4624"/>
                    <a:pt x="4981" y="4909"/>
                    <a:pt x="6073" y="4909"/>
                  </a:cubicBezTo>
                  <a:cubicBezTo>
                    <a:pt x="7166" y="4909"/>
                    <a:pt x="8379" y="4624"/>
                    <a:pt x="9471" y="4243"/>
                  </a:cubicBezTo>
                  <a:cubicBezTo>
                    <a:pt x="10563" y="3863"/>
                    <a:pt x="11534" y="3387"/>
                    <a:pt x="12505" y="2864"/>
                  </a:cubicBezTo>
                  <a:cubicBezTo>
                    <a:pt x="13476" y="2340"/>
                    <a:pt x="14446" y="1769"/>
                    <a:pt x="14811" y="1722"/>
                  </a:cubicBezTo>
                  <a:cubicBezTo>
                    <a:pt x="15175" y="1674"/>
                    <a:pt x="14932" y="2150"/>
                    <a:pt x="14689" y="3958"/>
                  </a:cubicBezTo>
                  <a:cubicBezTo>
                    <a:pt x="14446" y="5766"/>
                    <a:pt x="14204" y="8906"/>
                    <a:pt x="13112" y="11808"/>
                  </a:cubicBezTo>
                  <a:cubicBezTo>
                    <a:pt x="12020" y="14710"/>
                    <a:pt x="10078" y="17375"/>
                    <a:pt x="8743" y="18897"/>
                  </a:cubicBezTo>
                  <a:cubicBezTo>
                    <a:pt x="7408" y="20419"/>
                    <a:pt x="6680" y="20800"/>
                    <a:pt x="5588" y="21038"/>
                  </a:cubicBezTo>
                  <a:cubicBezTo>
                    <a:pt x="4496" y="21276"/>
                    <a:pt x="3040" y="21371"/>
                    <a:pt x="1826" y="21181"/>
                  </a:cubicBezTo>
                  <a:cubicBezTo>
                    <a:pt x="613" y="20990"/>
                    <a:pt x="-358" y="20515"/>
                    <a:pt x="127" y="19040"/>
                  </a:cubicBezTo>
                  <a:cubicBezTo>
                    <a:pt x="613" y="17565"/>
                    <a:pt x="2554" y="15091"/>
                    <a:pt x="4011" y="13568"/>
                  </a:cubicBezTo>
                  <a:cubicBezTo>
                    <a:pt x="5467" y="12046"/>
                    <a:pt x="6438" y="11475"/>
                    <a:pt x="7408" y="109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5" name="Line"/>
            <p:cNvSpPr/>
            <p:nvPr/>
          </p:nvSpPr>
          <p:spPr>
            <a:xfrm>
              <a:off x="9462141" y="3125088"/>
              <a:ext cx="538064" cy="272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525" fill="norm" stroke="1" extrusionOk="0">
                  <a:moveTo>
                    <a:pt x="1999" y="7460"/>
                  </a:moveTo>
                  <a:cubicBezTo>
                    <a:pt x="1577" y="7292"/>
                    <a:pt x="1155" y="7125"/>
                    <a:pt x="818" y="7627"/>
                  </a:cubicBezTo>
                  <a:cubicBezTo>
                    <a:pt x="480" y="8130"/>
                    <a:pt x="227" y="9302"/>
                    <a:pt x="101" y="10892"/>
                  </a:cubicBezTo>
                  <a:cubicBezTo>
                    <a:pt x="-26" y="12483"/>
                    <a:pt x="-26" y="14492"/>
                    <a:pt x="58" y="15916"/>
                  </a:cubicBezTo>
                  <a:cubicBezTo>
                    <a:pt x="143" y="17339"/>
                    <a:pt x="311" y="18176"/>
                    <a:pt x="776" y="18260"/>
                  </a:cubicBezTo>
                  <a:cubicBezTo>
                    <a:pt x="1240" y="18344"/>
                    <a:pt x="1999" y="17674"/>
                    <a:pt x="2590" y="16502"/>
                  </a:cubicBezTo>
                  <a:cubicBezTo>
                    <a:pt x="3180" y="15330"/>
                    <a:pt x="3602" y="13655"/>
                    <a:pt x="3940" y="12399"/>
                  </a:cubicBezTo>
                  <a:cubicBezTo>
                    <a:pt x="4277" y="11144"/>
                    <a:pt x="4530" y="10306"/>
                    <a:pt x="4615" y="10306"/>
                  </a:cubicBezTo>
                  <a:cubicBezTo>
                    <a:pt x="4699" y="10306"/>
                    <a:pt x="4615" y="11144"/>
                    <a:pt x="4572" y="11981"/>
                  </a:cubicBezTo>
                  <a:cubicBezTo>
                    <a:pt x="4530" y="12818"/>
                    <a:pt x="4530" y="13655"/>
                    <a:pt x="4910" y="14409"/>
                  </a:cubicBezTo>
                  <a:cubicBezTo>
                    <a:pt x="5290" y="15162"/>
                    <a:pt x="6049" y="15832"/>
                    <a:pt x="6935" y="15413"/>
                  </a:cubicBezTo>
                  <a:cubicBezTo>
                    <a:pt x="7821" y="14995"/>
                    <a:pt x="8833" y="13488"/>
                    <a:pt x="9551" y="11897"/>
                  </a:cubicBezTo>
                  <a:cubicBezTo>
                    <a:pt x="10268" y="10306"/>
                    <a:pt x="10690" y="8632"/>
                    <a:pt x="10858" y="7376"/>
                  </a:cubicBezTo>
                  <a:cubicBezTo>
                    <a:pt x="11027" y="6120"/>
                    <a:pt x="10943" y="5283"/>
                    <a:pt x="10690" y="4948"/>
                  </a:cubicBezTo>
                  <a:cubicBezTo>
                    <a:pt x="10436" y="4613"/>
                    <a:pt x="10015" y="4781"/>
                    <a:pt x="9466" y="5534"/>
                  </a:cubicBezTo>
                  <a:cubicBezTo>
                    <a:pt x="8918" y="6288"/>
                    <a:pt x="8243" y="7627"/>
                    <a:pt x="7863" y="9302"/>
                  </a:cubicBezTo>
                  <a:cubicBezTo>
                    <a:pt x="7483" y="10976"/>
                    <a:pt x="7399" y="12985"/>
                    <a:pt x="7357" y="14409"/>
                  </a:cubicBezTo>
                  <a:cubicBezTo>
                    <a:pt x="7315" y="15832"/>
                    <a:pt x="7315" y="16669"/>
                    <a:pt x="7441" y="17506"/>
                  </a:cubicBezTo>
                  <a:cubicBezTo>
                    <a:pt x="7568" y="18344"/>
                    <a:pt x="7821" y="19181"/>
                    <a:pt x="8158" y="19767"/>
                  </a:cubicBezTo>
                  <a:cubicBezTo>
                    <a:pt x="8496" y="20353"/>
                    <a:pt x="8918" y="20688"/>
                    <a:pt x="9340" y="20688"/>
                  </a:cubicBezTo>
                  <a:cubicBezTo>
                    <a:pt x="9761" y="20688"/>
                    <a:pt x="10183" y="20353"/>
                    <a:pt x="10901" y="18511"/>
                  </a:cubicBezTo>
                  <a:cubicBezTo>
                    <a:pt x="11618" y="16669"/>
                    <a:pt x="12630" y="13320"/>
                    <a:pt x="13432" y="10558"/>
                  </a:cubicBezTo>
                  <a:cubicBezTo>
                    <a:pt x="14233" y="7795"/>
                    <a:pt x="14824" y="5618"/>
                    <a:pt x="15119" y="4111"/>
                  </a:cubicBezTo>
                  <a:cubicBezTo>
                    <a:pt x="15415" y="2604"/>
                    <a:pt x="15415" y="1767"/>
                    <a:pt x="15246" y="1097"/>
                  </a:cubicBezTo>
                  <a:cubicBezTo>
                    <a:pt x="15077" y="427"/>
                    <a:pt x="14740" y="-75"/>
                    <a:pt x="14444" y="9"/>
                  </a:cubicBezTo>
                  <a:cubicBezTo>
                    <a:pt x="14149" y="92"/>
                    <a:pt x="13896" y="762"/>
                    <a:pt x="13938" y="2185"/>
                  </a:cubicBezTo>
                  <a:cubicBezTo>
                    <a:pt x="13980" y="3609"/>
                    <a:pt x="14318" y="5785"/>
                    <a:pt x="14529" y="8465"/>
                  </a:cubicBezTo>
                  <a:cubicBezTo>
                    <a:pt x="14740" y="11144"/>
                    <a:pt x="14824" y="14325"/>
                    <a:pt x="14740" y="16251"/>
                  </a:cubicBezTo>
                  <a:cubicBezTo>
                    <a:pt x="14655" y="18176"/>
                    <a:pt x="14402" y="18846"/>
                    <a:pt x="14022" y="19432"/>
                  </a:cubicBezTo>
                  <a:cubicBezTo>
                    <a:pt x="13643" y="20018"/>
                    <a:pt x="13136" y="20520"/>
                    <a:pt x="12883" y="20185"/>
                  </a:cubicBezTo>
                  <a:cubicBezTo>
                    <a:pt x="12630" y="19851"/>
                    <a:pt x="12630" y="18678"/>
                    <a:pt x="12968" y="17506"/>
                  </a:cubicBezTo>
                  <a:cubicBezTo>
                    <a:pt x="13305" y="16334"/>
                    <a:pt x="13980" y="15162"/>
                    <a:pt x="15288" y="13153"/>
                  </a:cubicBezTo>
                  <a:cubicBezTo>
                    <a:pt x="16596" y="11144"/>
                    <a:pt x="18537" y="8297"/>
                    <a:pt x="19633" y="6539"/>
                  </a:cubicBezTo>
                  <a:cubicBezTo>
                    <a:pt x="20730" y="4781"/>
                    <a:pt x="20983" y="4111"/>
                    <a:pt x="21194" y="3358"/>
                  </a:cubicBezTo>
                  <a:cubicBezTo>
                    <a:pt x="21405" y="2604"/>
                    <a:pt x="21574" y="1767"/>
                    <a:pt x="21321" y="1348"/>
                  </a:cubicBezTo>
                  <a:cubicBezTo>
                    <a:pt x="21068" y="930"/>
                    <a:pt x="20393" y="930"/>
                    <a:pt x="19802" y="1181"/>
                  </a:cubicBezTo>
                  <a:cubicBezTo>
                    <a:pt x="19211" y="1432"/>
                    <a:pt x="18705" y="1934"/>
                    <a:pt x="18368" y="2604"/>
                  </a:cubicBezTo>
                  <a:cubicBezTo>
                    <a:pt x="18030" y="3274"/>
                    <a:pt x="17861" y="4111"/>
                    <a:pt x="18283" y="6204"/>
                  </a:cubicBezTo>
                  <a:cubicBezTo>
                    <a:pt x="18705" y="8297"/>
                    <a:pt x="19718" y="11646"/>
                    <a:pt x="20266" y="13906"/>
                  </a:cubicBezTo>
                  <a:cubicBezTo>
                    <a:pt x="20815" y="16167"/>
                    <a:pt x="20899" y="17339"/>
                    <a:pt x="20562" y="18427"/>
                  </a:cubicBezTo>
                  <a:cubicBezTo>
                    <a:pt x="20224" y="19516"/>
                    <a:pt x="19465" y="20520"/>
                    <a:pt x="18705" y="215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" name="Line"/>
            <p:cNvSpPr/>
            <p:nvPr/>
          </p:nvSpPr>
          <p:spPr>
            <a:xfrm>
              <a:off x="10572750" y="3094838"/>
              <a:ext cx="228600" cy="34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9" fill="norm" stroke="1" extrusionOk="0">
                  <a:moveTo>
                    <a:pt x="0" y="1813"/>
                  </a:moveTo>
                  <a:cubicBezTo>
                    <a:pt x="400" y="1027"/>
                    <a:pt x="800" y="242"/>
                    <a:pt x="1500" y="45"/>
                  </a:cubicBezTo>
                  <a:cubicBezTo>
                    <a:pt x="2200" y="-151"/>
                    <a:pt x="3200" y="242"/>
                    <a:pt x="5100" y="2205"/>
                  </a:cubicBezTo>
                  <a:cubicBezTo>
                    <a:pt x="7000" y="4169"/>
                    <a:pt x="9800" y="7704"/>
                    <a:pt x="12700" y="11173"/>
                  </a:cubicBezTo>
                  <a:cubicBezTo>
                    <a:pt x="15600" y="14642"/>
                    <a:pt x="18600" y="18045"/>
                    <a:pt x="21600" y="214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" name="Line"/>
            <p:cNvSpPr/>
            <p:nvPr/>
          </p:nvSpPr>
          <p:spPr>
            <a:xfrm>
              <a:off x="10579100" y="3092395"/>
              <a:ext cx="209550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673" y="2400"/>
                    <a:pt x="13745" y="4800"/>
                    <a:pt x="10364" y="7579"/>
                  </a:cubicBezTo>
                  <a:cubicBezTo>
                    <a:pt x="6982" y="10358"/>
                    <a:pt x="4145" y="13516"/>
                    <a:pt x="2509" y="15916"/>
                  </a:cubicBezTo>
                  <a:cubicBezTo>
                    <a:pt x="873" y="18316"/>
                    <a:pt x="436" y="1995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" name="Line"/>
            <p:cNvSpPr/>
            <p:nvPr/>
          </p:nvSpPr>
          <p:spPr>
            <a:xfrm>
              <a:off x="10904684" y="2964238"/>
              <a:ext cx="141904" cy="35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7" h="21285" fill="norm" stroke="1" extrusionOk="0">
                  <a:moveTo>
                    <a:pt x="6317" y="3542"/>
                  </a:moveTo>
                  <a:cubicBezTo>
                    <a:pt x="6630" y="2514"/>
                    <a:pt x="6943" y="1485"/>
                    <a:pt x="8665" y="778"/>
                  </a:cubicBezTo>
                  <a:cubicBezTo>
                    <a:pt x="10386" y="71"/>
                    <a:pt x="13517" y="-315"/>
                    <a:pt x="16021" y="328"/>
                  </a:cubicBezTo>
                  <a:cubicBezTo>
                    <a:pt x="18526" y="971"/>
                    <a:pt x="20404" y="2642"/>
                    <a:pt x="20873" y="4185"/>
                  </a:cubicBezTo>
                  <a:cubicBezTo>
                    <a:pt x="21343" y="5728"/>
                    <a:pt x="20404" y="7142"/>
                    <a:pt x="16960" y="9071"/>
                  </a:cubicBezTo>
                  <a:cubicBezTo>
                    <a:pt x="13517" y="10999"/>
                    <a:pt x="7569" y="13442"/>
                    <a:pt x="4126" y="15306"/>
                  </a:cubicBezTo>
                  <a:cubicBezTo>
                    <a:pt x="682" y="17171"/>
                    <a:pt x="-257" y="18456"/>
                    <a:pt x="56" y="19356"/>
                  </a:cubicBezTo>
                  <a:cubicBezTo>
                    <a:pt x="369" y="20256"/>
                    <a:pt x="1934" y="20771"/>
                    <a:pt x="3500" y="212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" name="Line"/>
            <p:cNvSpPr/>
            <p:nvPr/>
          </p:nvSpPr>
          <p:spPr>
            <a:xfrm>
              <a:off x="10922000" y="3447995"/>
              <a:ext cx="190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" name="Line"/>
            <p:cNvSpPr/>
            <p:nvPr/>
          </p:nvSpPr>
          <p:spPr>
            <a:xfrm>
              <a:off x="8010706" y="3886145"/>
              <a:ext cx="15695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5564"/>
                    <a:pt x="3818" y="11127"/>
                    <a:pt x="1118" y="14727"/>
                  </a:cubicBezTo>
                  <a:cubicBezTo>
                    <a:pt x="-1582" y="18327"/>
                    <a:pt x="1118" y="19964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" name="Line"/>
            <p:cNvSpPr/>
            <p:nvPr/>
          </p:nvSpPr>
          <p:spPr>
            <a:xfrm>
              <a:off x="8083550" y="3962345"/>
              <a:ext cx="317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" name="Line"/>
            <p:cNvSpPr/>
            <p:nvPr/>
          </p:nvSpPr>
          <p:spPr>
            <a:xfrm>
              <a:off x="8749077" y="4006795"/>
              <a:ext cx="13923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11040" y="0"/>
                  </a:moveTo>
                  <a:cubicBezTo>
                    <a:pt x="4868" y="4800"/>
                    <a:pt x="-1303" y="9600"/>
                    <a:pt x="240" y="13200"/>
                  </a:cubicBezTo>
                  <a:cubicBezTo>
                    <a:pt x="1783" y="16800"/>
                    <a:pt x="11040" y="19200"/>
                    <a:pt x="2029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" name="Line"/>
            <p:cNvSpPr/>
            <p:nvPr/>
          </p:nvSpPr>
          <p:spPr>
            <a:xfrm>
              <a:off x="8786671" y="4019495"/>
              <a:ext cx="52530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7" h="21600" fill="norm" stroke="1" extrusionOk="0">
                  <a:moveTo>
                    <a:pt x="5663" y="0"/>
                  </a:moveTo>
                  <a:cubicBezTo>
                    <a:pt x="4002" y="2700"/>
                    <a:pt x="2340" y="5400"/>
                    <a:pt x="1094" y="7875"/>
                  </a:cubicBezTo>
                  <a:cubicBezTo>
                    <a:pt x="-152" y="10350"/>
                    <a:pt x="-983" y="12600"/>
                    <a:pt x="2340" y="14850"/>
                  </a:cubicBezTo>
                  <a:cubicBezTo>
                    <a:pt x="5663" y="17100"/>
                    <a:pt x="13140" y="19350"/>
                    <a:pt x="2061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" name="Line"/>
            <p:cNvSpPr/>
            <p:nvPr/>
          </p:nvSpPr>
          <p:spPr>
            <a:xfrm>
              <a:off x="9353550" y="3981395"/>
              <a:ext cx="2540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5040"/>
                    <a:pt x="0" y="10080"/>
                    <a:pt x="3600" y="13680"/>
                  </a:cubicBezTo>
                  <a:cubicBezTo>
                    <a:pt x="7200" y="17280"/>
                    <a:pt x="14400" y="194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" name="Line"/>
            <p:cNvSpPr/>
            <p:nvPr/>
          </p:nvSpPr>
          <p:spPr>
            <a:xfrm>
              <a:off x="9410700" y="4019495"/>
              <a:ext cx="63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" name="Line"/>
            <p:cNvSpPr/>
            <p:nvPr/>
          </p:nvSpPr>
          <p:spPr>
            <a:xfrm>
              <a:off x="10358374" y="3883220"/>
              <a:ext cx="182627" cy="346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329" fill="norm" stroke="1" extrusionOk="0">
                  <a:moveTo>
                    <a:pt x="21421" y="4473"/>
                  </a:moveTo>
                  <a:cubicBezTo>
                    <a:pt x="20428" y="2912"/>
                    <a:pt x="19435" y="1350"/>
                    <a:pt x="17573" y="570"/>
                  </a:cubicBezTo>
                  <a:cubicBezTo>
                    <a:pt x="15711" y="-211"/>
                    <a:pt x="12980" y="-211"/>
                    <a:pt x="10373" y="700"/>
                  </a:cubicBezTo>
                  <a:cubicBezTo>
                    <a:pt x="7766" y="1611"/>
                    <a:pt x="5283" y="3432"/>
                    <a:pt x="3545" y="6425"/>
                  </a:cubicBezTo>
                  <a:cubicBezTo>
                    <a:pt x="1807" y="9418"/>
                    <a:pt x="814" y="13582"/>
                    <a:pt x="318" y="15989"/>
                  </a:cubicBezTo>
                  <a:cubicBezTo>
                    <a:pt x="-179" y="18396"/>
                    <a:pt x="-179" y="19047"/>
                    <a:pt x="938" y="19762"/>
                  </a:cubicBezTo>
                  <a:cubicBezTo>
                    <a:pt x="2055" y="20478"/>
                    <a:pt x="4290" y="21259"/>
                    <a:pt x="7269" y="21324"/>
                  </a:cubicBezTo>
                  <a:cubicBezTo>
                    <a:pt x="10249" y="21389"/>
                    <a:pt x="13973" y="20738"/>
                    <a:pt x="17697" y="200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" name="Line"/>
            <p:cNvSpPr/>
            <p:nvPr/>
          </p:nvSpPr>
          <p:spPr>
            <a:xfrm>
              <a:off x="10388599" y="4057595"/>
              <a:ext cx="1651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538" y="16800"/>
                    <a:pt x="11077" y="12000"/>
                    <a:pt x="14677" y="8400"/>
                  </a:cubicBezTo>
                  <a:cubicBezTo>
                    <a:pt x="18277" y="4800"/>
                    <a:pt x="19938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" name="Line"/>
            <p:cNvSpPr/>
            <p:nvPr/>
          </p:nvSpPr>
          <p:spPr>
            <a:xfrm>
              <a:off x="10591288" y="3879250"/>
              <a:ext cx="210062" cy="348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41" fill="norm" stroke="1" extrusionOk="0">
                  <a:moveTo>
                    <a:pt x="21436" y="2375"/>
                  </a:moveTo>
                  <a:cubicBezTo>
                    <a:pt x="20788" y="1725"/>
                    <a:pt x="20140" y="1074"/>
                    <a:pt x="18412" y="619"/>
                  </a:cubicBezTo>
                  <a:cubicBezTo>
                    <a:pt x="16684" y="163"/>
                    <a:pt x="13876" y="-97"/>
                    <a:pt x="12040" y="33"/>
                  </a:cubicBezTo>
                  <a:cubicBezTo>
                    <a:pt x="10204" y="163"/>
                    <a:pt x="9340" y="684"/>
                    <a:pt x="8584" y="1595"/>
                  </a:cubicBezTo>
                  <a:cubicBezTo>
                    <a:pt x="7828" y="2505"/>
                    <a:pt x="7180" y="3807"/>
                    <a:pt x="6100" y="6084"/>
                  </a:cubicBezTo>
                  <a:cubicBezTo>
                    <a:pt x="5020" y="8361"/>
                    <a:pt x="3508" y="11614"/>
                    <a:pt x="2320" y="14021"/>
                  </a:cubicBezTo>
                  <a:cubicBezTo>
                    <a:pt x="1132" y="16428"/>
                    <a:pt x="268" y="17990"/>
                    <a:pt x="52" y="19096"/>
                  </a:cubicBezTo>
                  <a:cubicBezTo>
                    <a:pt x="-164" y="20202"/>
                    <a:pt x="268" y="20852"/>
                    <a:pt x="1780" y="21178"/>
                  </a:cubicBezTo>
                  <a:cubicBezTo>
                    <a:pt x="3292" y="21503"/>
                    <a:pt x="5884" y="21503"/>
                    <a:pt x="7936" y="21308"/>
                  </a:cubicBezTo>
                  <a:cubicBezTo>
                    <a:pt x="9988" y="21113"/>
                    <a:pt x="11500" y="20722"/>
                    <a:pt x="13012" y="20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" name="Line"/>
            <p:cNvSpPr/>
            <p:nvPr/>
          </p:nvSpPr>
          <p:spPr>
            <a:xfrm>
              <a:off x="10820400" y="3994095"/>
              <a:ext cx="101600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300" y="6039"/>
                    <a:pt x="12600" y="12077"/>
                    <a:pt x="16200" y="15677"/>
                  </a:cubicBezTo>
                  <a:cubicBezTo>
                    <a:pt x="19800" y="19277"/>
                    <a:pt x="20700" y="2043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" name="Line"/>
            <p:cNvSpPr/>
            <p:nvPr/>
          </p:nvSpPr>
          <p:spPr>
            <a:xfrm>
              <a:off x="10829643" y="4000445"/>
              <a:ext cx="124107" cy="161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339" fill="norm" stroke="1" extrusionOk="0">
                  <a:moveTo>
                    <a:pt x="21466" y="0"/>
                  </a:moveTo>
                  <a:cubicBezTo>
                    <a:pt x="19635" y="0"/>
                    <a:pt x="17805" y="0"/>
                    <a:pt x="14510" y="1964"/>
                  </a:cubicBezTo>
                  <a:cubicBezTo>
                    <a:pt x="11215" y="3927"/>
                    <a:pt x="6456" y="7855"/>
                    <a:pt x="3710" y="10660"/>
                  </a:cubicBezTo>
                  <a:cubicBezTo>
                    <a:pt x="964" y="13465"/>
                    <a:pt x="232" y="15148"/>
                    <a:pt x="49" y="16831"/>
                  </a:cubicBezTo>
                  <a:cubicBezTo>
                    <a:pt x="-134" y="18514"/>
                    <a:pt x="232" y="20197"/>
                    <a:pt x="598" y="20899"/>
                  </a:cubicBezTo>
                  <a:cubicBezTo>
                    <a:pt x="964" y="21600"/>
                    <a:pt x="1330" y="21319"/>
                    <a:pt x="1697" y="210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" name="Line"/>
            <p:cNvSpPr/>
            <p:nvPr/>
          </p:nvSpPr>
          <p:spPr>
            <a:xfrm>
              <a:off x="10972800" y="3939282"/>
              <a:ext cx="87923" cy="302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434" fill="norm" stroke="1" extrusionOk="0">
                  <a:moveTo>
                    <a:pt x="3086" y="2534"/>
                  </a:moveTo>
                  <a:cubicBezTo>
                    <a:pt x="4629" y="1934"/>
                    <a:pt x="6171" y="1334"/>
                    <a:pt x="9257" y="809"/>
                  </a:cubicBezTo>
                  <a:cubicBezTo>
                    <a:pt x="12343" y="284"/>
                    <a:pt x="16971" y="-166"/>
                    <a:pt x="19286" y="59"/>
                  </a:cubicBezTo>
                  <a:cubicBezTo>
                    <a:pt x="21600" y="284"/>
                    <a:pt x="21600" y="1184"/>
                    <a:pt x="21086" y="3209"/>
                  </a:cubicBezTo>
                  <a:cubicBezTo>
                    <a:pt x="20571" y="5234"/>
                    <a:pt x="19543" y="8384"/>
                    <a:pt x="18771" y="11159"/>
                  </a:cubicBezTo>
                  <a:cubicBezTo>
                    <a:pt x="18000" y="13934"/>
                    <a:pt x="17486" y="16334"/>
                    <a:pt x="14400" y="17984"/>
                  </a:cubicBezTo>
                  <a:cubicBezTo>
                    <a:pt x="11314" y="19634"/>
                    <a:pt x="5657" y="20534"/>
                    <a:pt x="0" y="214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" name="Line"/>
            <p:cNvSpPr/>
            <p:nvPr/>
          </p:nvSpPr>
          <p:spPr>
            <a:xfrm>
              <a:off x="11241201" y="3828995"/>
              <a:ext cx="75749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2" h="21600" fill="norm" stroke="1" extrusionOk="0">
                  <a:moveTo>
                    <a:pt x="2954" y="939"/>
                  </a:moveTo>
                  <a:cubicBezTo>
                    <a:pt x="5227" y="470"/>
                    <a:pt x="7501" y="0"/>
                    <a:pt x="10343" y="0"/>
                  </a:cubicBezTo>
                  <a:cubicBezTo>
                    <a:pt x="13185" y="0"/>
                    <a:pt x="16596" y="470"/>
                    <a:pt x="18585" y="1096"/>
                  </a:cubicBezTo>
                  <a:cubicBezTo>
                    <a:pt x="20575" y="1722"/>
                    <a:pt x="21143" y="2504"/>
                    <a:pt x="18869" y="4070"/>
                  </a:cubicBezTo>
                  <a:cubicBezTo>
                    <a:pt x="16596" y="5635"/>
                    <a:pt x="11480" y="7983"/>
                    <a:pt x="7501" y="10174"/>
                  </a:cubicBezTo>
                  <a:cubicBezTo>
                    <a:pt x="3522" y="12365"/>
                    <a:pt x="680" y="14400"/>
                    <a:pt x="111" y="16278"/>
                  </a:cubicBezTo>
                  <a:cubicBezTo>
                    <a:pt x="-457" y="18157"/>
                    <a:pt x="1248" y="19878"/>
                    <a:pt x="295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" name="Line"/>
            <p:cNvSpPr/>
            <p:nvPr/>
          </p:nvSpPr>
          <p:spPr>
            <a:xfrm>
              <a:off x="11207750" y="4286195"/>
              <a:ext cx="190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" name="Line"/>
            <p:cNvSpPr/>
            <p:nvPr/>
          </p:nvSpPr>
          <p:spPr>
            <a:xfrm>
              <a:off x="8032750" y="4565595"/>
              <a:ext cx="2540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" name="Line"/>
            <p:cNvSpPr/>
            <p:nvPr/>
          </p:nvSpPr>
          <p:spPr>
            <a:xfrm>
              <a:off x="8108950" y="4616395"/>
              <a:ext cx="444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6" name="Line"/>
            <p:cNvSpPr/>
            <p:nvPr/>
          </p:nvSpPr>
          <p:spPr>
            <a:xfrm>
              <a:off x="8820150" y="4610045"/>
              <a:ext cx="63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7" name="Line"/>
            <p:cNvSpPr/>
            <p:nvPr/>
          </p:nvSpPr>
          <p:spPr>
            <a:xfrm>
              <a:off x="8893356" y="4648145"/>
              <a:ext cx="15695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3818" y="0"/>
                  </a:moveTo>
                  <a:cubicBezTo>
                    <a:pt x="1118" y="4582"/>
                    <a:pt x="-1582" y="9164"/>
                    <a:pt x="1118" y="12764"/>
                  </a:cubicBezTo>
                  <a:cubicBezTo>
                    <a:pt x="3818" y="16364"/>
                    <a:pt x="11918" y="18982"/>
                    <a:pt x="200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8" name="Line"/>
            <p:cNvSpPr/>
            <p:nvPr/>
          </p:nvSpPr>
          <p:spPr>
            <a:xfrm>
              <a:off x="9290050" y="4565595"/>
              <a:ext cx="63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9" name="Line"/>
            <p:cNvSpPr/>
            <p:nvPr/>
          </p:nvSpPr>
          <p:spPr>
            <a:xfrm>
              <a:off x="9340850" y="4635445"/>
              <a:ext cx="2540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0" name="Line"/>
            <p:cNvSpPr/>
            <p:nvPr/>
          </p:nvSpPr>
          <p:spPr>
            <a:xfrm>
              <a:off x="10242550" y="4616395"/>
              <a:ext cx="63500" cy="315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8" fill="norm" stroke="1" extrusionOk="0">
                  <a:moveTo>
                    <a:pt x="21600" y="0"/>
                  </a:moveTo>
                  <a:cubicBezTo>
                    <a:pt x="18720" y="4434"/>
                    <a:pt x="15840" y="8869"/>
                    <a:pt x="14040" y="11873"/>
                  </a:cubicBezTo>
                  <a:cubicBezTo>
                    <a:pt x="12240" y="14877"/>
                    <a:pt x="11520" y="16450"/>
                    <a:pt x="10440" y="17952"/>
                  </a:cubicBezTo>
                  <a:cubicBezTo>
                    <a:pt x="9360" y="19454"/>
                    <a:pt x="7920" y="20885"/>
                    <a:pt x="6480" y="21242"/>
                  </a:cubicBezTo>
                  <a:cubicBezTo>
                    <a:pt x="5040" y="21600"/>
                    <a:pt x="3600" y="20885"/>
                    <a:pt x="2520" y="20170"/>
                  </a:cubicBezTo>
                  <a:cubicBezTo>
                    <a:pt x="1440" y="19454"/>
                    <a:pt x="720" y="18739"/>
                    <a:pt x="0" y="180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" name="Line"/>
            <p:cNvSpPr/>
            <p:nvPr/>
          </p:nvSpPr>
          <p:spPr>
            <a:xfrm>
              <a:off x="10242550" y="4552895"/>
              <a:ext cx="260350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51" y="17775"/>
                    <a:pt x="702" y="13950"/>
                    <a:pt x="2634" y="10350"/>
                  </a:cubicBezTo>
                  <a:cubicBezTo>
                    <a:pt x="4566" y="6750"/>
                    <a:pt x="8078" y="3375"/>
                    <a:pt x="11502" y="1688"/>
                  </a:cubicBezTo>
                  <a:cubicBezTo>
                    <a:pt x="14927" y="0"/>
                    <a:pt x="1826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" name="Line"/>
            <p:cNvSpPr/>
            <p:nvPr/>
          </p:nvSpPr>
          <p:spPr>
            <a:xfrm>
              <a:off x="10261599" y="4726047"/>
              <a:ext cx="152401" cy="23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0" y="20153"/>
                  </a:moveTo>
                  <a:cubicBezTo>
                    <a:pt x="3600" y="11153"/>
                    <a:pt x="7200" y="2153"/>
                    <a:pt x="10800" y="353"/>
                  </a:cubicBezTo>
                  <a:cubicBezTo>
                    <a:pt x="14400" y="-1447"/>
                    <a:pt x="18000" y="3953"/>
                    <a:pt x="21600" y="9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" name="Line"/>
            <p:cNvSpPr/>
            <p:nvPr/>
          </p:nvSpPr>
          <p:spPr>
            <a:xfrm>
              <a:off x="10350500" y="4851345"/>
              <a:ext cx="101600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" name="Line"/>
            <p:cNvSpPr/>
            <p:nvPr/>
          </p:nvSpPr>
          <p:spPr>
            <a:xfrm>
              <a:off x="10363199" y="4864045"/>
              <a:ext cx="82551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062" y="3200"/>
                    <a:pt x="10523" y="6400"/>
                    <a:pt x="6923" y="10000"/>
                  </a:cubicBezTo>
                  <a:cubicBezTo>
                    <a:pt x="3323" y="13600"/>
                    <a:pt x="1662" y="17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" name="Line"/>
            <p:cNvSpPr/>
            <p:nvPr/>
          </p:nvSpPr>
          <p:spPr>
            <a:xfrm>
              <a:off x="10631621" y="4593953"/>
              <a:ext cx="144329" cy="28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1" h="21537" fill="norm" stroke="1" extrusionOk="0">
                  <a:moveTo>
                    <a:pt x="21041" y="725"/>
                  </a:moveTo>
                  <a:cubicBezTo>
                    <a:pt x="19498" y="410"/>
                    <a:pt x="17955" y="95"/>
                    <a:pt x="16412" y="16"/>
                  </a:cubicBezTo>
                  <a:cubicBezTo>
                    <a:pt x="14870" y="-63"/>
                    <a:pt x="13327" y="95"/>
                    <a:pt x="10704" y="1671"/>
                  </a:cubicBezTo>
                  <a:cubicBezTo>
                    <a:pt x="8081" y="3248"/>
                    <a:pt x="4378" y="6244"/>
                    <a:pt x="2218" y="9239"/>
                  </a:cubicBezTo>
                  <a:cubicBezTo>
                    <a:pt x="58" y="12235"/>
                    <a:pt x="-559" y="15230"/>
                    <a:pt x="521" y="17280"/>
                  </a:cubicBezTo>
                  <a:cubicBezTo>
                    <a:pt x="1601" y="19330"/>
                    <a:pt x="4378" y="20433"/>
                    <a:pt x="7155" y="215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" name="Line"/>
            <p:cNvSpPr/>
            <p:nvPr/>
          </p:nvSpPr>
          <p:spPr>
            <a:xfrm>
              <a:off x="10770394" y="4648145"/>
              <a:ext cx="151607" cy="190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61" fill="norm" stroke="1" extrusionOk="0">
                  <a:moveTo>
                    <a:pt x="21487" y="0"/>
                  </a:moveTo>
                  <a:cubicBezTo>
                    <a:pt x="18487" y="5222"/>
                    <a:pt x="15487" y="10444"/>
                    <a:pt x="12937" y="13886"/>
                  </a:cubicBezTo>
                  <a:cubicBezTo>
                    <a:pt x="10387" y="17327"/>
                    <a:pt x="8287" y="18989"/>
                    <a:pt x="6487" y="20057"/>
                  </a:cubicBezTo>
                  <a:cubicBezTo>
                    <a:pt x="4687" y="21125"/>
                    <a:pt x="3187" y="21600"/>
                    <a:pt x="2137" y="21244"/>
                  </a:cubicBezTo>
                  <a:cubicBezTo>
                    <a:pt x="1087" y="20888"/>
                    <a:pt x="487" y="19701"/>
                    <a:pt x="187" y="18514"/>
                  </a:cubicBezTo>
                  <a:cubicBezTo>
                    <a:pt x="-113" y="17327"/>
                    <a:pt x="-113" y="16141"/>
                    <a:pt x="637" y="15310"/>
                  </a:cubicBezTo>
                  <a:cubicBezTo>
                    <a:pt x="1387" y="14479"/>
                    <a:pt x="2887" y="14004"/>
                    <a:pt x="4537" y="14242"/>
                  </a:cubicBezTo>
                  <a:cubicBezTo>
                    <a:pt x="6187" y="14479"/>
                    <a:pt x="7987" y="15429"/>
                    <a:pt x="10237" y="16615"/>
                  </a:cubicBezTo>
                  <a:cubicBezTo>
                    <a:pt x="12487" y="17802"/>
                    <a:pt x="15187" y="19226"/>
                    <a:pt x="17887" y="206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" name="Line"/>
            <p:cNvSpPr/>
            <p:nvPr/>
          </p:nvSpPr>
          <p:spPr>
            <a:xfrm>
              <a:off x="10941049" y="4584645"/>
              <a:ext cx="96325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600" fill="norm" stroke="1" extrusionOk="0">
                  <a:moveTo>
                    <a:pt x="12409" y="0"/>
                  </a:moveTo>
                  <a:cubicBezTo>
                    <a:pt x="16085" y="3000"/>
                    <a:pt x="19762" y="6000"/>
                    <a:pt x="20681" y="8775"/>
                  </a:cubicBezTo>
                  <a:cubicBezTo>
                    <a:pt x="21600" y="11550"/>
                    <a:pt x="19762" y="14100"/>
                    <a:pt x="15855" y="16200"/>
                  </a:cubicBezTo>
                  <a:cubicBezTo>
                    <a:pt x="11949" y="18300"/>
                    <a:pt x="5974" y="199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" name="Line"/>
            <p:cNvSpPr/>
            <p:nvPr/>
          </p:nvSpPr>
          <p:spPr>
            <a:xfrm>
              <a:off x="11207750" y="4533237"/>
              <a:ext cx="142019" cy="337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3" h="21370" fill="norm" stroke="1" extrusionOk="0">
                  <a:moveTo>
                    <a:pt x="0" y="3661"/>
                  </a:moveTo>
                  <a:cubicBezTo>
                    <a:pt x="1906" y="2453"/>
                    <a:pt x="3812" y="1246"/>
                    <a:pt x="6353" y="575"/>
                  </a:cubicBezTo>
                  <a:cubicBezTo>
                    <a:pt x="8894" y="-96"/>
                    <a:pt x="12071" y="-230"/>
                    <a:pt x="15088" y="441"/>
                  </a:cubicBezTo>
                  <a:cubicBezTo>
                    <a:pt x="18106" y="1112"/>
                    <a:pt x="20965" y="2587"/>
                    <a:pt x="21282" y="4331"/>
                  </a:cubicBezTo>
                  <a:cubicBezTo>
                    <a:pt x="21600" y="6076"/>
                    <a:pt x="19376" y="8088"/>
                    <a:pt x="16835" y="9765"/>
                  </a:cubicBezTo>
                  <a:cubicBezTo>
                    <a:pt x="14294" y="11442"/>
                    <a:pt x="11435" y="12784"/>
                    <a:pt x="10324" y="14662"/>
                  </a:cubicBezTo>
                  <a:cubicBezTo>
                    <a:pt x="9212" y="16540"/>
                    <a:pt x="9847" y="18955"/>
                    <a:pt x="10482" y="213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" name="Line"/>
            <p:cNvSpPr/>
            <p:nvPr/>
          </p:nvSpPr>
          <p:spPr>
            <a:xfrm>
              <a:off x="11201399" y="5010095"/>
              <a:ext cx="381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" name="Line"/>
            <p:cNvSpPr/>
            <p:nvPr/>
          </p:nvSpPr>
          <p:spPr>
            <a:xfrm>
              <a:off x="9053745" y="1626559"/>
              <a:ext cx="3089033" cy="1033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524" fill="norm" stroke="1" extrusionOk="0">
                  <a:moveTo>
                    <a:pt x="11260" y="3153"/>
                  </a:moveTo>
                  <a:cubicBezTo>
                    <a:pt x="11083" y="2712"/>
                    <a:pt x="10905" y="2271"/>
                    <a:pt x="10647" y="1764"/>
                  </a:cubicBezTo>
                  <a:cubicBezTo>
                    <a:pt x="10389" y="1257"/>
                    <a:pt x="10049" y="684"/>
                    <a:pt x="9628" y="354"/>
                  </a:cubicBezTo>
                  <a:cubicBezTo>
                    <a:pt x="9208" y="23"/>
                    <a:pt x="8706" y="-65"/>
                    <a:pt x="8218" y="45"/>
                  </a:cubicBezTo>
                  <a:cubicBezTo>
                    <a:pt x="7731" y="155"/>
                    <a:pt x="7259" y="464"/>
                    <a:pt x="6794" y="839"/>
                  </a:cubicBezTo>
                  <a:cubicBezTo>
                    <a:pt x="6329" y="1213"/>
                    <a:pt x="5871" y="1654"/>
                    <a:pt x="5398" y="2205"/>
                  </a:cubicBezTo>
                  <a:cubicBezTo>
                    <a:pt x="4926" y="2756"/>
                    <a:pt x="4439" y="3417"/>
                    <a:pt x="3959" y="4035"/>
                  </a:cubicBezTo>
                  <a:cubicBezTo>
                    <a:pt x="3479" y="4652"/>
                    <a:pt x="3007" y="5225"/>
                    <a:pt x="2593" y="5842"/>
                  </a:cubicBezTo>
                  <a:cubicBezTo>
                    <a:pt x="2180" y="6459"/>
                    <a:pt x="1826" y="7120"/>
                    <a:pt x="1456" y="7892"/>
                  </a:cubicBezTo>
                  <a:cubicBezTo>
                    <a:pt x="1087" y="8663"/>
                    <a:pt x="703" y="9545"/>
                    <a:pt x="460" y="10360"/>
                  </a:cubicBezTo>
                  <a:cubicBezTo>
                    <a:pt x="216" y="11176"/>
                    <a:pt x="113" y="11925"/>
                    <a:pt x="54" y="12608"/>
                  </a:cubicBezTo>
                  <a:cubicBezTo>
                    <a:pt x="-5" y="13292"/>
                    <a:pt x="-20" y="13909"/>
                    <a:pt x="32" y="14416"/>
                  </a:cubicBezTo>
                  <a:cubicBezTo>
                    <a:pt x="83" y="14923"/>
                    <a:pt x="201" y="15319"/>
                    <a:pt x="497" y="15826"/>
                  </a:cubicBezTo>
                  <a:cubicBezTo>
                    <a:pt x="792" y="16333"/>
                    <a:pt x="1264" y="16951"/>
                    <a:pt x="1774" y="17502"/>
                  </a:cubicBezTo>
                  <a:cubicBezTo>
                    <a:pt x="2283" y="18053"/>
                    <a:pt x="2829" y="18537"/>
                    <a:pt x="3383" y="18956"/>
                  </a:cubicBezTo>
                  <a:cubicBezTo>
                    <a:pt x="3937" y="19375"/>
                    <a:pt x="4498" y="19728"/>
                    <a:pt x="5044" y="19992"/>
                  </a:cubicBezTo>
                  <a:cubicBezTo>
                    <a:pt x="5590" y="20257"/>
                    <a:pt x="6122" y="20433"/>
                    <a:pt x="6676" y="20565"/>
                  </a:cubicBezTo>
                  <a:cubicBezTo>
                    <a:pt x="7229" y="20697"/>
                    <a:pt x="7805" y="20786"/>
                    <a:pt x="8381" y="20874"/>
                  </a:cubicBezTo>
                  <a:cubicBezTo>
                    <a:pt x="8957" y="20962"/>
                    <a:pt x="9532" y="21050"/>
                    <a:pt x="10101" y="21116"/>
                  </a:cubicBezTo>
                  <a:cubicBezTo>
                    <a:pt x="10669" y="21182"/>
                    <a:pt x="11230" y="21226"/>
                    <a:pt x="11799" y="21271"/>
                  </a:cubicBezTo>
                  <a:cubicBezTo>
                    <a:pt x="12367" y="21315"/>
                    <a:pt x="12943" y="21359"/>
                    <a:pt x="13526" y="21403"/>
                  </a:cubicBezTo>
                  <a:cubicBezTo>
                    <a:pt x="14109" y="21447"/>
                    <a:pt x="14700" y="21491"/>
                    <a:pt x="15268" y="21513"/>
                  </a:cubicBezTo>
                  <a:cubicBezTo>
                    <a:pt x="15837" y="21535"/>
                    <a:pt x="16383" y="21535"/>
                    <a:pt x="16937" y="21425"/>
                  </a:cubicBezTo>
                  <a:cubicBezTo>
                    <a:pt x="17490" y="21315"/>
                    <a:pt x="18051" y="21094"/>
                    <a:pt x="18568" y="20631"/>
                  </a:cubicBezTo>
                  <a:cubicBezTo>
                    <a:pt x="19085" y="20168"/>
                    <a:pt x="19557" y="19463"/>
                    <a:pt x="19978" y="18626"/>
                  </a:cubicBezTo>
                  <a:cubicBezTo>
                    <a:pt x="20399" y="17788"/>
                    <a:pt x="20768" y="16818"/>
                    <a:pt x="21041" y="16047"/>
                  </a:cubicBezTo>
                  <a:cubicBezTo>
                    <a:pt x="21314" y="15275"/>
                    <a:pt x="21491" y="14702"/>
                    <a:pt x="21536" y="14019"/>
                  </a:cubicBezTo>
                  <a:cubicBezTo>
                    <a:pt x="21580" y="13336"/>
                    <a:pt x="21491" y="12542"/>
                    <a:pt x="21255" y="11551"/>
                  </a:cubicBezTo>
                  <a:cubicBezTo>
                    <a:pt x="21019" y="10559"/>
                    <a:pt x="20635" y="9368"/>
                    <a:pt x="20222" y="8355"/>
                  </a:cubicBezTo>
                  <a:cubicBezTo>
                    <a:pt x="19808" y="7341"/>
                    <a:pt x="19365" y="6503"/>
                    <a:pt x="18863" y="5820"/>
                  </a:cubicBezTo>
                  <a:cubicBezTo>
                    <a:pt x="18361" y="5137"/>
                    <a:pt x="17800" y="4608"/>
                    <a:pt x="17202" y="4167"/>
                  </a:cubicBezTo>
                  <a:cubicBezTo>
                    <a:pt x="16604" y="3726"/>
                    <a:pt x="15970" y="3373"/>
                    <a:pt x="15379" y="3065"/>
                  </a:cubicBezTo>
                  <a:cubicBezTo>
                    <a:pt x="14788" y="2756"/>
                    <a:pt x="14242" y="2492"/>
                    <a:pt x="13718" y="2293"/>
                  </a:cubicBezTo>
                  <a:cubicBezTo>
                    <a:pt x="13194" y="2095"/>
                    <a:pt x="12692" y="1963"/>
                    <a:pt x="12064" y="1853"/>
                  </a:cubicBezTo>
                  <a:cubicBezTo>
                    <a:pt x="11437" y="1742"/>
                    <a:pt x="10684" y="1654"/>
                    <a:pt x="10130" y="1764"/>
                  </a:cubicBezTo>
                  <a:cubicBezTo>
                    <a:pt x="9577" y="1875"/>
                    <a:pt x="9222" y="2183"/>
                    <a:pt x="8868" y="249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" name="Line"/>
            <p:cNvSpPr/>
            <p:nvPr/>
          </p:nvSpPr>
          <p:spPr>
            <a:xfrm>
              <a:off x="5568950" y="2508195"/>
              <a:ext cx="1182232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600" fill="norm" stroke="1" extrusionOk="0">
                  <a:moveTo>
                    <a:pt x="0" y="21600"/>
                  </a:moveTo>
                  <a:cubicBezTo>
                    <a:pt x="1314" y="20000"/>
                    <a:pt x="2628" y="18400"/>
                    <a:pt x="4077" y="17200"/>
                  </a:cubicBezTo>
                  <a:cubicBezTo>
                    <a:pt x="5526" y="16000"/>
                    <a:pt x="7110" y="15200"/>
                    <a:pt x="8733" y="14800"/>
                  </a:cubicBezTo>
                  <a:cubicBezTo>
                    <a:pt x="10356" y="14400"/>
                    <a:pt x="12017" y="14400"/>
                    <a:pt x="13505" y="13200"/>
                  </a:cubicBezTo>
                  <a:cubicBezTo>
                    <a:pt x="14992" y="12000"/>
                    <a:pt x="16306" y="9600"/>
                    <a:pt x="17543" y="7600"/>
                  </a:cubicBezTo>
                  <a:cubicBezTo>
                    <a:pt x="18779" y="5600"/>
                    <a:pt x="19938" y="4000"/>
                    <a:pt x="20634" y="2800"/>
                  </a:cubicBezTo>
                  <a:cubicBezTo>
                    <a:pt x="21330" y="1600"/>
                    <a:pt x="21561" y="800"/>
                    <a:pt x="21581" y="400"/>
                  </a:cubicBezTo>
                  <a:cubicBezTo>
                    <a:pt x="21600" y="0"/>
                    <a:pt x="21407" y="0"/>
                    <a:pt x="21214" y="0"/>
                  </a:cubicBezTo>
                  <a:cubicBezTo>
                    <a:pt x="21020" y="0"/>
                    <a:pt x="20827" y="0"/>
                    <a:pt x="2063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" name="Line"/>
            <p:cNvSpPr/>
            <p:nvPr/>
          </p:nvSpPr>
          <p:spPr>
            <a:xfrm>
              <a:off x="5734050" y="2539945"/>
              <a:ext cx="92710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30" y="20329"/>
                    <a:pt x="2860" y="19059"/>
                    <a:pt x="4586" y="16941"/>
                  </a:cubicBezTo>
                  <a:cubicBezTo>
                    <a:pt x="6312" y="14824"/>
                    <a:pt x="8334" y="11859"/>
                    <a:pt x="10479" y="9318"/>
                  </a:cubicBezTo>
                  <a:cubicBezTo>
                    <a:pt x="12625" y="6776"/>
                    <a:pt x="14893" y="4659"/>
                    <a:pt x="16767" y="3176"/>
                  </a:cubicBezTo>
                  <a:cubicBezTo>
                    <a:pt x="18641" y="1694"/>
                    <a:pt x="20121" y="84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" name="Line"/>
            <p:cNvSpPr/>
            <p:nvPr/>
          </p:nvSpPr>
          <p:spPr>
            <a:xfrm>
              <a:off x="6076950" y="1562045"/>
              <a:ext cx="44450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" name="Line"/>
            <p:cNvSpPr/>
            <p:nvPr/>
          </p:nvSpPr>
          <p:spPr>
            <a:xfrm>
              <a:off x="6049433" y="1423791"/>
              <a:ext cx="41958" cy="62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9" h="21108" fill="norm" stroke="1" extrusionOk="0">
                  <a:moveTo>
                    <a:pt x="13371" y="12468"/>
                  </a:moveTo>
                  <a:cubicBezTo>
                    <a:pt x="17486" y="8148"/>
                    <a:pt x="21600" y="3828"/>
                    <a:pt x="20057" y="1668"/>
                  </a:cubicBezTo>
                  <a:cubicBezTo>
                    <a:pt x="18514" y="-492"/>
                    <a:pt x="11314" y="-492"/>
                    <a:pt x="6686" y="1308"/>
                  </a:cubicBezTo>
                  <a:cubicBezTo>
                    <a:pt x="2057" y="3108"/>
                    <a:pt x="0" y="6708"/>
                    <a:pt x="0" y="10308"/>
                  </a:cubicBezTo>
                  <a:cubicBezTo>
                    <a:pt x="0" y="13908"/>
                    <a:pt x="2057" y="17508"/>
                    <a:pt x="4114" y="211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" name="Line"/>
            <p:cNvSpPr/>
            <p:nvPr/>
          </p:nvSpPr>
          <p:spPr>
            <a:xfrm>
              <a:off x="6197600" y="1619195"/>
              <a:ext cx="1" cy="190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" name="Line"/>
            <p:cNvSpPr/>
            <p:nvPr/>
          </p:nvSpPr>
          <p:spPr>
            <a:xfrm>
              <a:off x="6299200" y="1536645"/>
              <a:ext cx="19050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" name="Line"/>
            <p:cNvSpPr/>
            <p:nvPr/>
          </p:nvSpPr>
          <p:spPr>
            <a:xfrm>
              <a:off x="6299200" y="1447745"/>
              <a:ext cx="127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" name="Line"/>
            <p:cNvSpPr/>
            <p:nvPr/>
          </p:nvSpPr>
          <p:spPr>
            <a:xfrm>
              <a:off x="6407150" y="1581095"/>
              <a:ext cx="127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" name="Line"/>
            <p:cNvSpPr/>
            <p:nvPr/>
          </p:nvSpPr>
          <p:spPr>
            <a:xfrm>
              <a:off x="6503344" y="1299579"/>
              <a:ext cx="150606" cy="371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5" h="21444" fill="norm" stroke="1" extrusionOk="0">
                  <a:moveTo>
                    <a:pt x="14266" y="14034"/>
                  </a:moveTo>
                  <a:cubicBezTo>
                    <a:pt x="13066" y="13424"/>
                    <a:pt x="11866" y="12814"/>
                    <a:pt x="9766" y="12692"/>
                  </a:cubicBezTo>
                  <a:cubicBezTo>
                    <a:pt x="7666" y="12569"/>
                    <a:pt x="4666" y="12936"/>
                    <a:pt x="2716" y="14156"/>
                  </a:cubicBezTo>
                  <a:cubicBezTo>
                    <a:pt x="766" y="15376"/>
                    <a:pt x="-134" y="17451"/>
                    <a:pt x="16" y="18793"/>
                  </a:cubicBezTo>
                  <a:cubicBezTo>
                    <a:pt x="166" y="20136"/>
                    <a:pt x="1366" y="20746"/>
                    <a:pt x="2866" y="21112"/>
                  </a:cubicBezTo>
                  <a:cubicBezTo>
                    <a:pt x="4366" y="21478"/>
                    <a:pt x="6166" y="21600"/>
                    <a:pt x="8416" y="21173"/>
                  </a:cubicBezTo>
                  <a:cubicBezTo>
                    <a:pt x="10666" y="20746"/>
                    <a:pt x="13366" y="19769"/>
                    <a:pt x="15616" y="17207"/>
                  </a:cubicBezTo>
                  <a:cubicBezTo>
                    <a:pt x="17866" y="14644"/>
                    <a:pt x="19666" y="10495"/>
                    <a:pt x="20566" y="7566"/>
                  </a:cubicBezTo>
                  <a:cubicBezTo>
                    <a:pt x="21466" y="4637"/>
                    <a:pt x="21466" y="2929"/>
                    <a:pt x="21166" y="1769"/>
                  </a:cubicBezTo>
                  <a:cubicBezTo>
                    <a:pt x="20866" y="610"/>
                    <a:pt x="20266" y="0"/>
                    <a:pt x="19366" y="0"/>
                  </a:cubicBezTo>
                  <a:cubicBezTo>
                    <a:pt x="18466" y="0"/>
                    <a:pt x="17266" y="610"/>
                    <a:pt x="16066" y="2685"/>
                  </a:cubicBezTo>
                  <a:cubicBezTo>
                    <a:pt x="14866" y="4759"/>
                    <a:pt x="13666" y="8298"/>
                    <a:pt x="13816" y="10983"/>
                  </a:cubicBezTo>
                  <a:cubicBezTo>
                    <a:pt x="13966" y="13668"/>
                    <a:pt x="15466" y="15498"/>
                    <a:pt x="16966" y="173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" name="Line"/>
            <p:cNvSpPr/>
            <p:nvPr/>
          </p:nvSpPr>
          <p:spPr>
            <a:xfrm>
              <a:off x="6750050" y="1593795"/>
              <a:ext cx="190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" name="Line"/>
            <p:cNvSpPr/>
            <p:nvPr/>
          </p:nvSpPr>
          <p:spPr>
            <a:xfrm>
              <a:off x="0" y="5022795"/>
              <a:ext cx="10928350" cy="52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65"/>
                  </a:moveTo>
                  <a:cubicBezTo>
                    <a:pt x="4" y="5031"/>
                    <a:pt x="8" y="4598"/>
                    <a:pt x="23" y="4337"/>
                  </a:cubicBezTo>
                  <a:cubicBezTo>
                    <a:pt x="38" y="4077"/>
                    <a:pt x="63" y="3990"/>
                    <a:pt x="157" y="3947"/>
                  </a:cubicBezTo>
                  <a:cubicBezTo>
                    <a:pt x="251" y="3904"/>
                    <a:pt x="414" y="3904"/>
                    <a:pt x="584" y="3904"/>
                  </a:cubicBezTo>
                  <a:cubicBezTo>
                    <a:pt x="753" y="3904"/>
                    <a:pt x="929" y="3904"/>
                    <a:pt x="1102" y="3817"/>
                  </a:cubicBezTo>
                  <a:cubicBezTo>
                    <a:pt x="1276" y="3730"/>
                    <a:pt x="1448" y="3557"/>
                    <a:pt x="1615" y="3383"/>
                  </a:cubicBezTo>
                  <a:cubicBezTo>
                    <a:pt x="1782" y="3210"/>
                    <a:pt x="1945" y="3036"/>
                    <a:pt x="2117" y="2819"/>
                  </a:cubicBezTo>
                  <a:cubicBezTo>
                    <a:pt x="2288" y="2602"/>
                    <a:pt x="2468" y="2342"/>
                    <a:pt x="2627" y="2125"/>
                  </a:cubicBezTo>
                  <a:cubicBezTo>
                    <a:pt x="2786" y="1908"/>
                    <a:pt x="2924" y="1735"/>
                    <a:pt x="3064" y="1605"/>
                  </a:cubicBezTo>
                  <a:cubicBezTo>
                    <a:pt x="3205" y="1475"/>
                    <a:pt x="3347" y="1388"/>
                    <a:pt x="3500" y="1301"/>
                  </a:cubicBezTo>
                  <a:cubicBezTo>
                    <a:pt x="3652" y="1214"/>
                    <a:pt x="3815" y="1128"/>
                    <a:pt x="3977" y="1041"/>
                  </a:cubicBezTo>
                  <a:cubicBezTo>
                    <a:pt x="4138" y="954"/>
                    <a:pt x="4297" y="867"/>
                    <a:pt x="4466" y="781"/>
                  </a:cubicBezTo>
                  <a:cubicBezTo>
                    <a:pt x="4635" y="694"/>
                    <a:pt x="4815" y="607"/>
                    <a:pt x="4997" y="520"/>
                  </a:cubicBezTo>
                  <a:cubicBezTo>
                    <a:pt x="5179" y="434"/>
                    <a:pt x="5363" y="347"/>
                    <a:pt x="5508" y="304"/>
                  </a:cubicBezTo>
                  <a:cubicBezTo>
                    <a:pt x="5652" y="260"/>
                    <a:pt x="5757" y="260"/>
                    <a:pt x="5859" y="260"/>
                  </a:cubicBezTo>
                  <a:cubicBezTo>
                    <a:pt x="5962" y="260"/>
                    <a:pt x="6062" y="260"/>
                    <a:pt x="6171" y="217"/>
                  </a:cubicBezTo>
                  <a:cubicBezTo>
                    <a:pt x="6280" y="173"/>
                    <a:pt x="6397" y="87"/>
                    <a:pt x="6564" y="43"/>
                  </a:cubicBezTo>
                  <a:cubicBezTo>
                    <a:pt x="6731" y="0"/>
                    <a:pt x="6949" y="0"/>
                    <a:pt x="7114" y="0"/>
                  </a:cubicBezTo>
                  <a:cubicBezTo>
                    <a:pt x="7279" y="0"/>
                    <a:pt x="7392" y="0"/>
                    <a:pt x="7503" y="0"/>
                  </a:cubicBezTo>
                  <a:cubicBezTo>
                    <a:pt x="7614" y="0"/>
                    <a:pt x="7723" y="0"/>
                    <a:pt x="7838" y="0"/>
                  </a:cubicBezTo>
                  <a:cubicBezTo>
                    <a:pt x="7953" y="0"/>
                    <a:pt x="8074" y="0"/>
                    <a:pt x="8200" y="0"/>
                  </a:cubicBezTo>
                  <a:cubicBezTo>
                    <a:pt x="8325" y="0"/>
                    <a:pt x="8455" y="0"/>
                    <a:pt x="8583" y="0"/>
                  </a:cubicBezTo>
                  <a:cubicBezTo>
                    <a:pt x="8710" y="0"/>
                    <a:pt x="8836" y="0"/>
                    <a:pt x="9022" y="0"/>
                  </a:cubicBezTo>
                  <a:cubicBezTo>
                    <a:pt x="9208" y="0"/>
                    <a:pt x="9455" y="0"/>
                    <a:pt x="9650" y="43"/>
                  </a:cubicBezTo>
                  <a:cubicBezTo>
                    <a:pt x="9844" y="87"/>
                    <a:pt x="9986" y="173"/>
                    <a:pt x="10124" y="260"/>
                  </a:cubicBezTo>
                  <a:cubicBezTo>
                    <a:pt x="10262" y="347"/>
                    <a:pt x="10396" y="434"/>
                    <a:pt x="10532" y="477"/>
                  </a:cubicBezTo>
                  <a:cubicBezTo>
                    <a:pt x="10668" y="520"/>
                    <a:pt x="10806" y="520"/>
                    <a:pt x="10938" y="564"/>
                  </a:cubicBezTo>
                  <a:cubicBezTo>
                    <a:pt x="11070" y="607"/>
                    <a:pt x="11195" y="694"/>
                    <a:pt x="11333" y="824"/>
                  </a:cubicBezTo>
                  <a:cubicBezTo>
                    <a:pt x="11471" y="954"/>
                    <a:pt x="11622" y="1128"/>
                    <a:pt x="11766" y="1258"/>
                  </a:cubicBezTo>
                  <a:cubicBezTo>
                    <a:pt x="11911" y="1388"/>
                    <a:pt x="12049" y="1475"/>
                    <a:pt x="12191" y="1561"/>
                  </a:cubicBezTo>
                  <a:cubicBezTo>
                    <a:pt x="12333" y="1648"/>
                    <a:pt x="12480" y="1735"/>
                    <a:pt x="12620" y="1865"/>
                  </a:cubicBezTo>
                  <a:cubicBezTo>
                    <a:pt x="12760" y="1995"/>
                    <a:pt x="12894" y="2169"/>
                    <a:pt x="13036" y="2342"/>
                  </a:cubicBezTo>
                  <a:cubicBezTo>
                    <a:pt x="13178" y="2516"/>
                    <a:pt x="13329" y="2689"/>
                    <a:pt x="13480" y="2819"/>
                  </a:cubicBezTo>
                  <a:cubicBezTo>
                    <a:pt x="13630" y="2949"/>
                    <a:pt x="13781" y="3036"/>
                    <a:pt x="13931" y="3166"/>
                  </a:cubicBezTo>
                  <a:cubicBezTo>
                    <a:pt x="14082" y="3296"/>
                    <a:pt x="14233" y="3470"/>
                    <a:pt x="14375" y="3643"/>
                  </a:cubicBezTo>
                  <a:cubicBezTo>
                    <a:pt x="14517" y="3817"/>
                    <a:pt x="14651" y="3990"/>
                    <a:pt x="14795" y="4164"/>
                  </a:cubicBezTo>
                  <a:cubicBezTo>
                    <a:pt x="14940" y="4337"/>
                    <a:pt x="15094" y="4511"/>
                    <a:pt x="15245" y="4728"/>
                  </a:cubicBezTo>
                  <a:cubicBezTo>
                    <a:pt x="15396" y="4945"/>
                    <a:pt x="15542" y="5205"/>
                    <a:pt x="15691" y="5422"/>
                  </a:cubicBezTo>
                  <a:cubicBezTo>
                    <a:pt x="15839" y="5639"/>
                    <a:pt x="15990" y="5812"/>
                    <a:pt x="16132" y="6029"/>
                  </a:cubicBezTo>
                  <a:cubicBezTo>
                    <a:pt x="16274" y="6246"/>
                    <a:pt x="16408" y="6506"/>
                    <a:pt x="16552" y="6810"/>
                  </a:cubicBezTo>
                  <a:cubicBezTo>
                    <a:pt x="16697" y="7113"/>
                    <a:pt x="16852" y="7460"/>
                    <a:pt x="17000" y="7764"/>
                  </a:cubicBezTo>
                  <a:cubicBezTo>
                    <a:pt x="17149" y="8067"/>
                    <a:pt x="17291" y="8328"/>
                    <a:pt x="17433" y="8631"/>
                  </a:cubicBezTo>
                  <a:cubicBezTo>
                    <a:pt x="17575" y="8935"/>
                    <a:pt x="17718" y="9282"/>
                    <a:pt x="17925" y="9802"/>
                  </a:cubicBezTo>
                  <a:cubicBezTo>
                    <a:pt x="18132" y="10323"/>
                    <a:pt x="18404" y="11017"/>
                    <a:pt x="18607" y="11494"/>
                  </a:cubicBezTo>
                  <a:cubicBezTo>
                    <a:pt x="18810" y="11971"/>
                    <a:pt x="18943" y="12231"/>
                    <a:pt x="19136" y="12708"/>
                  </a:cubicBezTo>
                  <a:cubicBezTo>
                    <a:pt x="19328" y="13186"/>
                    <a:pt x="19579" y="13880"/>
                    <a:pt x="19772" y="14443"/>
                  </a:cubicBezTo>
                  <a:cubicBezTo>
                    <a:pt x="19964" y="15007"/>
                    <a:pt x="20098" y="15441"/>
                    <a:pt x="20284" y="16135"/>
                  </a:cubicBezTo>
                  <a:cubicBezTo>
                    <a:pt x="20470" y="16829"/>
                    <a:pt x="20709" y="17783"/>
                    <a:pt x="20937" y="18737"/>
                  </a:cubicBezTo>
                  <a:cubicBezTo>
                    <a:pt x="21165" y="19692"/>
                    <a:pt x="21382" y="2064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" name="Line"/>
            <p:cNvSpPr/>
            <p:nvPr/>
          </p:nvSpPr>
          <p:spPr>
            <a:xfrm>
              <a:off x="298450" y="5372045"/>
              <a:ext cx="273050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837" y="0"/>
                    <a:pt x="1674" y="0"/>
                    <a:pt x="3181" y="1309"/>
                  </a:cubicBezTo>
                  <a:cubicBezTo>
                    <a:pt x="4688" y="2618"/>
                    <a:pt x="6865" y="5236"/>
                    <a:pt x="9460" y="8247"/>
                  </a:cubicBezTo>
                  <a:cubicBezTo>
                    <a:pt x="12056" y="11258"/>
                    <a:pt x="15070" y="14662"/>
                    <a:pt x="17163" y="16953"/>
                  </a:cubicBezTo>
                  <a:cubicBezTo>
                    <a:pt x="19256" y="19244"/>
                    <a:pt x="20428" y="2042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3" name="Line"/>
            <p:cNvSpPr/>
            <p:nvPr/>
          </p:nvSpPr>
          <p:spPr>
            <a:xfrm>
              <a:off x="321733" y="5308545"/>
              <a:ext cx="256117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600" fill="norm" stroke="1" extrusionOk="0">
                  <a:moveTo>
                    <a:pt x="21423" y="0"/>
                  </a:moveTo>
                  <a:cubicBezTo>
                    <a:pt x="19298" y="1504"/>
                    <a:pt x="17174" y="3009"/>
                    <a:pt x="14164" y="5481"/>
                  </a:cubicBezTo>
                  <a:cubicBezTo>
                    <a:pt x="11154" y="7952"/>
                    <a:pt x="7259" y="11391"/>
                    <a:pt x="4692" y="13755"/>
                  </a:cubicBezTo>
                  <a:cubicBezTo>
                    <a:pt x="2125" y="16119"/>
                    <a:pt x="885" y="17409"/>
                    <a:pt x="354" y="18537"/>
                  </a:cubicBezTo>
                  <a:cubicBezTo>
                    <a:pt x="-177" y="19666"/>
                    <a:pt x="0" y="20633"/>
                    <a:pt x="17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4" name="Line"/>
            <p:cNvSpPr/>
            <p:nvPr/>
          </p:nvSpPr>
          <p:spPr>
            <a:xfrm>
              <a:off x="692150" y="5460945"/>
              <a:ext cx="2540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7486"/>
                    <a:pt x="0" y="13371"/>
                    <a:pt x="810" y="10286"/>
                  </a:cubicBezTo>
                  <a:cubicBezTo>
                    <a:pt x="1620" y="7200"/>
                    <a:pt x="3240" y="5143"/>
                    <a:pt x="4590" y="4114"/>
                  </a:cubicBezTo>
                  <a:cubicBezTo>
                    <a:pt x="5940" y="3086"/>
                    <a:pt x="7020" y="3086"/>
                    <a:pt x="7830" y="3771"/>
                  </a:cubicBezTo>
                  <a:cubicBezTo>
                    <a:pt x="8640" y="4457"/>
                    <a:pt x="9180" y="5829"/>
                    <a:pt x="9630" y="7543"/>
                  </a:cubicBezTo>
                  <a:cubicBezTo>
                    <a:pt x="10080" y="9257"/>
                    <a:pt x="10440" y="11314"/>
                    <a:pt x="11430" y="12686"/>
                  </a:cubicBezTo>
                  <a:cubicBezTo>
                    <a:pt x="12420" y="14057"/>
                    <a:pt x="14040" y="14743"/>
                    <a:pt x="15840" y="12514"/>
                  </a:cubicBezTo>
                  <a:cubicBezTo>
                    <a:pt x="17640" y="10286"/>
                    <a:pt x="19620" y="514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5" name="Line"/>
            <p:cNvSpPr/>
            <p:nvPr/>
          </p:nvSpPr>
          <p:spPr>
            <a:xfrm>
              <a:off x="1253843" y="5329978"/>
              <a:ext cx="155857" cy="356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397" fill="norm" stroke="1" extrusionOk="0">
                  <a:moveTo>
                    <a:pt x="2228" y="6718"/>
                  </a:moveTo>
                  <a:cubicBezTo>
                    <a:pt x="1936" y="11038"/>
                    <a:pt x="1644" y="15358"/>
                    <a:pt x="1352" y="17963"/>
                  </a:cubicBezTo>
                  <a:cubicBezTo>
                    <a:pt x="1061" y="20568"/>
                    <a:pt x="769" y="21457"/>
                    <a:pt x="477" y="21393"/>
                  </a:cubicBezTo>
                  <a:cubicBezTo>
                    <a:pt x="185" y="21330"/>
                    <a:pt x="-107" y="20313"/>
                    <a:pt x="39" y="17709"/>
                  </a:cubicBezTo>
                  <a:cubicBezTo>
                    <a:pt x="185" y="15104"/>
                    <a:pt x="769" y="10911"/>
                    <a:pt x="1498" y="8052"/>
                  </a:cubicBezTo>
                  <a:cubicBezTo>
                    <a:pt x="2228" y="5193"/>
                    <a:pt x="3104" y="3669"/>
                    <a:pt x="4417" y="2525"/>
                  </a:cubicBezTo>
                  <a:cubicBezTo>
                    <a:pt x="5731" y="1382"/>
                    <a:pt x="7482" y="619"/>
                    <a:pt x="9379" y="238"/>
                  </a:cubicBezTo>
                  <a:cubicBezTo>
                    <a:pt x="11277" y="-143"/>
                    <a:pt x="13320" y="-143"/>
                    <a:pt x="15071" y="810"/>
                  </a:cubicBezTo>
                  <a:cubicBezTo>
                    <a:pt x="16823" y="1763"/>
                    <a:pt x="18282" y="3669"/>
                    <a:pt x="18282" y="5321"/>
                  </a:cubicBezTo>
                  <a:cubicBezTo>
                    <a:pt x="18282" y="6972"/>
                    <a:pt x="16823" y="8370"/>
                    <a:pt x="14488" y="9386"/>
                  </a:cubicBezTo>
                  <a:cubicBezTo>
                    <a:pt x="12152" y="10403"/>
                    <a:pt x="8942" y="11038"/>
                    <a:pt x="6315" y="11356"/>
                  </a:cubicBezTo>
                  <a:cubicBezTo>
                    <a:pt x="3688" y="11673"/>
                    <a:pt x="1644" y="11673"/>
                    <a:pt x="1498" y="11928"/>
                  </a:cubicBezTo>
                  <a:cubicBezTo>
                    <a:pt x="1352" y="12182"/>
                    <a:pt x="3104" y="12690"/>
                    <a:pt x="6752" y="13706"/>
                  </a:cubicBezTo>
                  <a:cubicBezTo>
                    <a:pt x="10401" y="14723"/>
                    <a:pt x="15947" y="16248"/>
                    <a:pt x="21493" y="177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6" name="Line"/>
            <p:cNvSpPr/>
            <p:nvPr/>
          </p:nvSpPr>
          <p:spPr>
            <a:xfrm>
              <a:off x="1494366" y="5378395"/>
              <a:ext cx="143934" cy="264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9" fill="norm" stroke="1" extrusionOk="0">
                  <a:moveTo>
                    <a:pt x="635" y="1543"/>
                  </a:moveTo>
                  <a:cubicBezTo>
                    <a:pt x="953" y="7200"/>
                    <a:pt x="1271" y="12857"/>
                    <a:pt x="1429" y="16200"/>
                  </a:cubicBezTo>
                  <a:cubicBezTo>
                    <a:pt x="1588" y="19543"/>
                    <a:pt x="1588" y="20571"/>
                    <a:pt x="1429" y="20657"/>
                  </a:cubicBezTo>
                  <a:cubicBezTo>
                    <a:pt x="1271" y="20743"/>
                    <a:pt x="953" y="19886"/>
                    <a:pt x="635" y="16886"/>
                  </a:cubicBezTo>
                  <a:cubicBezTo>
                    <a:pt x="318" y="13886"/>
                    <a:pt x="0" y="8743"/>
                    <a:pt x="0" y="5743"/>
                  </a:cubicBezTo>
                  <a:cubicBezTo>
                    <a:pt x="0" y="2743"/>
                    <a:pt x="318" y="1886"/>
                    <a:pt x="1112" y="1971"/>
                  </a:cubicBezTo>
                  <a:cubicBezTo>
                    <a:pt x="1906" y="2057"/>
                    <a:pt x="3176" y="3086"/>
                    <a:pt x="4606" y="5657"/>
                  </a:cubicBezTo>
                  <a:cubicBezTo>
                    <a:pt x="6035" y="8229"/>
                    <a:pt x="7624" y="12343"/>
                    <a:pt x="8418" y="14914"/>
                  </a:cubicBezTo>
                  <a:cubicBezTo>
                    <a:pt x="9212" y="17486"/>
                    <a:pt x="9212" y="18514"/>
                    <a:pt x="9212" y="19457"/>
                  </a:cubicBezTo>
                  <a:cubicBezTo>
                    <a:pt x="9212" y="20400"/>
                    <a:pt x="9212" y="21257"/>
                    <a:pt x="9847" y="21429"/>
                  </a:cubicBezTo>
                  <a:cubicBezTo>
                    <a:pt x="10482" y="21600"/>
                    <a:pt x="11753" y="21086"/>
                    <a:pt x="13659" y="18771"/>
                  </a:cubicBezTo>
                  <a:cubicBezTo>
                    <a:pt x="15565" y="16457"/>
                    <a:pt x="18106" y="12343"/>
                    <a:pt x="19535" y="8914"/>
                  </a:cubicBezTo>
                  <a:cubicBezTo>
                    <a:pt x="20965" y="5486"/>
                    <a:pt x="21282" y="274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7" name="Line"/>
            <p:cNvSpPr/>
            <p:nvPr/>
          </p:nvSpPr>
          <p:spPr>
            <a:xfrm>
              <a:off x="1695449" y="5335883"/>
              <a:ext cx="155272" cy="318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085" fill="norm" stroke="1" extrusionOk="0">
                  <a:moveTo>
                    <a:pt x="7776" y="2817"/>
                  </a:moveTo>
                  <a:cubicBezTo>
                    <a:pt x="7200" y="7165"/>
                    <a:pt x="6624" y="11513"/>
                    <a:pt x="6192" y="12775"/>
                  </a:cubicBezTo>
                  <a:cubicBezTo>
                    <a:pt x="5760" y="14037"/>
                    <a:pt x="5472" y="12214"/>
                    <a:pt x="5472" y="10110"/>
                  </a:cubicBezTo>
                  <a:cubicBezTo>
                    <a:pt x="5472" y="8006"/>
                    <a:pt x="5760" y="5622"/>
                    <a:pt x="6192" y="3799"/>
                  </a:cubicBezTo>
                  <a:cubicBezTo>
                    <a:pt x="6624" y="1975"/>
                    <a:pt x="7200" y="713"/>
                    <a:pt x="8208" y="222"/>
                  </a:cubicBezTo>
                  <a:cubicBezTo>
                    <a:pt x="9216" y="-269"/>
                    <a:pt x="10656" y="12"/>
                    <a:pt x="12960" y="1484"/>
                  </a:cubicBezTo>
                  <a:cubicBezTo>
                    <a:pt x="15264" y="2957"/>
                    <a:pt x="18432" y="5622"/>
                    <a:pt x="20016" y="8567"/>
                  </a:cubicBezTo>
                  <a:cubicBezTo>
                    <a:pt x="21600" y="11513"/>
                    <a:pt x="21600" y="14739"/>
                    <a:pt x="19296" y="16983"/>
                  </a:cubicBezTo>
                  <a:cubicBezTo>
                    <a:pt x="16992" y="19227"/>
                    <a:pt x="12384" y="20489"/>
                    <a:pt x="8784" y="20910"/>
                  </a:cubicBezTo>
                  <a:cubicBezTo>
                    <a:pt x="5184" y="21331"/>
                    <a:pt x="2592" y="20910"/>
                    <a:pt x="0" y="204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8" name="Line"/>
            <p:cNvSpPr/>
            <p:nvPr/>
          </p:nvSpPr>
          <p:spPr>
            <a:xfrm>
              <a:off x="1733549" y="5531792"/>
              <a:ext cx="31751" cy="164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0" fill="norm" stroke="1" extrusionOk="0">
                  <a:moveTo>
                    <a:pt x="0" y="3193"/>
                  </a:moveTo>
                  <a:cubicBezTo>
                    <a:pt x="4320" y="1532"/>
                    <a:pt x="8640" y="-130"/>
                    <a:pt x="10800" y="8"/>
                  </a:cubicBezTo>
                  <a:cubicBezTo>
                    <a:pt x="12960" y="147"/>
                    <a:pt x="12960" y="2085"/>
                    <a:pt x="12240" y="5408"/>
                  </a:cubicBezTo>
                  <a:cubicBezTo>
                    <a:pt x="11520" y="8732"/>
                    <a:pt x="10080" y="13439"/>
                    <a:pt x="11520" y="16347"/>
                  </a:cubicBezTo>
                  <a:cubicBezTo>
                    <a:pt x="12960" y="19255"/>
                    <a:pt x="17280" y="20362"/>
                    <a:pt x="21600" y="214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" name="Line"/>
            <p:cNvSpPr/>
            <p:nvPr/>
          </p:nvSpPr>
          <p:spPr>
            <a:xfrm>
              <a:off x="2006429" y="5325438"/>
              <a:ext cx="133521" cy="313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2" h="21458" fill="norm" stroke="1" extrusionOk="0">
                  <a:moveTo>
                    <a:pt x="20962" y="2757"/>
                  </a:moveTo>
                  <a:cubicBezTo>
                    <a:pt x="20297" y="1888"/>
                    <a:pt x="19633" y="1018"/>
                    <a:pt x="18470" y="510"/>
                  </a:cubicBezTo>
                  <a:cubicBezTo>
                    <a:pt x="17307" y="3"/>
                    <a:pt x="15645" y="-142"/>
                    <a:pt x="14150" y="148"/>
                  </a:cubicBezTo>
                  <a:cubicBezTo>
                    <a:pt x="12654" y="438"/>
                    <a:pt x="11325" y="1163"/>
                    <a:pt x="8999" y="3772"/>
                  </a:cubicBezTo>
                  <a:cubicBezTo>
                    <a:pt x="6673" y="6381"/>
                    <a:pt x="3350" y="10875"/>
                    <a:pt x="1522" y="13992"/>
                  </a:cubicBezTo>
                  <a:cubicBezTo>
                    <a:pt x="-306" y="17109"/>
                    <a:pt x="-638" y="18849"/>
                    <a:pt x="1356" y="19936"/>
                  </a:cubicBezTo>
                  <a:cubicBezTo>
                    <a:pt x="3350" y="21023"/>
                    <a:pt x="7670" y="21458"/>
                    <a:pt x="10494" y="21458"/>
                  </a:cubicBezTo>
                  <a:cubicBezTo>
                    <a:pt x="13319" y="21458"/>
                    <a:pt x="14648" y="21023"/>
                    <a:pt x="15977" y="205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" name="Line"/>
            <p:cNvSpPr/>
            <p:nvPr/>
          </p:nvSpPr>
          <p:spPr>
            <a:xfrm>
              <a:off x="2129366" y="5446739"/>
              <a:ext cx="188384" cy="158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1" fill="norm" stroke="1" extrusionOk="0">
                  <a:moveTo>
                    <a:pt x="12863" y="8616"/>
                  </a:moveTo>
                  <a:cubicBezTo>
                    <a:pt x="12863" y="7213"/>
                    <a:pt x="12863" y="5810"/>
                    <a:pt x="12742" y="4268"/>
                  </a:cubicBezTo>
                  <a:cubicBezTo>
                    <a:pt x="12620" y="2725"/>
                    <a:pt x="12378" y="1042"/>
                    <a:pt x="11528" y="340"/>
                  </a:cubicBezTo>
                  <a:cubicBezTo>
                    <a:pt x="10679" y="-361"/>
                    <a:pt x="9222" y="-80"/>
                    <a:pt x="7281" y="2164"/>
                  </a:cubicBezTo>
                  <a:cubicBezTo>
                    <a:pt x="5339" y="4408"/>
                    <a:pt x="2912" y="8616"/>
                    <a:pt x="1578" y="11421"/>
                  </a:cubicBezTo>
                  <a:cubicBezTo>
                    <a:pt x="243" y="14226"/>
                    <a:pt x="0" y="15629"/>
                    <a:pt x="0" y="17031"/>
                  </a:cubicBezTo>
                  <a:cubicBezTo>
                    <a:pt x="0" y="18434"/>
                    <a:pt x="243" y="19836"/>
                    <a:pt x="1092" y="20538"/>
                  </a:cubicBezTo>
                  <a:cubicBezTo>
                    <a:pt x="1942" y="21239"/>
                    <a:pt x="3398" y="21239"/>
                    <a:pt x="5582" y="19416"/>
                  </a:cubicBezTo>
                  <a:cubicBezTo>
                    <a:pt x="7766" y="17592"/>
                    <a:pt x="10679" y="13945"/>
                    <a:pt x="12499" y="11561"/>
                  </a:cubicBezTo>
                  <a:cubicBezTo>
                    <a:pt x="14319" y="9177"/>
                    <a:pt x="15047" y="8055"/>
                    <a:pt x="15533" y="8335"/>
                  </a:cubicBezTo>
                  <a:cubicBezTo>
                    <a:pt x="16018" y="8616"/>
                    <a:pt x="16261" y="10299"/>
                    <a:pt x="17231" y="12403"/>
                  </a:cubicBezTo>
                  <a:cubicBezTo>
                    <a:pt x="18202" y="14507"/>
                    <a:pt x="19901" y="17031"/>
                    <a:pt x="21600" y="195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" name="Line"/>
            <p:cNvSpPr/>
            <p:nvPr/>
          </p:nvSpPr>
          <p:spPr>
            <a:xfrm>
              <a:off x="2387599" y="5619695"/>
              <a:ext cx="6350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" name="Line"/>
            <p:cNvSpPr/>
            <p:nvPr/>
          </p:nvSpPr>
          <p:spPr>
            <a:xfrm>
              <a:off x="2584450" y="5314895"/>
              <a:ext cx="126159" cy="316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375" fill="norm" stroke="1" extrusionOk="0">
                  <a:moveTo>
                    <a:pt x="6374" y="0"/>
                  </a:moveTo>
                  <a:cubicBezTo>
                    <a:pt x="5666" y="3147"/>
                    <a:pt x="4957" y="6294"/>
                    <a:pt x="4249" y="9155"/>
                  </a:cubicBezTo>
                  <a:cubicBezTo>
                    <a:pt x="3541" y="12016"/>
                    <a:pt x="2833" y="14591"/>
                    <a:pt x="2125" y="16450"/>
                  </a:cubicBezTo>
                  <a:cubicBezTo>
                    <a:pt x="1416" y="18310"/>
                    <a:pt x="708" y="19454"/>
                    <a:pt x="354" y="19597"/>
                  </a:cubicBezTo>
                  <a:cubicBezTo>
                    <a:pt x="0" y="19740"/>
                    <a:pt x="0" y="18882"/>
                    <a:pt x="885" y="17666"/>
                  </a:cubicBezTo>
                  <a:cubicBezTo>
                    <a:pt x="1770" y="16450"/>
                    <a:pt x="3541" y="14877"/>
                    <a:pt x="4957" y="13804"/>
                  </a:cubicBezTo>
                  <a:cubicBezTo>
                    <a:pt x="6374" y="12731"/>
                    <a:pt x="7436" y="12159"/>
                    <a:pt x="8852" y="11801"/>
                  </a:cubicBezTo>
                  <a:cubicBezTo>
                    <a:pt x="10269" y="11444"/>
                    <a:pt x="12039" y="11301"/>
                    <a:pt x="13987" y="11587"/>
                  </a:cubicBezTo>
                  <a:cubicBezTo>
                    <a:pt x="15934" y="11873"/>
                    <a:pt x="18059" y="12588"/>
                    <a:pt x="19475" y="13732"/>
                  </a:cubicBezTo>
                  <a:cubicBezTo>
                    <a:pt x="20892" y="14877"/>
                    <a:pt x="21600" y="16450"/>
                    <a:pt x="20715" y="17738"/>
                  </a:cubicBezTo>
                  <a:cubicBezTo>
                    <a:pt x="19830" y="19025"/>
                    <a:pt x="17351" y="20026"/>
                    <a:pt x="14341" y="20670"/>
                  </a:cubicBezTo>
                  <a:cubicBezTo>
                    <a:pt x="11331" y="21314"/>
                    <a:pt x="7790" y="21600"/>
                    <a:pt x="5311" y="21171"/>
                  </a:cubicBezTo>
                  <a:cubicBezTo>
                    <a:pt x="2833" y="20742"/>
                    <a:pt x="1416" y="19597"/>
                    <a:pt x="0" y="184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" name="Line"/>
            <p:cNvSpPr/>
            <p:nvPr/>
          </p:nvSpPr>
          <p:spPr>
            <a:xfrm>
              <a:off x="2755899" y="5283145"/>
              <a:ext cx="73309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0" h="21600" fill="norm" stroke="1" extrusionOk="0">
                  <a:moveTo>
                    <a:pt x="3600" y="0"/>
                  </a:moveTo>
                  <a:cubicBezTo>
                    <a:pt x="9600" y="2526"/>
                    <a:pt x="15600" y="5053"/>
                    <a:pt x="18600" y="7958"/>
                  </a:cubicBezTo>
                  <a:cubicBezTo>
                    <a:pt x="21600" y="10863"/>
                    <a:pt x="21600" y="14147"/>
                    <a:pt x="18000" y="16484"/>
                  </a:cubicBezTo>
                  <a:cubicBezTo>
                    <a:pt x="14400" y="18821"/>
                    <a:pt x="7200" y="2021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" name="Line"/>
            <p:cNvSpPr/>
            <p:nvPr/>
          </p:nvSpPr>
          <p:spPr>
            <a:xfrm>
              <a:off x="2997200" y="5448245"/>
              <a:ext cx="254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2700"/>
                    <a:pt x="7200" y="5400"/>
                    <a:pt x="3600" y="9000"/>
                  </a:cubicBezTo>
                  <a:cubicBezTo>
                    <a:pt x="0" y="12600"/>
                    <a:pt x="0" y="171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" name="Line"/>
            <p:cNvSpPr/>
            <p:nvPr/>
          </p:nvSpPr>
          <p:spPr>
            <a:xfrm>
              <a:off x="3048000" y="5606995"/>
              <a:ext cx="635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" name="Line"/>
            <p:cNvSpPr/>
            <p:nvPr/>
          </p:nvSpPr>
          <p:spPr>
            <a:xfrm>
              <a:off x="3486150" y="5422845"/>
              <a:ext cx="190500" cy="20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5" fill="norm" stroke="1" extrusionOk="0">
                  <a:moveTo>
                    <a:pt x="0" y="4050"/>
                  </a:moveTo>
                  <a:cubicBezTo>
                    <a:pt x="1200" y="3825"/>
                    <a:pt x="2400" y="3600"/>
                    <a:pt x="4200" y="5062"/>
                  </a:cubicBezTo>
                  <a:cubicBezTo>
                    <a:pt x="6000" y="6525"/>
                    <a:pt x="8400" y="9675"/>
                    <a:pt x="9600" y="12150"/>
                  </a:cubicBezTo>
                  <a:cubicBezTo>
                    <a:pt x="10800" y="14625"/>
                    <a:pt x="10800" y="16425"/>
                    <a:pt x="10560" y="18000"/>
                  </a:cubicBezTo>
                  <a:cubicBezTo>
                    <a:pt x="10320" y="19575"/>
                    <a:pt x="9840" y="20925"/>
                    <a:pt x="9120" y="21262"/>
                  </a:cubicBezTo>
                  <a:cubicBezTo>
                    <a:pt x="8400" y="21600"/>
                    <a:pt x="7440" y="20925"/>
                    <a:pt x="7200" y="18788"/>
                  </a:cubicBezTo>
                  <a:cubicBezTo>
                    <a:pt x="6960" y="16650"/>
                    <a:pt x="7440" y="13050"/>
                    <a:pt x="8760" y="9788"/>
                  </a:cubicBezTo>
                  <a:cubicBezTo>
                    <a:pt x="10080" y="6525"/>
                    <a:pt x="12240" y="3600"/>
                    <a:pt x="14520" y="2025"/>
                  </a:cubicBezTo>
                  <a:cubicBezTo>
                    <a:pt x="16800" y="450"/>
                    <a:pt x="19200" y="2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" name="Line"/>
            <p:cNvSpPr/>
            <p:nvPr/>
          </p:nvSpPr>
          <p:spPr>
            <a:xfrm>
              <a:off x="3688129" y="5465179"/>
              <a:ext cx="102821" cy="14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350" fill="norm" stroke="1" extrusionOk="0">
                  <a:moveTo>
                    <a:pt x="14801" y="3086"/>
                  </a:moveTo>
                  <a:cubicBezTo>
                    <a:pt x="11715" y="1543"/>
                    <a:pt x="8629" y="0"/>
                    <a:pt x="6646" y="0"/>
                  </a:cubicBezTo>
                  <a:cubicBezTo>
                    <a:pt x="4662" y="0"/>
                    <a:pt x="3780" y="1543"/>
                    <a:pt x="2678" y="4783"/>
                  </a:cubicBezTo>
                  <a:cubicBezTo>
                    <a:pt x="1576" y="8023"/>
                    <a:pt x="254" y="12960"/>
                    <a:pt x="33" y="16200"/>
                  </a:cubicBezTo>
                  <a:cubicBezTo>
                    <a:pt x="-187" y="19440"/>
                    <a:pt x="695" y="20983"/>
                    <a:pt x="2017" y="21291"/>
                  </a:cubicBezTo>
                  <a:cubicBezTo>
                    <a:pt x="3340" y="21600"/>
                    <a:pt x="5103" y="20674"/>
                    <a:pt x="7086" y="18669"/>
                  </a:cubicBezTo>
                  <a:cubicBezTo>
                    <a:pt x="9070" y="16663"/>
                    <a:pt x="11274" y="13577"/>
                    <a:pt x="12597" y="10491"/>
                  </a:cubicBezTo>
                  <a:cubicBezTo>
                    <a:pt x="13919" y="7406"/>
                    <a:pt x="14360" y="4320"/>
                    <a:pt x="14580" y="3857"/>
                  </a:cubicBezTo>
                  <a:cubicBezTo>
                    <a:pt x="14801" y="3394"/>
                    <a:pt x="14801" y="5554"/>
                    <a:pt x="15903" y="8794"/>
                  </a:cubicBezTo>
                  <a:cubicBezTo>
                    <a:pt x="17005" y="12034"/>
                    <a:pt x="19209" y="16354"/>
                    <a:pt x="21413" y="206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" name="Line"/>
            <p:cNvSpPr/>
            <p:nvPr/>
          </p:nvSpPr>
          <p:spPr>
            <a:xfrm>
              <a:off x="3854450" y="5451333"/>
              <a:ext cx="88900" cy="155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6" fill="norm" stroke="1" extrusionOk="0">
                  <a:moveTo>
                    <a:pt x="0" y="1325"/>
                  </a:moveTo>
                  <a:cubicBezTo>
                    <a:pt x="514" y="6871"/>
                    <a:pt x="1029" y="12417"/>
                    <a:pt x="1286" y="15920"/>
                  </a:cubicBezTo>
                  <a:cubicBezTo>
                    <a:pt x="1543" y="19423"/>
                    <a:pt x="1543" y="20882"/>
                    <a:pt x="1543" y="20882"/>
                  </a:cubicBezTo>
                  <a:cubicBezTo>
                    <a:pt x="1543" y="20882"/>
                    <a:pt x="1543" y="19423"/>
                    <a:pt x="2829" y="16066"/>
                  </a:cubicBezTo>
                  <a:cubicBezTo>
                    <a:pt x="4114" y="12709"/>
                    <a:pt x="6686" y="7455"/>
                    <a:pt x="9257" y="4244"/>
                  </a:cubicBezTo>
                  <a:cubicBezTo>
                    <a:pt x="11829" y="1034"/>
                    <a:pt x="14400" y="-134"/>
                    <a:pt x="16457" y="12"/>
                  </a:cubicBezTo>
                  <a:cubicBezTo>
                    <a:pt x="18514" y="158"/>
                    <a:pt x="20057" y="1617"/>
                    <a:pt x="20829" y="5412"/>
                  </a:cubicBezTo>
                  <a:cubicBezTo>
                    <a:pt x="21600" y="9207"/>
                    <a:pt x="21600" y="15336"/>
                    <a:pt x="21600" y="214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" name="Line"/>
            <p:cNvSpPr/>
            <p:nvPr/>
          </p:nvSpPr>
          <p:spPr>
            <a:xfrm>
              <a:off x="4039545" y="5216357"/>
              <a:ext cx="248822" cy="411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186" fill="norm" stroke="1" extrusionOk="0">
                  <a:moveTo>
                    <a:pt x="10901" y="15551"/>
                  </a:moveTo>
                  <a:cubicBezTo>
                    <a:pt x="9620" y="14787"/>
                    <a:pt x="8338" y="14024"/>
                    <a:pt x="6691" y="13860"/>
                  </a:cubicBezTo>
                  <a:cubicBezTo>
                    <a:pt x="5043" y="13697"/>
                    <a:pt x="3030" y="14133"/>
                    <a:pt x="1749" y="14951"/>
                  </a:cubicBezTo>
                  <a:cubicBezTo>
                    <a:pt x="467" y="15769"/>
                    <a:pt x="-82" y="16969"/>
                    <a:pt x="10" y="18169"/>
                  </a:cubicBezTo>
                  <a:cubicBezTo>
                    <a:pt x="101" y="19369"/>
                    <a:pt x="833" y="20569"/>
                    <a:pt x="2023" y="21006"/>
                  </a:cubicBezTo>
                  <a:cubicBezTo>
                    <a:pt x="3213" y="21442"/>
                    <a:pt x="4860" y="21115"/>
                    <a:pt x="6416" y="19697"/>
                  </a:cubicBezTo>
                  <a:cubicBezTo>
                    <a:pt x="7972" y="18278"/>
                    <a:pt x="9437" y="15769"/>
                    <a:pt x="10626" y="12606"/>
                  </a:cubicBezTo>
                  <a:cubicBezTo>
                    <a:pt x="11816" y="9442"/>
                    <a:pt x="12732" y="5624"/>
                    <a:pt x="13189" y="3333"/>
                  </a:cubicBezTo>
                  <a:cubicBezTo>
                    <a:pt x="13647" y="1042"/>
                    <a:pt x="13647" y="278"/>
                    <a:pt x="13281" y="60"/>
                  </a:cubicBezTo>
                  <a:cubicBezTo>
                    <a:pt x="12915" y="-158"/>
                    <a:pt x="12182" y="169"/>
                    <a:pt x="10901" y="1806"/>
                  </a:cubicBezTo>
                  <a:cubicBezTo>
                    <a:pt x="9620" y="3442"/>
                    <a:pt x="7789" y="6387"/>
                    <a:pt x="7057" y="9442"/>
                  </a:cubicBezTo>
                  <a:cubicBezTo>
                    <a:pt x="6325" y="12497"/>
                    <a:pt x="6691" y="15660"/>
                    <a:pt x="7240" y="17460"/>
                  </a:cubicBezTo>
                  <a:cubicBezTo>
                    <a:pt x="7789" y="19260"/>
                    <a:pt x="8521" y="19697"/>
                    <a:pt x="9528" y="20078"/>
                  </a:cubicBezTo>
                  <a:cubicBezTo>
                    <a:pt x="10535" y="20460"/>
                    <a:pt x="11816" y="20787"/>
                    <a:pt x="13281" y="20351"/>
                  </a:cubicBezTo>
                  <a:cubicBezTo>
                    <a:pt x="14745" y="19915"/>
                    <a:pt x="16393" y="18715"/>
                    <a:pt x="17308" y="17569"/>
                  </a:cubicBezTo>
                  <a:cubicBezTo>
                    <a:pt x="18223" y="16424"/>
                    <a:pt x="18406" y="15333"/>
                    <a:pt x="18406" y="14515"/>
                  </a:cubicBezTo>
                  <a:cubicBezTo>
                    <a:pt x="18406" y="13697"/>
                    <a:pt x="18223" y="13151"/>
                    <a:pt x="17674" y="12987"/>
                  </a:cubicBezTo>
                  <a:cubicBezTo>
                    <a:pt x="17125" y="12824"/>
                    <a:pt x="16210" y="13042"/>
                    <a:pt x="15660" y="13806"/>
                  </a:cubicBezTo>
                  <a:cubicBezTo>
                    <a:pt x="15111" y="14569"/>
                    <a:pt x="14928" y="15878"/>
                    <a:pt x="15020" y="16860"/>
                  </a:cubicBezTo>
                  <a:cubicBezTo>
                    <a:pt x="15111" y="17842"/>
                    <a:pt x="15477" y="18497"/>
                    <a:pt x="16026" y="18987"/>
                  </a:cubicBezTo>
                  <a:cubicBezTo>
                    <a:pt x="16576" y="19478"/>
                    <a:pt x="17308" y="19806"/>
                    <a:pt x="18132" y="19969"/>
                  </a:cubicBezTo>
                  <a:cubicBezTo>
                    <a:pt x="18955" y="20133"/>
                    <a:pt x="19871" y="20133"/>
                    <a:pt x="20511" y="19860"/>
                  </a:cubicBezTo>
                  <a:cubicBezTo>
                    <a:pt x="21152" y="19587"/>
                    <a:pt x="21518" y="19042"/>
                    <a:pt x="21518" y="18115"/>
                  </a:cubicBezTo>
                  <a:cubicBezTo>
                    <a:pt x="21518" y="17187"/>
                    <a:pt x="21152" y="15878"/>
                    <a:pt x="20511" y="15115"/>
                  </a:cubicBezTo>
                  <a:cubicBezTo>
                    <a:pt x="19871" y="14351"/>
                    <a:pt x="18955" y="14133"/>
                    <a:pt x="18040" y="139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" name="Line"/>
            <p:cNvSpPr/>
            <p:nvPr/>
          </p:nvSpPr>
          <p:spPr>
            <a:xfrm>
              <a:off x="4330700" y="5430143"/>
              <a:ext cx="158024" cy="164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476" fill="norm" stroke="1" extrusionOk="0">
                  <a:moveTo>
                    <a:pt x="0" y="7353"/>
                  </a:moveTo>
                  <a:cubicBezTo>
                    <a:pt x="0" y="10399"/>
                    <a:pt x="0" y="13445"/>
                    <a:pt x="0" y="15661"/>
                  </a:cubicBezTo>
                  <a:cubicBezTo>
                    <a:pt x="0" y="17876"/>
                    <a:pt x="0" y="19261"/>
                    <a:pt x="144" y="19261"/>
                  </a:cubicBezTo>
                  <a:cubicBezTo>
                    <a:pt x="288" y="19261"/>
                    <a:pt x="576" y="17876"/>
                    <a:pt x="1440" y="15384"/>
                  </a:cubicBezTo>
                  <a:cubicBezTo>
                    <a:pt x="2304" y="12891"/>
                    <a:pt x="3744" y="9291"/>
                    <a:pt x="4896" y="6938"/>
                  </a:cubicBezTo>
                  <a:cubicBezTo>
                    <a:pt x="6048" y="4584"/>
                    <a:pt x="6912" y="3476"/>
                    <a:pt x="7344" y="3614"/>
                  </a:cubicBezTo>
                  <a:cubicBezTo>
                    <a:pt x="7776" y="3753"/>
                    <a:pt x="7776" y="5138"/>
                    <a:pt x="7920" y="7214"/>
                  </a:cubicBezTo>
                  <a:cubicBezTo>
                    <a:pt x="8064" y="9291"/>
                    <a:pt x="8352" y="12061"/>
                    <a:pt x="8928" y="12891"/>
                  </a:cubicBezTo>
                  <a:cubicBezTo>
                    <a:pt x="9504" y="13722"/>
                    <a:pt x="10368" y="12614"/>
                    <a:pt x="11520" y="10538"/>
                  </a:cubicBezTo>
                  <a:cubicBezTo>
                    <a:pt x="12672" y="8461"/>
                    <a:pt x="14112" y="5414"/>
                    <a:pt x="15264" y="3338"/>
                  </a:cubicBezTo>
                  <a:cubicBezTo>
                    <a:pt x="16416" y="1261"/>
                    <a:pt x="17280" y="153"/>
                    <a:pt x="18288" y="14"/>
                  </a:cubicBezTo>
                  <a:cubicBezTo>
                    <a:pt x="19296" y="-124"/>
                    <a:pt x="20448" y="707"/>
                    <a:pt x="21024" y="3476"/>
                  </a:cubicBezTo>
                  <a:cubicBezTo>
                    <a:pt x="21600" y="6245"/>
                    <a:pt x="21600" y="10953"/>
                    <a:pt x="21312" y="14276"/>
                  </a:cubicBezTo>
                  <a:cubicBezTo>
                    <a:pt x="21024" y="17599"/>
                    <a:pt x="20448" y="19538"/>
                    <a:pt x="19872" y="214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" name="Line"/>
            <p:cNvSpPr/>
            <p:nvPr/>
          </p:nvSpPr>
          <p:spPr>
            <a:xfrm>
              <a:off x="4557097" y="5175195"/>
              <a:ext cx="191103" cy="61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518" fill="norm" stroke="1" extrusionOk="0">
                  <a:moveTo>
                    <a:pt x="10810" y="0"/>
                  </a:moveTo>
                  <a:cubicBezTo>
                    <a:pt x="8462" y="2375"/>
                    <a:pt x="6114" y="4751"/>
                    <a:pt x="4353" y="6643"/>
                  </a:cubicBezTo>
                  <a:cubicBezTo>
                    <a:pt x="2592" y="8536"/>
                    <a:pt x="1418" y="9946"/>
                    <a:pt x="714" y="10837"/>
                  </a:cubicBezTo>
                  <a:cubicBezTo>
                    <a:pt x="10" y="11728"/>
                    <a:pt x="-225" y="12099"/>
                    <a:pt x="245" y="12285"/>
                  </a:cubicBezTo>
                  <a:cubicBezTo>
                    <a:pt x="714" y="12470"/>
                    <a:pt x="1888" y="12470"/>
                    <a:pt x="2827" y="12322"/>
                  </a:cubicBezTo>
                  <a:cubicBezTo>
                    <a:pt x="3766" y="12173"/>
                    <a:pt x="4471" y="11876"/>
                    <a:pt x="5058" y="11505"/>
                  </a:cubicBezTo>
                  <a:cubicBezTo>
                    <a:pt x="5645" y="11134"/>
                    <a:pt x="6114" y="10689"/>
                    <a:pt x="6114" y="10763"/>
                  </a:cubicBezTo>
                  <a:cubicBezTo>
                    <a:pt x="6114" y="10837"/>
                    <a:pt x="5645" y="11431"/>
                    <a:pt x="5410" y="11913"/>
                  </a:cubicBezTo>
                  <a:cubicBezTo>
                    <a:pt x="5175" y="12396"/>
                    <a:pt x="5175" y="12767"/>
                    <a:pt x="5762" y="12990"/>
                  </a:cubicBezTo>
                  <a:cubicBezTo>
                    <a:pt x="6349" y="13212"/>
                    <a:pt x="7523" y="13287"/>
                    <a:pt x="9284" y="13101"/>
                  </a:cubicBezTo>
                  <a:cubicBezTo>
                    <a:pt x="11045" y="12915"/>
                    <a:pt x="13392" y="12470"/>
                    <a:pt x="15388" y="11913"/>
                  </a:cubicBezTo>
                  <a:cubicBezTo>
                    <a:pt x="17384" y="11357"/>
                    <a:pt x="19027" y="10689"/>
                    <a:pt x="19732" y="10540"/>
                  </a:cubicBezTo>
                  <a:cubicBezTo>
                    <a:pt x="20436" y="10392"/>
                    <a:pt x="20201" y="10763"/>
                    <a:pt x="19966" y="11913"/>
                  </a:cubicBezTo>
                  <a:cubicBezTo>
                    <a:pt x="19732" y="13064"/>
                    <a:pt x="19497" y="14994"/>
                    <a:pt x="19732" y="16553"/>
                  </a:cubicBezTo>
                  <a:cubicBezTo>
                    <a:pt x="19966" y="18111"/>
                    <a:pt x="20671" y="19299"/>
                    <a:pt x="21023" y="20115"/>
                  </a:cubicBezTo>
                  <a:cubicBezTo>
                    <a:pt x="21375" y="20932"/>
                    <a:pt x="21375" y="21377"/>
                    <a:pt x="19262" y="21489"/>
                  </a:cubicBezTo>
                  <a:cubicBezTo>
                    <a:pt x="17149" y="21600"/>
                    <a:pt x="12923" y="21377"/>
                    <a:pt x="8697" y="211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" name="Line"/>
            <p:cNvSpPr/>
            <p:nvPr/>
          </p:nvSpPr>
          <p:spPr>
            <a:xfrm>
              <a:off x="5298000" y="5478925"/>
              <a:ext cx="126126" cy="361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21312" fill="norm" stroke="1" extrusionOk="0">
                  <a:moveTo>
                    <a:pt x="19833" y="3059"/>
                  </a:moveTo>
                  <a:cubicBezTo>
                    <a:pt x="17354" y="2060"/>
                    <a:pt x="14875" y="1062"/>
                    <a:pt x="12574" y="500"/>
                  </a:cubicBezTo>
                  <a:cubicBezTo>
                    <a:pt x="10272" y="-62"/>
                    <a:pt x="8147" y="-187"/>
                    <a:pt x="6023" y="312"/>
                  </a:cubicBezTo>
                  <a:cubicBezTo>
                    <a:pt x="3898" y="812"/>
                    <a:pt x="1774" y="1936"/>
                    <a:pt x="711" y="3059"/>
                  </a:cubicBezTo>
                  <a:cubicBezTo>
                    <a:pt x="-351" y="4183"/>
                    <a:pt x="-351" y="5307"/>
                    <a:pt x="1597" y="5931"/>
                  </a:cubicBezTo>
                  <a:cubicBezTo>
                    <a:pt x="3544" y="6555"/>
                    <a:pt x="7439" y="6680"/>
                    <a:pt x="10272" y="6368"/>
                  </a:cubicBezTo>
                  <a:cubicBezTo>
                    <a:pt x="13105" y="6056"/>
                    <a:pt x="14875" y="5307"/>
                    <a:pt x="16292" y="4620"/>
                  </a:cubicBezTo>
                  <a:cubicBezTo>
                    <a:pt x="17708" y="3933"/>
                    <a:pt x="18770" y="3309"/>
                    <a:pt x="19301" y="3559"/>
                  </a:cubicBezTo>
                  <a:cubicBezTo>
                    <a:pt x="19833" y="3808"/>
                    <a:pt x="19833" y="4932"/>
                    <a:pt x="20187" y="6992"/>
                  </a:cubicBezTo>
                  <a:cubicBezTo>
                    <a:pt x="20541" y="9052"/>
                    <a:pt x="21249" y="12049"/>
                    <a:pt x="21072" y="14484"/>
                  </a:cubicBezTo>
                  <a:cubicBezTo>
                    <a:pt x="20895" y="16918"/>
                    <a:pt x="19833" y="18791"/>
                    <a:pt x="17708" y="19915"/>
                  </a:cubicBezTo>
                  <a:cubicBezTo>
                    <a:pt x="15583" y="21038"/>
                    <a:pt x="12397" y="21413"/>
                    <a:pt x="10095" y="21288"/>
                  </a:cubicBezTo>
                  <a:cubicBezTo>
                    <a:pt x="7793" y="21163"/>
                    <a:pt x="6377" y="20539"/>
                    <a:pt x="5846" y="19603"/>
                  </a:cubicBezTo>
                  <a:cubicBezTo>
                    <a:pt x="5315" y="18666"/>
                    <a:pt x="5669" y="17418"/>
                    <a:pt x="6023" y="161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" name="Line"/>
            <p:cNvSpPr/>
            <p:nvPr/>
          </p:nvSpPr>
          <p:spPr>
            <a:xfrm>
              <a:off x="5480050" y="5484615"/>
              <a:ext cx="95250" cy="154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5" fill="norm" stroke="1" extrusionOk="0">
                  <a:moveTo>
                    <a:pt x="0" y="9871"/>
                  </a:moveTo>
                  <a:cubicBezTo>
                    <a:pt x="4320" y="8120"/>
                    <a:pt x="8640" y="6369"/>
                    <a:pt x="11280" y="4617"/>
                  </a:cubicBezTo>
                  <a:cubicBezTo>
                    <a:pt x="13920" y="2866"/>
                    <a:pt x="14880" y="1114"/>
                    <a:pt x="14160" y="385"/>
                  </a:cubicBezTo>
                  <a:cubicBezTo>
                    <a:pt x="13440" y="-345"/>
                    <a:pt x="11040" y="-53"/>
                    <a:pt x="8640" y="1406"/>
                  </a:cubicBezTo>
                  <a:cubicBezTo>
                    <a:pt x="6240" y="2866"/>
                    <a:pt x="3840" y="5493"/>
                    <a:pt x="3360" y="8996"/>
                  </a:cubicBezTo>
                  <a:cubicBezTo>
                    <a:pt x="2880" y="12498"/>
                    <a:pt x="4320" y="16877"/>
                    <a:pt x="7680" y="19066"/>
                  </a:cubicBezTo>
                  <a:cubicBezTo>
                    <a:pt x="11040" y="21255"/>
                    <a:pt x="16320" y="21255"/>
                    <a:pt x="21600" y="212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" name="Line"/>
            <p:cNvSpPr/>
            <p:nvPr/>
          </p:nvSpPr>
          <p:spPr>
            <a:xfrm>
              <a:off x="5604787" y="5471451"/>
              <a:ext cx="110213" cy="148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307" fill="norm" stroke="1" extrusionOk="0">
                  <a:moveTo>
                    <a:pt x="436" y="9442"/>
                  </a:moveTo>
                  <a:cubicBezTo>
                    <a:pt x="29" y="14310"/>
                    <a:pt x="-379" y="19177"/>
                    <a:pt x="640" y="18113"/>
                  </a:cubicBezTo>
                  <a:cubicBezTo>
                    <a:pt x="1659" y="17048"/>
                    <a:pt x="4104" y="10051"/>
                    <a:pt x="5938" y="5944"/>
                  </a:cubicBezTo>
                  <a:cubicBezTo>
                    <a:pt x="7772" y="1837"/>
                    <a:pt x="8995" y="620"/>
                    <a:pt x="10625" y="163"/>
                  </a:cubicBezTo>
                  <a:cubicBezTo>
                    <a:pt x="12255" y="-293"/>
                    <a:pt x="14293" y="11"/>
                    <a:pt x="16127" y="3662"/>
                  </a:cubicBezTo>
                  <a:cubicBezTo>
                    <a:pt x="17961" y="7313"/>
                    <a:pt x="19591" y="14310"/>
                    <a:pt x="21221" y="213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" name="Line"/>
            <p:cNvSpPr/>
            <p:nvPr/>
          </p:nvSpPr>
          <p:spPr>
            <a:xfrm>
              <a:off x="5727699" y="5480062"/>
              <a:ext cx="128954" cy="145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282" fill="norm" stroke="1" extrusionOk="0">
                  <a:moveTo>
                    <a:pt x="0" y="18505"/>
                  </a:moveTo>
                  <a:cubicBezTo>
                    <a:pt x="1045" y="17271"/>
                    <a:pt x="2090" y="16036"/>
                    <a:pt x="3484" y="15419"/>
                  </a:cubicBezTo>
                  <a:cubicBezTo>
                    <a:pt x="4877" y="14802"/>
                    <a:pt x="6619" y="14802"/>
                    <a:pt x="9581" y="12951"/>
                  </a:cubicBezTo>
                  <a:cubicBezTo>
                    <a:pt x="12542" y="11099"/>
                    <a:pt x="16723" y="7396"/>
                    <a:pt x="18987" y="4773"/>
                  </a:cubicBezTo>
                  <a:cubicBezTo>
                    <a:pt x="21252" y="2151"/>
                    <a:pt x="21600" y="608"/>
                    <a:pt x="20903" y="145"/>
                  </a:cubicBezTo>
                  <a:cubicBezTo>
                    <a:pt x="20206" y="-318"/>
                    <a:pt x="18465" y="299"/>
                    <a:pt x="16548" y="2459"/>
                  </a:cubicBezTo>
                  <a:cubicBezTo>
                    <a:pt x="14632" y="4619"/>
                    <a:pt x="12542" y="8322"/>
                    <a:pt x="12019" y="11562"/>
                  </a:cubicBezTo>
                  <a:cubicBezTo>
                    <a:pt x="11497" y="14802"/>
                    <a:pt x="12542" y="17579"/>
                    <a:pt x="13935" y="19122"/>
                  </a:cubicBezTo>
                  <a:cubicBezTo>
                    <a:pt x="15329" y="20665"/>
                    <a:pt x="17071" y="20973"/>
                    <a:pt x="18813" y="212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" name="Line"/>
            <p:cNvSpPr/>
            <p:nvPr/>
          </p:nvSpPr>
          <p:spPr>
            <a:xfrm>
              <a:off x="5918200" y="5477551"/>
              <a:ext cx="152400" cy="144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5" fill="norm" stroke="1" extrusionOk="0">
                  <a:moveTo>
                    <a:pt x="0" y="361"/>
                  </a:moveTo>
                  <a:cubicBezTo>
                    <a:pt x="1800" y="6309"/>
                    <a:pt x="3600" y="12257"/>
                    <a:pt x="4200" y="16013"/>
                  </a:cubicBezTo>
                  <a:cubicBezTo>
                    <a:pt x="4800" y="19770"/>
                    <a:pt x="4200" y="21335"/>
                    <a:pt x="3750" y="21335"/>
                  </a:cubicBezTo>
                  <a:cubicBezTo>
                    <a:pt x="3300" y="21335"/>
                    <a:pt x="3000" y="19770"/>
                    <a:pt x="3600" y="16639"/>
                  </a:cubicBezTo>
                  <a:cubicBezTo>
                    <a:pt x="4200" y="13509"/>
                    <a:pt x="5700" y="8813"/>
                    <a:pt x="8100" y="5683"/>
                  </a:cubicBezTo>
                  <a:cubicBezTo>
                    <a:pt x="10500" y="2552"/>
                    <a:pt x="13800" y="987"/>
                    <a:pt x="16200" y="361"/>
                  </a:cubicBezTo>
                  <a:cubicBezTo>
                    <a:pt x="18600" y="-265"/>
                    <a:pt x="20100" y="48"/>
                    <a:pt x="21600" y="3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" name="Line"/>
            <p:cNvSpPr/>
            <p:nvPr/>
          </p:nvSpPr>
          <p:spPr>
            <a:xfrm>
              <a:off x="5996473" y="5280728"/>
              <a:ext cx="366228" cy="332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483" fill="norm" stroke="1" extrusionOk="0">
                  <a:moveTo>
                    <a:pt x="5092" y="12870"/>
                  </a:moveTo>
                  <a:cubicBezTo>
                    <a:pt x="3354" y="14648"/>
                    <a:pt x="1616" y="16425"/>
                    <a:pt x="747" y="17655"/>
                  </a:cubicBezTo>
                  <a:cubicBezTo>
                    <a:pt x="-122" y="18886"/>
                    <a:pt x="-122" y="19569"/>
                    <a:pt x="188" y="19911"/>
                  </a:cubicBezTo>
                  <a:cubicBezTo>
                    <a:pt x="499" y="20253"/>
                    <a:pt x="1119" y="20253"/>
                    <a:pt x="1740" y="20116"/>
                  </a:cubicBezTo>
                  <a:cubicBezTo>
                    <a:pt x="2361" y="19979"/>
                    <a:pt x="2981" y="19706"/>
                    <a:pt x="3478" y="19296"/>
                  </a:cubicBezTo>
                  <a:cubicBezTo>
                    <a:pt x="3975" y="18886"/>
                    <a:pt x="4347" y="18339"/>
                    <a:pt x="4595" y="18475"/>
                  </a:cubicBezTo>
                  <a:cubicBezTo>
                    <a:pt x="4844" y="18612"/>
                    <a:pt x="4968" y="19432"/>
                    <a:pt x="5340" y="19979"/>
                  </a:cubicBezTo>
                  <a:cubicBezTo>
                    <a:pt x="5712" y="20526"/>
                    <a:pt x="6333" y="20799"/>
                    <a:pt x="7264" y="20458"/>
                  </a:cubicBezTo>
                  <a:cubicBezTo>
                    <a:pt x="8195" y="20116"/>
                    <a:pt x="9437" y="19159"/>
                    <a:pt x="10988" y="16767"/>
                  </a:cubicBezTo>
                  <a:cubicBezTo>
                    <a:pt x="12540" y="14374"/>
                    <a:pt x="14402" y="10546"/>
                    <a:pt x="15706" y="7812"/>
                  </a:cubicBezTo>
                  <a:cubicBezTo>
                    <a:pt x="17009" y="5078"/>
                    <a:pt x="17754" y="3437"/>
                    <a:pt x="18188" y="2207"/>
                  </a:cubicBezTo>
                  <a:cubicBezTo>
                    <a:pt x="18623" y="977"/>
                    <a:pt x="18747" y="156"/>
                    <a:pt x="18623" y="20"/>
                  </a:cubicBezTo>
                  <a:cubicBezTo>
                    <a:pt x="18499" y="-117"/>
                    <a:pt x="18126" y="430"/>
                    <a:pt x="17071" y="2891"/>
                  </a:cubicBezTo>
                  <a:cubicBezTo>
                    <a:pt x="16016" y="5351"/>
                    <a:pt x="14278" y="9726"/>
                    <a:pt x="13285" y="12255"/>
                  </a:cubicBezTo>
                  <a:cubicBezTo>
                    <a:pt x="12292" y="14784"/>
                    <a:pt x="12044" y="15468"/>
                    <a:pt x="11857" y="16425"/>
                  </a:cubicBezTo>
                  <a:cubicBezTo>
                    <a:pt x="11671" y="17382"/>
                    <a:pt x="11547" y="18612"/>
                    <a:pt x="11857" y="19296"/>
                  </a:cubicBezTo>
                  <a:cubicBezTo>
                    <a:pt x="12168" y="19979"/>
                    <a:pt x="12912" y="20116"/>
                    <a:pt x="14092" y="19501"/>
                  </a:cubicBezTo>
                  <a:cubicBezTo>
                    <a:pt x="15271" y="18886"/>
                    <a:pt x="16885" y="17518"/>
                    <a:pt x="17940" y="16493"/>
                  </a:cubicBezTo>
                  <a:cubicBezTo>
                    <a:pt x="18995" y="15468"/>
                    <a:pt x="19492" y="14784"/>
                    <a:pt x="19864" y="14032"/>
                  </a:cubicBezTo>
                  <a:cubicBezTo>
                    <a:pt x="20237" y="13280"/>
                    <a:pt x="20485" y="12460"/>
                    <a:pt x="20299" y="12187"/>
                  </a:cubicBezTo>
                  <a:cubicBezTo>
                    <a:pt x="20112" y="11913"/>
                    <a:pt x="19492" y="12187"/>
                    <a:pt x="18809" y="13075"/>
                  </a:cubicBezTo>
                  <a:cubicBezTo>
                    <a:pt x="18126" y="13964"/>
                    <a:pt x="17381" y="15468"/>
                    <a:pt x="17009" y="16698"/>
                  </a:cubicBezTo>
                  <a:cubicBezTo>
                    <a:pt x="16637" y="17929"/>
                    <a:pt x="16637" y="18886"/>
                    <a:pt x="17444" y="19637"/>
                  </a:cubicBezTo>
                  <a:cubicBezTo>
                    <a:pt x="18250" y="20389"/>
                    <a:pt x="19864" y="20936"/>
                    <a:pt x="21478" y="214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" name="Line"/>
            <p:cNvSpPr/>
            <p:nvPr/>
          </p:nvSpPr>
          <p:spPr>
            <a:xfrm>
              <a:off x="6210300" y="5365695"/>
              <a:ext cx="2603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95" y="14400"/>
                    <a:pt x="11590" y="7200"/>
                    <a:pt x="15190" y="3600"/>
                  </a:cubicBezTo>
                  <a:cubicBezTo>
                    <a:pt x="18790" y="0"/>
                    <a:pt x="20195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" name="Line"/>
            <p:cNvSpPr/>
            <p:nvPr/>
          </p:nvSpPr>
          <p:spPr>
            <a:xfrm>
              <a:off x="6851650" y="5562545"/>
              <a:ext cx="1651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" name="Line"/>
            <p:cNvSpPr/>
            <p:nvPr/>
          </p:nvSpPr>
          <p:spPr>
            <a:xfrm>
              <a:off x="6921500" y="5479995"/>
              <a:ext cx="3810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" name="Line"/>
            <p:cNvSpPr/>
            <p:nvPr/>
          </p:nvSpPr>
          <p:spPr>
            <a:xfrm>
              <a:off x="7023100" y="5492695"/>
              <a:ext cx="95250" cy="141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6" fill="norm" stroke="1" extrusionOk="0">
                  <a:moveTo>
                    <a:pt x="0" y="3812"/>
                  </a:moveTo>
                  <a:cubicBezTo>
                    <a:pt x="480" y="7941"/>
                    <a:pt x="960" y="12071"/>
                    <a:pt x="1680" y="14929"/>
                  </a:cubicBezTo>
                  <a:cubicBezTo>
                    <a:pt x="2400" y="17788"/>
                    <a:pt x="3360" y="19376"/>
                    <a:pt x="5040" y="20329"/>
                  </a:cubicBezTo>
                  <a:cubicBezTo>
                    <a:pt x="6720" y="21282"/>
                    <a:pt x="9120" y="21600"/>
                    <a:pt x="10800" y="20806"/>
                  </a:cubicBezTo>
                  <a:cubicBezTo>
                    <a:pt x="12480" y="20012"/>
                    <a:pt x="13440" y="18106"/>
                    <a:pt x="15120" y="14453"/>
                  </a:cubicBezTo>
                  <a:cubicBezTo>
                    <a:pt x="16800" y="10800"/>
                    <a:pt x="19200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" name="Line"/>
            <p:cNvSpPr/>
            <p:nvPr/>
          </p:nvSpPr>
          <p:spPr>
            <a:xfrm>
              <a:off x="7126739" y="5501146"/>
              <a:ext cx="163062" cy="163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128" fill="norm" stroke="1" extrusionOk="0">
                  <a:moveTo>
                    <a:pt x="4658" y="12033"/>
                  </a:moveTo>
                  <a:cubicBezTo>
                    <a:pt x="6298" y="9572"/>
                    <a:pt x="7939" y="7111"/>
                    <a:pt x="8896" y="5061"/>
                  </a:cubicBezTo>
                  <a:cubicBezTo>
                    <a:pt x="9853" y="3010"/>
                    <a:pt x="10126" y="1370"/>
                    <a:pt x="9579" y="549"/>
                  </a:cubicBezTo>
                  <a:cubicBezTo>
                    <a:pt x="9033" y="-271"/>
                    <a:pt x="7666" y="-271"/>
                    <a:pt x="6025" y="1233"/>
                  </a:cubicBezTo>
                  <a:cubicBezTo>
                    <a:pt x="4385" y="2737"/>
                    <a:pt x="2471" y="5744"/>
                    <a:pt x="1240" y="8888"/>
                  </a:cubicBezTo>
                  <a:cubicBezTo>
                    <a:pt x="10" y="12033"/>
                    <a:pt x="-537" y="15314"/>
                    <a:pt x="693" y="17501"/>
                  </a:cubicBezTo>
                  <a:cubicBezTo>
                    <a:pt x="1924" y="19688"/>
                    <a:pt x="4931" y="20782"/>
                    <a:pt x="8622" y="21056"/>
                  </a:cubicBezTo>
                  <a:cubicBezTo>
                    <a:pt x="12314" y="21329"/>
                    <a:pt x="16688" y="20782"/>
                    <a:pt x="21063" y="202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" name="Line"/>
            <p:cNvSpPr/>
            <p:nvPr/>
          </p:nvSpPr>
          <p:spPr>
            <a:xfrm>
              <a:off x="7620000" y="5568895"/>
              <a:ext cx="127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" name="Line"/>
            <p:cNvSpPr/>
            <p:nvPr/>
          </p:nvSpPr>
          <p:spPr>
            <a:xfrm>
              <a:off x="7613650" y="5511745"/>
              <a:ext cx="190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5" name="Line"/>
            <p:cNvSpPr/>
            <p:nvPr/>
          </p:nvSpPr>
          <p:spPr>
            <a:xfrm>
              <a:off x="7660216" y="5509025"/>
              <a:ext cx="110483" cy="167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2" h="21407" fill="norm" stroke="1" extrusionOk="0">
                  <a:moveTo>
                    <a:pt x="2038" y="9257"/>
                  </a:moveTo>
                  <a:cubicBezTo>
                    <a:pt x="1630" y="11957"/>
                    <a:pt x="1223" y="14657"/>
                    <a:pt x="815" y="16682"/>
                  </a:cubicBezTo>
                  <a:cubicBezTo>
                    <a:pt x="408" y="18707"/>
                    <a:pt x="0" y="20057"/>
                    <a:pt x="0" y="20057"/>
                  </a:cubicBezTo>
                  <a:cubicBezTo>
                    <a:pt x="0" y="20057"/>
                    <a:pt x="408" y="18707"/>
                    <a:pt x="2445" y="15467"/>
                  </a:cubicBezTo>
                  <a:cubicBezTo>
                    <a:pt x="4483" y="12227"/>
                    <a:pt x="8151" y="7097"/>
                    <a:pt x="10800" y="4127"/>
                  </a:cubicBezTo>
                  <a:cubicBezTo>
                    <a:pt x="13449" y="1157"/>
                    <a:pt x="15079" y="347"/>
                    <a:pt x="16913" y="77"/>
                  </a:cubicBezTo>
                  <a:cubicBezTo>
                    <a:pt x="18747" y="-193"/>
                    <a:pt x="20785" y="77"/>
                    <a:pt x="21192" y="3722"/>
                  </a:cubicBezTo>
                  <a:cubicBezTo>
                    <a:pt x="21600" y="7367"/>
                    <a:pt x="20377" y="14387"/>
                    <a:pt x="19155" y="214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6" name="Line"/>
            <p:cNvSpPr/>
            <p:nvPr/>
          </p:nvSpPr>
          <p:spPr>
            <a:xfrm>
              <a:off x="7880991" y="5346645"/>
              <a:ext cx="75559" cy="332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fill="norm" stroke="1" extrusionOk="0">
                  <a:moveTo>
                    <a:pt x="21418" y="0"/>
                  </a:moveTo>
                  <a:cubicBezTo>
                    <a:pt x="16018" y="2889"/>
                    <a:pt x="10618" y="5778"/>
                    <a:pt x="7018" y="8392"/>
                  </a:cubicBezTo>
                  <a:cubicBezTo>
                    <a:pt x="3418" y="11006"/>
                    <a:pt x="1618" y="13345"/>
                    <a:pt x="718" y="15271"/>
                  </a:cubicBezTo>
                  <a:cubicBezTo>
                    <a:pt x="-182" y="17197"/>
                    <a:pt x="-182" y="18711"/>
                    <a:pt x="418" y="19811"/>
                  </a:cubicBezTo>
                  <a:cubicBezTo>
                    <a:pt x="1018" y="20912"/>
                    <a:pt x="2218" y="21600"/>
                    <a:pt x="3718" y="21600"/>
                  </a:cubicBezTo>
                  <a:cubicBezTo>
                    <a:pt x="5218" y="21600"/>
                    <a:pt x="7018" y="20912"/>
                    <a:pt x="8818" y="202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7" name="Line"/>
            <p:cNvSpPr/>
            <p:nvPr/>
          </p:nvSpPr>
          <p:spPr>
            <a:xfrm>
              <a:off x="7809368" y="5540548"/>
              <a:ext cx="724024" cy="356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522" fill="norm" stroke="1" extrusionOk="0">
                  <a:moveTo>
                    <a:pt x="601" y="1711"/>
                  </a:moveTo>
                  <a:cubicBezTo>
                    <a:pt x="286" y="1456"/>
                    <a:pt x="-29" y="1200"/>
                    <a:pt x="2" y="1136"/>
                  </a:cubicBezTo>
                  <a:cubicBezTo>
                    <a:pt x="34" y="1072"/>
                    <a:pt x="412" y="1200"/>
                    <a:pt x="1482" y="1328"/>
                  </a:cubicBezTo>
                  <a:cubicBezTo>
                    <a:pt x="2553" y="1456"/>
                    <a:pt x="4316" y="1584"/>
                    <a:pt x="5355" y="1584"/>
                  </a:cubicBezTo>
                  <a:cubicBezTo>
                    <a:pt x="6394" y="1584"/>
                    <a:pt x="6709" y="1456"/>
                    <a:pt x="7087" y="1200"/>
                  </a:cubicBezTo>
                  <a:cubicBezTo>
                    <a:pt x="7465" y="944"/>
                    <a:pt x="7906" y="561"/>
                    <a:pt x="7937" y="305"/>
                  </a:cubicBezTo>
                  <a:cubicBezTo>
                    <a:pt x="7969" y="50"/>
                    <a:pt x="7591" y="-78"/>
                    <a:pt x="7087" y="50"/>
                  </a:cubicBezTo>
                  <a:cubicBezTo>
                    <a:pt x="6583" y="178"/>
                    <a:pt x="5954" y="561"/>
                    <a:pt x="5481" y="1328"/>
                  </a:cubicBezTo>
                  <a:cubicBezTo>
                    <a:pt x="5009" y="2095"/>
                    <a:pt x="4694" y="3245"/>
                    <a:pt x="4537" y="4140"/>
                  </a:cubicBezTo>
                  <a:cubicBezTo>
                    <a:pt x="4379" y="5034"/>
                    <a:pt x="4379" y="5673"/>
                    <a:pt x="4537" y="6313"/>
                  </a:cubicBezTo>
                  <a:cubicBezTo>
                    <a:pt x="4694" y="6952"/>
                    <a:pt x="5009" y="7591"/>
                    <a:pt x="5576" y="7974"/>
                  </a:cubicBezTo>
                  <a:cubicBezTo>
                    <a:pt x="6142" y="8358"/>
                    <a:pt x="6961" y="8485"/>
                    <a:pt x="7685" y="8230"/>
                  </a:cubicBezTo>
                  <a:cubicBezTo>
                    <a:pt x="8409" y="7974"/>
                    <a:pt x="9039" y="7335"/>
                    <a:pt x="9480" y="6824"/>
                  </a:cubicBezTo>
                  <a:cubicBezTo>
                    <a:pt x="9921" y="6313"/>
                    <a:pt x="10173" y="5929"/>
                    <a:pt x="10204" y="5482"/>
                  </a:cubicBezTo>
                  <a:cubicBezTo>
                    <a:pt x="10236" y="5034"/>
                    <a:pt x="10047" y="4523"/>
                    <a:pt x="9795" y="4268"/>
                  </a:cubicBezTo>
                  <a:cubicBezTo>
                    <a:pt x="9543" y="4012"/>
                    <a:pt x="9228" y="4012"/>
                    <a:pt x="8913" y="4140"/>
                  </a:cubicBezTo>
                  <a:cubicBezTo>
                    <a:pt x="8598" y="4268"/>
                    <a:pt x="8284" y="4523"/>
                    <a:pt x="8126" y="4971"/>
                  </a:cubicBezTo>
                  <a:cubicBezTo>
                    <a:pt x="7969" y="5418"/>
                    <a:pt x="7969" y="6057"/>
                    <a:pt x="8158" y="6376"/>
                  </a:cubicBezTo>
                  <a:cubicBezTo>
                    <a:pt x="8347" y="6696"/>
                    <a:pt x="8724" y="6696"/>
                    <a:pt x="9071" y="6632"/>
                  </a:cubicBezTo>
                  <a:cubicBezTo>
                    <a:pt x="9417" y="6568"/>
                    <a:pt x="9732" y="6440"/>
                    <a:pt x="10015" y="6185"/>
                  </a:cubicBezTo>
                  <a:cubicBezTo>
                    <a:pt x="10299" y="5929"/>
                    <a:pt x="10551" y="5546"/>
                    <a:pt x="10614" y="5673"/>
                  </a:cubicBezTo>
                  <a:cubicBezTo>
                    <a:pt x="10677" y="5801"/>
                    <a:pt x="10551" y="6440"/>
                    <a:pt x="10330" y="8230"/>
                  </a:cubicBezTo>
                  <a:cubicBezTo>
                    <a:pt x="10110" y="10019"/>
                    <a:pt x="9795" y="12959"/>
                    <a:pt x="9323" y="15323"/>
                  </a:cubicBezTo>
                  <a:cubicBezTo>
                    <a:pt x="8850" y="17688"/>
                    <a:pt x="8221" y="19477"/>
                    <a:pt x="7717" y="20436"/>
                  </a:cubicBezTo>
                  <a:cubicBezTo>
                    <a:pt x="7213" y="21394"/>
                    <a:pt x="6835" y="21522"/>
                    <a:pt x="6489" y="21522"/>
                  </a:cubicBezTo>
                  <a:cubicBezTo>
                    <a:pt x="6142" y="21522"/>
                    <a:pt x="5828" y="21394"/>
                    <a:pt x="5670" y="21011"/>
                  </a:cubicBezTo>
                  <a:cubicBezTo>
                    <a:pt x="5513" y="20627"/>
                    <a:pt x="5513" y="19988"/>
                    <a:pt x="6111" y="18391"/>
                  </a:cubicBezTo>
                  <a:cubicBezTo>
                    <a:pt x="6709" y="16793"/>
                    <a:pt x="7906" y="14237"/>
                    <a:pt x="9197" y="12128"/>
                  </a:cubicBezTo>
                  <a:cubicBezTo>
                    <a:pt x="10488" y="10019"/>
                    <a:pt x="11873" y="8358"/>
                    <a:pt x="12818" y="7207"/>
                  </a:cubicBezTo>
                  <a:cubicBezTo>
                    <a:pt x="13762" y="6057"/>
                    <a:pt x="14266" y="5418"/>
                    <a:pt x="14612" y="4843"/>
                  </a:cubicBezTo>
                  <a:cubicBezTo>
                    <a:pt x="14959" y="4268"/>
                    <a:pt x="15148" y="3756"/>
                    <a:pt x="15053" y="3437"/>
                  </a:cubicBezTo>
                  <a:cubicBezTo>
                    <a:pt x="14959" y="3117"/>
                    <a:pt x="14581" y="2989"/>
                    <a:pt x="14109" y="3629"/>
                  </a:cubicBezTo>
                  <a:cubicBezTo>
                    <a:pt x="13636" y="4268"/>
                    <a:pt x="13070" y="5673"/>
                    <a:pt x="12755" y="6888"/>
                  </a:cubicBezTo>
                  <a:cubicBezTo>
                    <a:pt x="12440" y="8102"/>
                    <a:pt x="12377" y="9124"/>
                    <a:pt x="12408" y="9955"/>
                  </a:cubicBezTo>
                  <a:cubicBezTo>
                    <a:pt x="12440" y="10786"/>
                    <a:pt x="12566" y="11425"/>
                    <a:pt x="12818" y="11808"/>
                  </a:cubicBezTo>
                  <a:cubicBezTo>
                    <a:pt x="13070" y="12192"/>
                    <a:pt x="13447" y="12320"/>
                    <a:pt x="13888" y="11936"/>
                  </a:cubicBezTo>
                  <a:cubicBezTo>
                    <a:pt x="14329" y="11553"/>
                    <a:pt x="14833" y="10658"/>
                    <a:pt x="15274" y="9572"/>
                  </a:cubicBezTo>
                  <a:cubicBezTo>
                    <a:pt x="15714" y="8485"/>
                    <a:pt x="16092" y="7207"/>
                    <a:pt x="16439" y="6121"/>
                  </a:cubicBezTo>
                  <a:cubicBezTo>
                    <a:pt x="16785" y="5034"/>
                    <a:pt x="17100" y="4140"/>
                    <a:pt x="17320" y="4012"/>
                  </a:cubicBezTo>
                  <a:cubicBezTo>
                    <a:pt x="17541" y="3884"/>
                    <a:pt x="17667" y="4523"/>
                    <a:pt x="17698" y="5546"/>
                  </a:cubicBezTo>
                  <a:cubicBezTo>
                    <a:pt x="17730" y="6568"/>
                    <a:pt x="17667" y="7974"/>
                    <a:pt x="17541" y="8997"/>
                  </a:cubicBezTo>
                  <a:cubicBezTo>
                    <a:pt x="17415" y="10019"/>
                    <a:pt x="17226" y="10658"/>
                    <a:pt x="16911" y="11105"/>
                  </a:cubicBezTo>
                  <a:cubicBezTo>
                    <a:pt x="16596" y="11553"/>
                    <a:pt x="16155" y="11808"/>
                    <a:pt x="15966" y="11617"/>
                  </a:cubicBezTo>
                  <a:cubicBezTo>
                    <a:pt x="15777" y="11425"/>
                    <a:pt x="15840" y="10786"/>
                    <a:pt x="16439" y="9380"/>
                  </a:cubicBezTo>
                  <a:cubicBezTo>
                    <a:pt x="17037" y="7974"/>
                    <a:pt x="18170" y="5801"/>
                    <a:pt x="18926" y="4651"/>
                  </a:cubicBezTo>
                  <a:cubicBezTo>
                    <a:pt x="19682" y="3501"/>
                    <a:pt x="20060" y="3373"/>
                    <a:pt x="20374" y="3501"/>
                  </a:cubicBezTo>
                  <a:cubicBezTo>
                    <a:pt x="20689" y="3629"/>
                    <a:pt x="20941" y="4012"/>
                    <a:pt x="21036" y="4523"/>
                  </a:cubicBezTo>
                  <a:cubicBezTo>
                    <a:pt x="21130" y="5034"/>
                    <a:pt x="21067" y="5673"/>
                    <a:pt x="21130" y="5737"/>
                  </a:cubicBezTo>
                  <a:cubicBezTo>
                    <a:pt x="21193" y="5801"/>
                    <a:pt x="21382" y="5290"/>
                    <a:pt x="21477" y="4715"/>
                  </a:cubicBezTo>
                  <a:cubicBezTo>
                    <a:pt x="21571" y="4140"/>
                    <a:pt x="21571" y="3501"/>
                    <a:pt x="21414" y="3181"/>
                  </a:cubicBezTo>
                  <a:cubicBezTo>
                    <a:pt x="21256" y="2862"/>
                    <a:pt x="20941" y="2862"/>
                    <a:pt x="20784" y="3181"/>
                  </a:cubicBezTo>
                  <a:cubicBezTo>
                    <a:pt x="20626" y="3501"/>
                    <a:pt x="20626" y="4140"/>
                    <a:pt x="20752" y="5418"/>
                  </a:cubicBezTo>
                  <a:cubicBezTo>
                    <a:pt x="20878" y="6696"/>
                    <a:pt x="21130" y="8613"/>
                    <a:pt x="21256" y="9891"/>
                  </a:cubicBezTo>
                  <a:cubicBezTo>
                    <a:pt x="21382" y="11169"/>
                    <a:pt x="21382" y="11808"/>
                    <a:pt x="21130" y="12192"/>
                  </a:cubicBezTo>
                  <a:cubicBezTo>
                    <a:pt x="20878" y="12575"/>
                    <a:pt x="20374" y="12703"/>
                    <a:pt x="19965" y="12639"/>
                  </a:cubicBezTo>
                  <a:cubicBezTo>
                    <a:pt x="19556" y="12575"/>
                    <a:pt x="19241" y="12320"/>
                    <a:pt x="18926" y="120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8" name="Line"/>
            <p:cNvSpPr/>
            <p:nvPr/>
          </p:nvSpPr>
          <p:spPr>
            <a:xfrm>
              <a:off x="9112250" y="5664145"/>
              <a:ext cx="1" cy="17780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9" name="Line"/>
            <p:cNvSpPr/>
            <p:nvPr/>
          </p:nvSpPr>
          <p:spPr>
            <a:xfrm>
              <a:off x="9118599" y="5585500"/>
              <a:ext cx="44451" cy="40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8" fill="norm" stroke="1" extrusionOk="0">
                  <a:moveTo>
                    <a:pt x="0" y="14208"/>
                  </a:moveTo>
                  <a:cubicBezTo>
                    <a:pt x="1029" y="7728"/>
                    <a:pt x="2057" y="1248"/>
                    <a:pt x="4114" y="168"/>
                  </a:cubicBezTo>
                  <a:cubicBezTo>
                    <a:pt x="6171" y="-912"/>
                    <a:pt x="9257" y="3408"/>
                    <a:pt x="12343" y="7728"/>
                  </a:cubicBezTo>
                  <a:cubicBezTo>
                    <a:pt x="15429" y="12048"/>
                    <a:pt x="18514" y="16368"/>
                    <a:pt x="21600" y="206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0" name="Line"/>
            <p:cNvSpPr/>
            <p:nvPr/>
          </p:nvSpPr>
          <p:spPr>
            <a:xfrm>
              <a:off x="9195329" y="5614391"/>
              <a:ext cx="197304" cy="176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0974" fill="norm" stroke="1" extrusionOk="0">
                  <a:moveTo>
                    <a:pt x="1294" y="8918"/>
                  </a:moveTo>
                  <a:cubicBezTo>
                    <a:pt x="844" y="10174"/>
                    <a:pt x="394" y="11430"/>
                    <a:pt x="169" y="12686"/>
                  </a:cubicBezTo>
                  <a:cubicBezTo>
                    <a:pt x="-56" y="13941"/>
                    <a:pt x="-56" y="15197"/>
                    <a:pt x="169" y="14821"/>
                  </a:cubicBezTo>
                  <a:cubicBezTo>
                    <a:pt x="394" y="14444"/>
                    <a:pt x="844" y="12434"/>
                    <a:pt x="2307" y="9672"/>
                  </a:cubicBezTo>
                  <a:cubicBezTo>
                    <a:pt x="3769" y="6909"/>
                    <a:pt x="6244" y="3393"/>
                    <a:pt x="8044" y="1509"/>
                  </a:cubicBezTo>
                  <a:cubicBezTo>
                    <a:pt x="9844" y="-375"/>
                    <a:pt x="10969" y="-626"/>
                    <a:pt x="13219" y="1509"/>
                  </a:cubicBezTo>
                  <a:cubicBezTo>
                    <a:pt x="15469" y="3644"/>
                    <a:pt x="18844" y="8165"/>
                    <a:pt x="20194" y="11807"/>
                  </a:cubicBezTo>
                  <a:cubicBezTo>
                    <a:pt x="21544" y="15448"/>
                    <a:pt x="20869" y="18211"/>
                    <a:pt x="20194" y="209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" name="Line"/>
            <p:cNvSpPr/>
            <p:nvPr/>
          </p:nvSpPr>
          <p:spPr>
            <a:xfrm>
              <a:off x="9770823" y="5554419"/>
              <a:ext cx="255827" cy="34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384" fill="norm" stroke="1" extrusionOk="0">
                  <a:moveTo>
                    <a:pt x="21399" y="3271"/>
                  </a:moveTo>
                  <a:cubicBezTo>
                    <a:pt x="19629" y="2218"/>
                    <a:pt x="17858" y="1164"/>
                    <a:pt x="16088" y="571"/>
                  </a:cubicBezTo>
                  <a:cubicBezTo>
                    <a:pt x="14317" y="-21"/>
                    <a:pt x="12547" y="-153"/>
                    <a:pt x="10953" y="176"/>
                  </a:cubicBezTo>
                  <a:cubicBezTo>
                    <a:pt x="9360" y="506"/>
                    <a:pt x="7943" y="1296"/>
                    <a:pt x="6792" y="3074"/>
                  </a:cubicBezTo>
                  <a:cubicBezTo>
                    <a:pt x="5642" y="4852"/>
                    <a:pt x="4756" y="7618"/>
                    <a:pt x="3694" y="10515"/>
                  </a:cubicBezTo>
                  <a:cubicBezTo>
                    <a:pt x="2632" y="13413"/>
                    <a:pt x="1392" y="16442"/>
                    <a:pt x="684" y="18286"/>
                  </a:cubicBezTo>
                  <a:cubicBezTo>
                    <a:pt x="-24" y="20130"/>
                    <a:pt x="-201" y="20788"/>
                    <a:pt x="242" y="21118"/>
                  </a:cubicBezTo>
                  <a:cubicBezTo>
                    <a:pt x="684" y="21447"/>
                    <a:pt x="1747" y="21447"/>
                    <a:pt x="3606" y="21249"/>
                  </a:cubicBezTo>
                  <a:cubicBezTo>
                    <a:pt x="5465" y="21052"/>
                    <a:pt x="8120" y="20657"/>
                    <a:pt x="10776" y="202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" name="Line"/>
            <p:cNvSpPr/>
            <p:nvPr/>
          </p:nvSpPr>
          <p:spPr>
            <a:xfrm>
              <a:off x="10010540" y="5729753"/>
              <a:ext cx="206610" cy="143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0984" fill="norm" stroke="1" extrusionOk="0">
                  <a:moveTo>
                    <a:pt x="15563" y="5247"/>
                  </a:moveTo>
                  <a:cubicBezTo>
                    <a:pt x="14902" y="3704"/>
                    <a:pt x="14241" y="2161"/>
                    <a:pt x="12918" y="1081"/>
                  </a:cubicBezTo>
                  <a:cubicBezTo>
                    <a:pt x="11596" y="1"/>
                    <a:pt x="9612" y="-616"/>
                    <a:pt x="7518" y="927"/>
                  </a:cubicBezTo>
                  <a:cubicBezTo>
                    <a:pt x="5424" y="2470"/>
                    <a:pt x="3220" y="6173"/>
                    <a:pt x="1898" y="8950"/>
                  </a:cubicBezTo>
                  <a:cubicBezTo>
                    <a:pt x="575" y="11727"/>
                    <a:pt x="134" y="13578"/>
                    <a:pt x="24" y="15275"/>
                  </a:cubicBezTo>
                  <a:cubicBezTo>
                    <a:pt x="-86" y="16973"/>
                    <a:pt x="134" y="18515"/>
                    <a:pt x="1567" y="18978"/>
                  </a:cubicBezTo>
                  <a:cubicBezTo>
                    <a:pt x="3000" y="19441"/>
                    <a:pt x="5645" y="18824"/>
                    <a:pt x="7738" y="17744"/>
                  </a:cubicBezTo>
                  <a:cubicBezTo>
                    <a:pt x="9832" y="16664"/>
                    <a:pt x="11375" y="15121"/>
                    <a:pt x="12587" y="13733"/>
                  </a:cubicBezTo>
                  <a:cubicBezTo>
                    <a:pt x="13800" y="12344"/>
                    <a:pt x="14681" y="11110"/>
                    <a:pt x="15343" y="11264"/>
                  </a:cubicBezTo>
                  <a:cubicBezTo>
                    <a:pt x="16004" y="11418"/>
                    <a:pt x="16445" y="12961"/>
                    <a:pt x="17436" y="14813"/>
                  </a:cubicBezTo>
                  <a:cubicBezTo>
                    <a:pt x="18428" y="16664"/>
                    <a:pt x="19971" y="18824"/>
                    <a:pt x="21514" y="209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" name="Line"/>
            <p:cNvSpPr/>
            <p:nvPr/>
          </p:nvSpPr>
          <p:spPr>
            <a:xfrm>
              <a:off x="10236199" y="5937195"/>
              <a:ext cx="635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" name="Line"/>
            <p:cNvSpPr/>
            <p:nvPr/>
          </p:nvSpPr>
          <p:spPr>
            <a:xfrm>
              <a:off x="10623549" y="5657795"/>
              <a:ext cx="144896" cy="281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445" fill="norm" stroke="1" extrusionOk="0">
                  <a:moveTo>
                    <a:pt x="12209" y="0"/>
                  </a:moveTo>
                  <a:cubicBezTo>
                    <a:pt x="9704" y="4836"/>
                    <a:pt x="7200" y="9672"/>
                    <a:pt x="5635" y="12654"/>
                  </a:cubicBezTo>
                  <a:cubicBezTo>
                    <a:pt x="4070" y="15636"/>
                    <a:pt x="3443" y="16764"/>
                    <a:pt x="2661" y="17651"/>
                  </a:cubicBezTo>
                  <a:cubicBezTo>
                    <a:pt x="1878" y="18537"/>
                    <a:pt x="939" y="19182"/>
                    <a:pt x="626" y="19021"/>
                  </a:cubicBezTo>
                  <a:cubicBezTo>
                    <a:pt x="313" y="18860"/>
                    <a:pt x="626" y="17893"/>
                    <a:pt x="2191" y="16603"/>
                  </a:cubicBezTo>
                  <a:cubicBezTo>
                    <a:pt x="3757" y="15313"/>
                    <a:pt x="6574" y="13701"/>
                    <a:pt x="9078" y="12573"/>
                  </a:cubicBezTo>
                  <a:cubicBezTo>
                    <a:pt x="11583" y="11445"/>
                    <a:pt x="13774" y="10800"/>
                    <a:pt x="15496" y="11042"/>
                  </a:cubicBezTo>
                  <a:cubicBezTo>
                    <a:pt x="17217" y="11284"/>
                    <a:pt x="18470" y="12412"/>
                    <a:pt x="19409" y="13540"/>
                  </a:cubicBezTo>
                  <a:cubicBezTo>
                    <a:pt x="20348" y="14669"/>
                    <a:pt x="20974" y="15797"/>
                    <a:pt x="21287" y="16764"/>
                  </a:cubicBezTo>
                  <a:cubicBezTo>
                    <a:pt x="21600" y="17731"/>
                    <a:pt x="21600" y="18537"/>
                    <a:pt x="19096" y="19343"/>
                  </a:cubicBezTo>
                  <a:cubicBezTo>
                    <a:pt x="16591" y="20149"/>
                    <a:pt x="11583" y="20955"/>
                    <a:pt x="8296" y="21278"/>
                  </a:cubicBezTo>
                  <a:cubicBezTo>
                    <a:pt x="5009" y="21600"/>
                    <a:pt x="3443" y="21439"/>
                    <a:pt x="2348" y="20955"/>
                  </a:cubicBezTo>
                  <a:cubicBezTo>
                    <a:pt x="1252" y="20472"/>
                    <a:pt x="626" y="19666"/>
                    <a:pt x="0" y="188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" name="Line"/>
            <p:cNvSpPr/>
            <p:nvPr/>
          </p:nvSpPr>
          <p:spPr>
            <a:xfrm>
              <a:off x="10744199" y="5684478"/>
              <a:ext cx="243381" cy="324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385" fill="norm" stroke="1" extrusionOk="0">
                  <a:moveTo>
                    <a:pt x="7262" y="1588"/>
                  </a:moveTo>
                  <a:cubicBezTo>
                    <a:pt x="11172" y="1031"/>
                    <a:pt x="15083" y="473"/>
                    <a:pt x="17503" y="195"/>
                  </a:cubicBezTo>
                  <a:cubicBezTo>
                    <a:pt x="19924" y="-84"/>
                    <a:pt x="20855" y="-84"/>
                    <a:pt x="21228" y="334"/>
                  </a:cubicBezTo>
                  <a:cubicBezTo>
                    <a:pt x="21600" y="752"/>
                    <a:pt x="21414" y="1588"/>
                    <a:pt x="20576" y="3470"/>
                  </a:cubicBezTo>
                  <a:cubicBezTo>
                    <a:pt x="19738" y="5351"/>
                    <a:pt x="18248" y="8277"/>
                    <a:pt x="17224" y="11134"/>
                  </a:cubicBezTo>
                  <a:cubicBezTo>
                    <a:pt x="16200" y="13991"/>
                    <a:pt x="15641" y="16778"/>
                    <a:pt x="15269" y="18520"/>
                  </a:cubicBezTo>
                  <a:cubicBezTo>
                    <a:pt x="14897" y="20262"/>
                    <a:pt x="14710" y="20959"/>
                    <a:pt x="13872" y="21237"/>
                  </a:cubicBezTo>
                  <a:cubicBezTo>
                    <a:pt x="13034" y="21516"/>
                    <a:pt x="11545" y="21377"/>
                    <a:pt x="9124" y="21028"/>
                  </a:cubicBezTo>
                  <a:cubicBezTo>
                    <a:pt x="6703" y="20680"/>
                    <a:pt x="3352" y="20122"/>
                    <a:pt x="0" y="195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7" name="Drawing"/>
          <p:cNvGrpSpPr/>
          <p:nvPr/>
        </p:nvGrpSpPr>
        <p:grpSpPr>
          <a:xfrm>
            <a:off x="1033526" y="1795842"/>
            <a:ext cx="11906828" cy="7105679"/>
            <a:chOff x="0" y="0"/>
            <a:chExt cx="11906826" cy="7105678"/>
          </a:xfrm>
        </p:grpSpPr>
        <p:sp>
          <p:nvSpPr>
            <p:cNvPr id="808" name="Line"/>
            <p:cNvSpPr/>
            <p:nvPr/>
          </p:nvSpPr>
          <p:spPr>
            <a:xfrm>
              <a:off x="0" y="193459"/>
              <a:ext cx="209337" cy="41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21416" fill="norm" stroke="1" extrusionOk="0">
                  <a:moveTo>
                    <a:pt x="2720" y="2201"/>
                  </a:moveTo>
                  <a:cubicBezTo>
                    <a:pt x="2720" y="2746"/>
                    <a:pt x="2720" y="3292"/>
                    <a:pt x="3469" y="3565"/>
                  </a:cubicBezTo>
                  <a:cubicBezTo>
                    <a:pt x="4217" y="3837"/>
                    <a:pt x="5714" y="3837"/>
                    <a:pt x="8601" y="3401"/>
                  </a:cubicBezTo>
                  <a:cubicBezTo>
                    <a:pt x="11488" y="2965"/>
                    <a:pt x="15766" y="2092"/>
                    <a:pt x="18225" y="1437"/>
                  </a:cubicBezTo>
                  <a:cubicBezTo>
                    <a:pt x="20684" y="783"/>
                    <a:pt x="21326" y="346"/>
                    <a:pt x="21112" y="128"/>
                  </a:cubicBezTo>
                  <a:cubicBezTo>
                    <a:pt x="20898" y="-90"/>
                    <a:pt x="19829" y="-90"/>
                    <a:pt x="17263" y="619"/>
                  </a:cubicBezTo>
                  <a:cubicBezTo>
                    <a:pt x="14696" y="1328"/>
                    <a:pt x="10633" y="2746"/>
                    <a:pt x="8280" y="3728"/>
                  </a:cubicBezTo>
                  <a:cubicBezTo>
                    <a:pt x="5928" y="4710"/>
                    <a:pt x="5286" y="5255"/>
                    <a:pt x="4966" y="5801"/>
                  </a:cubicBezTo>
                  <a:cubicBezTo>
                    <a:pt x="4645" y="6346"/>
                    <a:pt x="4645" y="6892"/>
                    <a:pt x="5179" y="7274"/>
                  </a:cubicBezTo>
                  <a:cubicBezTo>
                    <a:pt x="5714" y="7655"/>
                    <a:pt x="6783" y="7874"/>
                    <a:pt x="7960" y="8092"/>
                  </a:cubicBezTo>
                  <a:cubicBezTo>
                    <a:pt x="9136" y="8310"/>
                    <a:pt x="10419" y="8528"/>
                    <a:pt x="11381" y="8855"/>
                  </a:cubicBezTo>
                  <a:cubicBezTo>
                    <a:pt x="12344" y="9183"/>
                    <a:pt x="12985" y="9619"/>
                    <a:pt x="12878" y="10437"/>
                  </a:cubicBezTo>
                  <a:cubicBezTo>
                    <a:pt x="12772" y="11255"/>
                    <a:pt x="11916" y="12455"/>
                    <a:pt x="10205" y="13765"/>
                  </a:cubicBezTo>
                  <a:cubicBezTo>
                    <a:pt x="8494" y="15074"/>
                    <a:pt x="5928" y="16492"/>
                    <a:pt x="4110" y="17528"/>
                  </a:cubicBezTo>
                  <a:cubicBezTo>
                    <a:pt x="2292" y="18565"/>
                    <a:pt x="1223" y="19219"/>
                    <a:pt x="581" y="19819"/>
                  </a:cubicBezTo>
                  <a:cubicBezTo>
                    <a:pt x="-60" y="20419"/>
                    <a:pt x="-274" y="20965"/>
                    <a:pt x="475" y="21237"/>
                  </a:cubicBezTo>
                  <a:cubicBezTo>
                    <a:pt x="1223" y="21510"/>
                    <a:pt x="2934" y="21510"/>
                    <a:pt x="5821" y="20965"/>
                  </a:cubicBezTo>
                  <a:cubicBezTo>
                    <a:pt x="8708" y="20419"/>
                    <a:pt x="12772" y="19328"/>
                    <a:pt x="16835" y="182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" name="Line"/>
            <p:cNvSpPr/>
            <p:nvPr/>
          </p:nvSpPr>
          <p:spPr>
            <a:xfrm>
              <a:off x="224478" y="379770"/>
              <a:ext cx="291395" cy="22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425" fill="norm" stroke="1" extrusionOk="0">
                  <a:moveTo>
                    <a:pt x="415" y="5174"/>
                  </a:moveTo>
                  <a:cubicBezTo>
                    <a:pt x="104" y="3734"/>
                    <a:pt x="-207" y="2294"/>
                    <a:pt x="181" y="1471"/>
                  </a:cubicBezTo>
                  <a:cubicBezTo>
                    <a:pt x="570" y="648"/>
                    <a:pt x="1658" y="442"/>
                    <a:pt x="2512" y="648"/>
                  </a:cubicBezTo>
                  <a:cubicBezTo>
                    <a:pt x="3367" y="854"/>
                    <a:pt x="3989" y="1471"/>
                    <a:pt x="4222" y="4659"/>
                  </a:cubicBezTo>
                  <a:cubicBezTo>
                    <a:pt x="4455" y="7848"/>
                    <a:pt x="4299" y="13608"/>
                    <a:pt x="3756" y="17002"/>
                  </a:cubicBezTo>
                  <a:cubicBezTo>
                    <a:pt x="3212" y="20396"/>
                    <a:pt x="2279" y="21425"/>
                    <a:pt x="1969" y="21425"/>
                  </a:cubicBezTo>
                  <a:cubicBezTo>
                    <a:pt x="1658" y="21425"/>
                    <a:pt x="1969" y="20396"/>
                    <a:pt x="3522" y="17516"/>
                  </a:cubicBezTo>
                  <a:cubicBezTo>
                    <a:pt x="5076" y="14636"/>
                    <a:pt x="7874" y="9905"/>
                    <a:pt x="9505" y="7128"/>
                  </a:cubicBezTo>
                  <a:cubicBezTo>
                    <a:pt x="11137" y="4351"/>
                    <a:pt x="11603" y="3528"/>
                    <a:pt x="12225" y="2499"/>
                  </a:cubicBezTo>
                  <a:cubicBezTo>
                    <a:pt x="12846" y="1471"/>
                    <a:pt x="13623" y="236"/>
                    <a:pt x="13701" y="31"/>
                  </a:cubicBezTo>
                  <a:cubicBezTo>
                    <a:pt x="13779" y="-175"/>
                    <a:pt x="13157" y="648"/>
                    <a:pt x="12535" y="2191"/>
                  </a:cubicBezTo>
                  <a:cubicBezTo>
                    <a:pt x="11914" y="3734"/>
                    <a:pt x="11292" y="5996"/>
                    <a:pt x="11525" y="8054"/>
                  </a:cubicBezTo>
                  <a:cubicBezTo>
                    <a:pt x="11758" y="10111"/>
                    <a:pt x="12846" y="11962"/>
                    <a:pt x="14633" y="12888"/>
                  </a:cubicBezTo>
                  <a:cubicBezTo>
                    <a:pt x="16420" y="13814"/>
                    <a:pt x="18907" y="13814"/>
                    <a:pt x="21393" y="138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" name="Line"/>
            <p:cNvSpPr/>
            <p:nvPr/>
          </p:nvSpPr>
          <p:spPr>
            <a:xfrm>
              <a:off x="706372" y="267907"/>
              <a:ext cx="19051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6171"/>
                    <a:pt x="9600" y="12343"/>
                    <a:pt x="13200" y="15943"/>
                  </a:cubicBezTo>
                  <a:cubicBezTo>
                    <a:pt x="16800" y="19543"/>
                    <a:pt x="19200" y="205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" name="Line"/>
            <p:cNvSpPr/>
            <p:nvPr/>
          </p:nvSpPr>
          <p:spPr>
            <a:xfrm>
              <a:off x="7872" y="693357"/>
              <a:ext cx="70485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557" y="18144"/>
                    <a:pt x="3114" y="14688"/>
                    <a:pt x="5157" y="11952"/>
                  </a:cubicBezTo>
                  <a:cubicBezTo>
                    <a:pt x="7200" y="9216"/>
                    <a:pt x="9730" y="7200"/>
                    <a:pt x="12551" y="5328"/>
                  </a:cubicBezTo>
                  <a:cubicBezTo>
                    <a:pt x="15373" y="3456"/>
                    <a:pt x="18486" y="172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" name="Line"/>
            <p:cNvSpPr/>
            <p:nvPr/>
          </p:nvSpPr>
          <p:spPr>
            <a:xfrm>
              <a:off x="471422" y="699707"/>
              <a:ext cx="2095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" name="Line"/>
            <p:cNvSpPr/>
            <p:nvPr/>
          </p:nvSpPr>
          <p:spPr>
            <a:xfrm>
              <a:off x="915922" y="407607"/>
              <a:ext cx="127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" name="Line"/>
            <p:cNvSpPr/>
            <p:nvPr/>
          </p:nvSpPr>
          <p:spPr>
            <a:xfrm>
              <a:off x="915922" y="572707"/>
              <a:ext cx="317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" name="Line"/>
            <p:cNvSpPr/>
            <p:nvPr/>
          </p:nvSpPr>
          <p:spPr>
            <a:xfrm>
              <a:off x="1646566" y="379924"/>
              <a:ext cx="158357" cy="219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7" h="21315" fill="norm" stroke="1" extrusionOk="0">
                  <a:moveTo>
                    <a:pt x="15938" y="2074"/>
                  </a:moveTo>
                  <a:cubicBezTo>
                    <a:pt x="15096" y="1251"/>
                    <a:pt x="14255" y="428"/>
                    <a:pt x="13132" y="120"/>
                  </a:cubicBezTo>
                  <a:cubicBezTo>
                    <a:pt x="12010" y="-189"/>
                    <a:pt x="10608" y="17"/>
                    <a:pt x="8364" y="1765"/>
                  </a:cubicBezTo>
                  <a:cubicBezTo>
                    <a:pt x="6119" y="3514"/>
                    <a:pt x="3034" y="6805"/>
                    <a:pt x="1351" y="9994"/>
                  </a:cubicBezTo>
                  <a:cubicBezTo>
                    <a:pt x="-332" y="13182"/>
                    <a:pt x="-613" y="16268"/>
                    <a:pt x="1491" y="18325"/>
                  </a:cubicBezTo>
                  <a:cubicBezTo>
                    <a:pt x="3595" y="20382"/>
                    <a:pt x="8083" y="21411"/>
                    <a:pt x="11730" y="21308"/>
                  </a:cubicBezTo>
                  <a:cubicBezTo>
                    <a:pt x="15377" y="21205"/>
                    <a:pt x="18182" y="19971"/>
                    <a:pt x="20987" y="187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" name="Line"/>
            <p:cNvSpPr/>
            <p:nvPr/>
          </p:nvSpPr>
          <p:spPr>
            <a:xfrm>
              <a:off x="1857739" y="405802"/>
              <a:ext cx="104380" cy="181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0780" fill="norm" stroke="1" extrusionOk="0">
                  <a:moveTo>
                    <a:pt x="14844" y="207"/>
                  </a:moveTo>
                  <a:cubicBezTo>
                    <a:pt x="12303" y="-35"/>
                    <a:pt x="9762" y="-278"/>
                    <a:pt x="7221" y="814"/>
                  </a:cubicBezTo>
                  <a:cubicBezTo>
                    <a:pt x="4679" y="1906"/>
                    <a:pt x="2138" y="4333"/>
                    <a:pt x="868" y="7488"/>
                  </a:cubicBezTo>
                  <a:cubicBezTo>
                    <a:pt x="-403" y="10643"/>
                    <a:pt x="-403" y="14526"/>
                    <a:pt x="1715" y="17196"/>
                  </a:cubicBezTo>
                  <a:cubicBezTo>
                    <a:pt x="3832" y="19866"/>
                    <a:pt x="8068" y="21322"/>
                    <a:pt x="11668" y="20594"/>
                  </a:cubicBezTo>
                  <a:cubicBezTo>
                    <a:pt x="15268" y="19866"/>
                    <a:pt x="18232" y="16953"/>
                    <a:pt x="19715" y="14041"/>
                  </a:cubicBezTo>
                  <a:cubicBezTo>
                    <a:pt x="21197" y="11129"/>
                    <a:pt x="21197" y="8216"/>
                    <a:pt x="20138" y="6275"/>
                  </a:cubicBezTo>
                  <a:cubicBezTo>
                    <a:pt x="19079" y="4333"/>
                    <a:pt x="16962" y="3362"/>
                    <a:pt x="15056" y="3362"/>
                  </a:cubicBezTo>
                  <a:cubicBezTo>
                    <a:pt x="13150" y="3362"/>
                    <a:pt x="11456" y="4333"/>
                    <a:pt x="9762" y="53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" name="Line"/>
            <p:cNvSpPr/>
            <p:nvPr/>
          </p:nvSpPr>
          <p:spPr>
            <a:xfrm>
              <a:off x="2052572" y="452057"/>
              <a:ext cx="190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" name="Line"/>
            <p:cNvSpPr/>
            <p:nvPr/>
          </p:nvSpPr>
          <p:spPr>
            <a:xfrm>
              <a:off x="2039872" y="382207"/>
              <a:ext cx="127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" name="Line"/>
            <p:cNvSpPr/>
            <p:nvPr/>
          </p:nvSpPr>
          <p:spPr>
            <a:xfrm>
              <a:off x="2116072" y="387468"/>
              <a:ext cx="128133" cy="159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183" fill="norm" stroke="1" extrusionOk="0">
                  <a:moveTo>
                    <a:pt x="2125" y="6035"/>
                  </a:moveTo>
                  <a:cubicBezTo>
                    <a:pt x="1416" y="7438"/>
                    <a:pt x="708" y="8840"/>
                    <a:pt x="354" y="10243"/>
                  </a:cubicBezTo>
                  <a:cubicBezTo>
                    <a:pt x="0" y="11645"/>
                    <a:pt x="0" y="13048"/>
                    <a:pt x="0" y="13048"/>
                  </a:cubicBezTo>
                  <a:cubicBezTo>
                    <a:pt x="0" y="13048"/>
                    <a:pt x="0" y="11645"/>
                    <a:pt x="708" y="9541"/>
                  </a:cubicBezTo>
                  <a:cubicBezTo>
                    <a:pt x="1416" y="7438"/>
                    <a:pt x="2833" y="4632"/>
                    <a:pt x="5666" y="2669"/>
                  </a:cubicBezTo>
                  <a:cubicBezTo>
                    <a:pt x="8498" y="705"/>
                    <a:pt x="12748" y="-417"/>
                    <a:pt x="15934" y="144"/>
                  </a:cubicBezTo>
                  <a:cubicBezTo>
                    <a:pt x="19121" y="705"/>
                    <a:pt x="21246" y="2949"/>
                    <a:pt x="21423" y="6736"/>
                  </a:cubicBezTo>
                  <a:cubicBezTo>
                    <a:pt x="21600" y="10523"/>
                    <a:pt x="19830" y="15853"/>
                    <a:pt x="18059" y="211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" name="Line"/>
            <p:cNvSpPr/>
            <p:nvPr/>
          </p:nvSpPr>
          <p:spPr>
            <a:xfrm>
              <a:off x="2683447" y="168424"/>
              <a:ext cx="340676" cy="426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32" fill="norm" stroke="1" extrusionOk="0">
                  <a:moveTo>
                    <a:pt x="12260" y="3422"/>
                  </a:moveTo>
                  <a:cubicBezTo>
                    <a:pt x="11993" y="2566"/>
                    <a:pt x="11727" y="1711"/>
                    <a:pt x="11393" y="1069"/>
                  </a:cubicBezTo>
                  <a:cubicBezTo>
                    <a:pt x="11060" y="428"/>
                    <a:pt x="10660" y="0"/>
                    <a:pt x="10260" y="0"/>
                  </a:cubicBezTo>
                  <a:cubicBezTo>
                    <a:pt x="9860" y="0"/>
                    <a:pt x="9460" y="428"/>
                    <a:pt x="8993" y="2352"/>
                  </a:cubicBezTo>
                  <a:cubicBezTo>
                    <a:pt x="8527" y="4277"/>
                    <a:pt x="7993" y="7699"/>
                    <a:pt x="7727" y="10747"/>
                  </a:cubicBezTo>
                  <a:cubicBezTo>
                    <a:pt x="7460" y="13794"/>
                    <a:pt x="7460" y="16467"/>
                    <a:pt x="7260" y="18178"/>
                  </a:cubicBezTo>
                  <a:cubicBezTo>
                    <a:pt x="7060" y="19889"/>
                    <a:pt x="6660" y="20638"/>
                    <a:pt x="6127" y="21065"/>
                  </a:cubicBezTo>
                  <a:cubicBezTo>
                    <a:pt x="5593" y="21493"/>
                    <a:pt x="4927" y="21600"/>
                    <a:pt x="4193" y="21493"/>
                  </a:cubicBezTo>
                  <a:cubicBezTo>
                    <a:pt x="3460" y="21386"/>
                    <a:pt x="2660" y="21065"/>
                    <a:pt x="1927" y="20638"/>
                  </a:cubicBezTo>
                  <a:cubicBezTo>
                    <a:pt x="1193" y="20210"/>
                    <a:pt x="527" y="19675"/>
                    <a:pt x="193" y="19087"/>
                  </a:cubicBezTo>
                  <a:cubicBezTo>
                    <a:pt x="-140" y="18499"/>
                    <a:pt x="-140" y="17857"/>
                    <a:pt x="993" y="16949"/>
                  </a:cubicBezTo>
                  <a:cubicBezTo>
                    <a:pt x="2127" y="16040"/>
                    <a:pt x="4393" y="14863"/>
                    <a:pt x="6727" y="13741"/>
                  </a:cubicBezTo>
                  <a:cubicBezTo>
                    <a:pt x="9060" y="12618"/>
                    <a:pt x="11460" y="11549"/>
                    <a:pt x="13327" y="10265"/>
                  </a:cubicBezTo>
                  <a:cubicBezTo>
                    <a:pt x="15193" y="8982"/>
                    <a:pt x="16527" y="7485"/>
                    <a:pt x="17193" y="6309"/>
                  </a:cubicBezTo>
                  <a:cubicBezTo>
                    <a:pt x="17860" y="5133"/>
                    <a:pt x="17860" y="4277"/>
                    <a:pt x="17860" y="4117"/>
                  </a:cubicBezTo>
                  <a:cubicBezTo>
                    <a:pt x="17860" y="3956"/>
                    <a:pt x="17860" y="4491"/>
                    <a:pt x="17860" y="6683"/>
                  </a:cubicBezTo>
                  <a:cubicBezTo>
                    <a:pt x="17860" y="8875"/>
                    <a:pt x="17860" y="12725"/>
                    <a:pt x="17860" y="14917"/>
                  </a:cubicBezTo>
                  <a:cubicBezTo>
                    <a:pt x="17860" y="17109"/>
                    <a:pt x="17860" y="17644"/>
                    <a:pt x="18060" y="17697"/>
                  </a:cubicBezTo>
                  <a:cubicBezTo>
                    <a:pt x="18260" y="17750"/>
                    <a:pt x="18660" y="17323"/>
                    <a:pt x="19193" y="17483"/>
                  </a:cubicBezTo>
                  <a:cubicBezTo>
                    <a:pt x="19727" y="17644"/>
                    <a:pt x="20393" y="18392"/>
                    <a:pt x="20793" y="18446"/>
                  </a:cubicBezTo>
                  <a:cubicBezTo>
                    <a:pt x="21193" y="18499"/>
                    <a:pt x="21327" y="17857"/>
                    <a:pt x="21393" y="16467"/>
                  </a:cubicBezTo>
                  <a:cubicBezTo>
                    <a:pt x="21460" y="15077"/>
                    <a:pt x="21460" y="12939"/>
                    <a:pt x="21460" y="10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" name="Line"/>
            <p:cNvSpPr/>
            <p:nvPr/>
          </p:nvSpPr>
          <p:spPr>
            <a:xfrm>
              <a:off x="3074922" y="372427"/>
              <a:ext cx="119231" cy="37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553" fill="norm" stroke="1" extrusionOk="0">
                  <a:moveTo>
                    <a:pt x="0" y="2039"/>
                  </a:moveTo>
                  <a:cubicBezTo>
                    <a:pt x="745" y="5108"/>
                    <a:pt x="1490" y="8176"/>
                    <a:pt x="1862" y="11183"/>
                  </a:cubicBezTo>
                  <a:cubicBezTo>
                    <a:pt x="2234" y="14189"/>
                    <a:pt x="2234" y="17135"/>
                    <a:pt x="2048" y="18976"/>
                  </a:cubicBezTo>
                  <a:cubicBezTo>
                    <a:pt x="1862" y="20817"/>
                    <a:pt x="1490" y="21553"/>
                    <a:pt x="1117" y="21553"/>
                  </a:cubicBezTo>
                  <a:cubicBezTo>
                    <a:pt x="745" y="21553"/>
                    <a:pt x="372" y="20817"/>
                    <a:pt x="186" y="18546"/>
                  </a:cubicBezTo>
                  <a:cubicBezTo>
                    <a:pt x="0" y="16276"/>
                    <a:pt x="0" y="12471"/>
                    <a:pt x="1490" y="9219"/>
                  </a:cubicBezTo>
                  <a:cubicBezTo>
                    <a:pt x="2979" y="5967"/>
                    <a:pt x="5959" y="3267"/>
                    <a:pt x="8379" y="1794"/>
                  </a:cubicBezTo>
                  <a:cubicBezTo>
                    <a:pt x="10800" y="321"/>
                    <a:pt x="12662" y="76"/>
                    <a:pt x="14524" y="14"/>
                  </a:cubicBezTo>
                  <a:cubicBezTo>
                    <a:pt x="16386" y="-47"/>
                    <a:pt x="18248" y="76"/>
                    <a:pt x="19552" y="505"/>
                  </a:cubicBezTo>
                  <a:cubicBezTo>
                    <a:pt x="20855" y="935"/>
                    <a:pt x="21600" y="1671"/>
                    <a:pt x="20297" y="3083"/>
                  </a:cubicBezTo>
                  <a:cubicBezTo>
                    <a:pt x="18993" y="4494"/>
                    <a:pt x="15641" y="6580"/>
                    <a:pt x="12848" y="7808"/>
                  </a:cubicBezTo>
                  <a:cubicBezTo>
                    <a:pt x="10055" y="9035"/>
                    <a:pt x="7821" y="9403"/>
                    <a:pt x="5586" y="97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" name="Line"/>
            <p:cNvSpPr/>
            <p:nvPr/>
          </p:nvSpPr>
          <p:spPr>
            <a:xfrm>
              <a:off x="4342511" y="139607"/>
              <a:ext cx="192912" cy="57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326" fill="norm" stroke="1" extrusionOk="0">
                  <a:moveTo>
                    <a:pt x="21398" y="3112"/>
                  </a:moveTo>
                  <a:cubicBezTo>
                    <a:pt x="20224" y="2169"/>
                    <a:pt x="19050" y="1227"/>
                    <a:pt x="17172" y="638"/>
                  </a:cubicBezTo>
                  <a:cubicBezTo>
                    <a:pt x="15294" y="49"/>
                    <a:pt x="12711" y="-187"/>
                    <a:pt x="10011" y="166"/>
                  </a:cubicBezTo>
                  <a:cubicBezTo>
                    <a:pt x="7311" y="520"/>
                    <a:pt x="4494" y="1462"/>
                    <a:pt x="3672" y="2405"/>
                  </a:cubicBezTo>
                  <a:cubicBezTo>
                    <a:pt x="2850" y="3348"/>
                    <a:pt x="4024" y="4290"/>
                    <a:pt x="5668" y="5508"/>
                  </a:cubicBezTo>
                  <a:cubicBezTo>
                    <a:pt x="7311" y="6725"/>
                    <a:pt x="9424" y="8217"/>
                    <a:pt x="10128" y="9435"/>
                  </a:cubicBezTo>
                  <a:cubicBezTo>
                    <a:pt x="10833" y="10652"/>
                    <a:pt x="10128" y="11595"/>
                    <a:pt x="9307" y="12184"/>
                  </a:cubicBezTo>
                  <a:cubicBezTo>
                    <a:pt x="8485" y="12773"/>
                    <a:pt x="7546" y="13009"/>
                    <a:pt x="6020" y="13284"/>
                  </a:cubicBezTo>
                  <a:cubicBezTo>
                    <a:pt x="4494" y="13558"/>
                    <a:pt x="2381" y="13873"/>
                    <a:pt x="1207" y="13794"/>
                  </a:cubicBezTo>
                  <a:cubicBezTo>
                    <a:pt x="33" y="13716"/>
                    <a:pt x="-202" y="13244"/>
                    <a:pt x="150" y="12891"/>
                  </a:cubicBezTo>
                  <a:cubicBezTo>
                    <a:pt x="502" y="12537"/>
                    <a:pt x="1441" y="12302"/>
                    <a:pt x="2498" y="12145"/>
                  </a:cubicBezTo>
                  <a:cubicBezTo>
                    <a:pt x="3555" y="11988"/>
                    <a:pt x="4728" y="11909"/>
                    <a:pt x="5902" y="11948"/>
                  </a:cubicBezTo>
                  <a:cubicBezTo>
                    <a:pt x="7076" y="11988"/>
                    <a:pt x="8250" y="12145"/>
                    <a:pt x="8955" y="12459"/>
                  </a:cubicBezTo>
                  <a:cubicBezTo>
                    <a:pt x="9659" y="12773"/>
                    <a:pt x="9894" y="13244"/>
                    <a:pt x="9307" y="14265"/>
                  </a:cubicBezTo>
                  <a:cubicBezTo>
                    <a:pt x="8720" y="15286"/>
                    <a:pt x="7311" y="16857"/>
                    <a:pt x="6255" y="17800"/>
                  </a:cubicBezTo>
                  <a:cubicBezTo>
                    <a:pt x="5198" y="18742"/>
                    <a:pt x="4494" y="19057"/>
                    <a:pt x="4611" y="19567"/>
                  </a:cubicBezTo>
                  <a:cubicBezTo>
                    <a:pt x="4728" y="20078"/>
                    <a:pt x="5668" y="20785"/>
                    <a:pt x="7428" y="21099"/>
                  </a:cubicBezTo>
                  <a:cubicBezTo>
                    <a:pt x="9189" y="21413"/>
                    <a:pt x="11772" y="21334"/>
                    <a:pt x="14355" y="212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" name="Line"/>
            <p:cNvSpPr/>
            <p:nvPr/>
          </p:nvSpPr>
          <p:spPr>
            <a:xfrm>
              <a:off x="4816939" y="266778"/>
              <a:ext cx="29271" cy="342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5" h="21332" fill="norm" stroke="1" extrusionOk="0">
                  <a:moveTo>
                    <a:pt x="16971" y="1651"/>
                  </a:moveTo>
                  <a:cubicBezTo>
                    <a:pt x="18514" y="861"/>
                    <a:pt x="20057" y="71"/>
                    <a:pt x="20829" y="5"/>
                  </a:cubicBezTo>
                  <a:cubicBezTo>
                    <a:pt x="21600" y="-61"/>
                    <a:pt x="21600" y="598"/>
                    <a:pt x="20057" y="3034"/>
                  </a:cubicBezTo>
                  <a:cubicBezTo>
                    <a:pt x="18514" y="5471"/>
                    <a:pt x="15429" y="9685"/>
                    <a:pt x="12343" y="12846"/>
                  </a:cubicBezTo>
                  <a:cubicBezTo>
                    <a:pt x="9257" y="16007"/>
                    <a:pt x="6171" y="18115"/>
                    <a:pt x="3857" y="19498"/>
                  </a:cubicBezTo>
                  <a:cubicBezTo>
                    <a:pt x="1543" y="20880"/>
                    <a:pt x="0" y="21539"/>
                    <a:pt x="0" y="21276"/>
                  </a:cubicBezTo>
                  <a:cubicBezTo>
                    <a:pt x="0" y="21012"/>
                    <a:pt x="1543" y="19827"/>
                    <a:pt x="3086" y="186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" name="Line"/>
            <p:cNvSpPr/>
            <p:nvPr/>
          </p:nvSpPr>
          <p:spPr>
            <a:xfrm>
              <a:off x="4798716" y="201963"/>
              <a:ext cx="301857" cy="135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319" fill="norm" stroke="1" extrusionOk="0">
                  <a:moveTo>
                    <a:pt x="696" y="21319"/>
                  </a:moveTo>
                  <a:cubicBezTo>
                    <a:pt x="394" y="19657"/>
                    <a:pt x="92" y="17996"/>
                    <a:pt x="17" y="16334"/>
                  </a:cubicBezTo>
                  <a:cubicBezTo>
                    <a:pt x="-59" y="14673"/>
                    <a:pt x="92" y="13011"/>
                    <a:pt x="1149" y="11017"/>
                  </a:cubicBezTo>
                  <a:cubicBezTo>
                    <a:pt x="2207" y="9024"/>
                    <a:pt x="4170" y="6697"/>
                    <a:pt x="7267" y="4704"/>
                  </a:cubicBezTo>
                  <a:cubicBezTo>
                    <a:pt x="10363" y="2710"/>
                    <a:pt x="14593" y="1048"/>
                    <a:pt x="17161" y="384"/>
                  </a:cubicBezTo>
                  <a:cubicBezTo>
                    <a:pt x="19728" y="-281"/>
                    <a:pt x="20635" y="51"/>
                    <a:pt x="21541" y="3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" name="Line"/>
            <p:cNvSpPr/>
            <p:nvPr/>
          </p:nvSpPr>
          <p:spPr>
            <a:xfrm>
              <a:off x="4795772" y="407607"/>
              <a:ext cx="2032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" name="Line"/>
            <p:cNvSpPr/>
            <p:nvPr/>
          </p:nvSpPr>
          <p:spPr>
            <a:xfrm>
              <a:off x="5024372" y="566357"/>
              <a:ext cx="1270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" name="Line"/>
            <p:cNvSpPr/>
            <p:nvPr/>
          </p:nvSpPr>
          <p:spPr>
            <a:xfrm>
              <a:off x="5106922" y="674307"/>
              <a:ext cx="5715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" name="Line"/>
            <p:cNvSpPr/>
            <p:nvPr/>
          </p:nvSpPr>
          <p:spPr>
            <a:xfrm>
              <a:off x="5659372" y="267907"/>
              <a:ext cx="25401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3106"/>
                    <a:pt x="7200" y="6212"/>
                    <a:pt x="10800" y="9812"/>
                  </a:cubicBezTo>
                  <a:cubicBezTo>
                    <a:pt x="14400" y="13412"/>
                    <a:pt x="18000" y="1750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" name="Line"/>
            <p:cNvSpPr/>
            <p:nvPr/>
          </p:nvSpPr>
          <p:spPr>
            <a:xfrm>
              <a:off x="5646672" y="185357"/>
              <a:ext cx="22860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0" y="17280"/>
                    <a:pt x="1200" y="12960"/>
                    <a:pt x="2500" y="9648"/>
                  </a:cubicBezTo>
                  <a:cubicBezTo>
                    <a:pt x="3800" y="6336"/>
                    <a:pt x="5800" y="4032"/>
                    <a:pt x="8600" y="2448"/>
                  </a:cubicBezTo>
                  <a:cubicBezTo>
                    <a:pt x="11400" y="864"/>
                    <a:pt x="15000" y="0"/>
                    <a:pt x="17300" y="0"/>
                  </a:cubicBezTo>
                  <a:cubicBezTo>
                    <a:pt x="19600" y="0"/>
                    <a:pt x="20600" y="864"/>
                    <a:pt x="21600" y="17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0" name="Line"/>
            <p:cNvSpPr/>
            <p:nvPr/>
          </p:nvSpPr>
          <p:spPr>
            <a:xfrm>
              <a:off x="5659372" y="413957"/>
              <a:ext cx="15875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016" y="15200"/>
                    <a:pt x="4032" y="8800"/>
                    <a:pt x="7632" y="5200"/>
                  </a:cubicBezTo>
                  <a:cubicBezTo>
                    <a:pt x="11232" y="1600"/>
                    <a:pt x="16416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1" name="Line"/>
            <p:cNvSpPr/>
            <p:nvPr/>
          </p:nvSpPr>
          <p:spPr>
            <a:xfrm>
              <a:off x="5837172" y="535930"/>
              <a:ext cx="114301" cy="110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5" fill="norm" stroke="1" extrusionOk="0">
                  <a:moveTo>
                    <a:pt x="0" y="5858"/>
                  </a:moveTo>
                  <a:cubicBezTo>
                    <a:pt x="1200" y="3820"/>
                    <a:pt x="2400" y="1783"/>
                    <a:pt x="4400" y="764"/>
                  </a:cubicBezTo>
                  <a:cubicBezTo>
                    <a:pt x="6400" y="-255"/>
                    <a:pt x="9200" y="-255"/>
                    <a:pt x="11000" y="764"/>
                  </a:cubicBezTo>
                  <a:cubicBezTo>
                    <a:pt x="12800" y="1783"/>
                    <a:pt x="13600" y="3820"/>
                    <a:pt x="12800" y="6470"/>
                  </a:cubicBezTo>
                  <a:cubicBezTo>
                    <a:pt x="12000" y="9119"/>
                    <a:pt x="9600" y="12379"/>
                    <a:pt x="7600" y="14824"/>
                  </a:cubicBezTo>
                  <a:cubicBezTo>
                    <a:pt x="5600" y="17270"/>
                    <a:pt x="4000" y="18900"/>
                    <a:pt x="4200" y="19919"/>
                  </a:cubicBezTo>
                  <a:cubicBezTo>
                    <a:pt x="4400" y="20937"/>
                    <a:pt x="6400" y="21345"/>
                    <a:pt x="9600" y="21345"/>
                  </a:cubicBezTo>
                  <a:cubicBezTo>
                    <a:pt x="12800" y="21345"/>
                    <a:pt x="17200" y="20937"/>
                    <a:pt x="21600" y="205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2" name="Line"/>
            <p:cNvSpPr/>
            <p:nvPr/>
          </p:nvSpPr>
          <p:spPr>
            <a:xfrm>
              <a:off x="6034022" y="667957"/>
              <a:ext cx="254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3" name="Line"/>
            <p:cNvSpPr/>
            <p:nvPr/>
          </p:nvSpPr>
          <p:spPr>
            <a:xfrm>
              <a:off x="6326122" y="655257"/>
              <a:ext cx="1714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4" name="Line"/>
            <p:cNvSpPr/>
            <p:nvPr/>
          </p:nvSpPr>
          <p:spPr>
            <a:xfrm>
              <a:off x="6675372" y="642557"/>
              <a:ext cx="317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" name="Line"/>
            <p:cNvSpPr/>
            <p:nvPr/>
          </p:nvSpPr>
          <p:spPr>
            <a:xfrm>
              <a:off x="6923022" y="648907"/>
              <a:ext cx="444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" name="Line"/>
            <p:cNvSpPr/>
            <p:nvPr/>
          </p:nvSpPr>
          <p:spPr>
            <a:xfrm>
              <a:off x="7129116" y="363157"/>
              <a:ext cx="9807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608"/>
                    <a:pt x="2735" y="9216"/>
                    <a:pt x="575" y="12816"/>
                  </a:cubicBezTo>
                  <a:cubicBezTo>
                    <a:pt x="-1585" y="16416"/>
                    <a:pt x="2735" y="19008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" name="Line"/>
            <p:cNvSpPr/>
            <p:nvPr/>
          </p:nvSpPr>
          <p:spPr>
            <a:xfrm>
              <a:off x="7095587" y="293307"/>
              <a:ext cx="240186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fill="norm" stroke="1" extrusionOk="0">
                  <a:moveTo>
                    <a:pt x="1037" y="21600"/>
                  </a:moveTo>
                  <a:cubicBezTo>
                    <a:pt x="658" y="19800"/>
                    <a:pt x="279" y="18000"/>
                    <a:pt x="89" y="16200"/>
                  </a:cubicBezTo>
                  <a:cubicBezTo>
                    <a:pt x="-100" y="14400"/>
                    <a:pt x="-100" y="12600"/>
                    <a:pt x="1226" y="10260"/>
                  </a:cubicBezTo>
                  <a:cubicBezTo>
                    <a:pt x="2553" y="7920"/>
                    <a:pt x="5205" y="5040"/>
                    <a:pt x="8805" y="3240"/>
                  </a:cubicBezTo>
                  <a:cubicBezTo>
                    <a:pt x="12405" y="1440"/>
                    <a:pt x="16953" y="720"/>
                    <a:pt x="215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" name="Line"/>
            <p:cNvSpPr/>
            <p:nvPr/>
          </p:nvSpPr>
          <p:spPr>
            <a:xfrm>
              <a:off x="7081772" y="521907"/>
              <a:ext cx="1651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831" y="14400"/>
                    <a:pt x="1662" y="7200"/>
                    <a:pt x="5262" y="3600"/>
                  </a:cubicBezTo>
                  <a:cubicBezTo>
                    <a:pt x="8862" y="0"/>
                    <a:pt x="1523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" name="Line"/>
            <p:cNvSpPr/>
            <p:nvPr/>
          </p:nvSpPr>
          <p:spPr>
            <a:xfrm>
              <a:off x="7256895" y="661607"/>
              <a:ext cx="21728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4950"/>
                    <a:pt x="4448" y="9900"/>
                    <a:pt x="1502" y="13500"/>
                  </a:cubicBezTo>
                  <a:cubicBezTo>
                    <a:pt x="-1443" y="17100"/>
                    <a:pt x="521" y="19350"/>
                    <a:pt x="24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" name="Line"/>
            <p:cNvSpPr/>
            <p:nvPr/>
          </p:nvSpPr>
          <p:spPr>
            <a:xfrm>
              <a:off x="7317665" y="655257"/>
              <a:ext cx="94330" cy="81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280" fill="norm" stroke="1" extrusionOk="0">
                  <a:moveTo>
                    <a:pt x="9652" y="0"/>
                  </a:moveTo>
                  <a:cubicBezTo>
                    <a:pt x="7304" y="554"/>
                    <a:pt x="4956" y="1108"/>
                    <a:pt x="3078" y="2492"/>
                  </a:cubicBezTo>
                  <a:cubicBezTo>
                    <a:pt x="1200" y="3877"/>
                    <a:pt x="-209" y="6092"/>
                    <a:pt x="26" y="9415"/>
                  </a:cubicBezTo>
                  <a:cubicBezTo>
                    <a:pt x="261" y="12738"/>
                    <a:pt x="2139" y="17169"/>
                    <a:pt x="4721" y="19385"/>
                  </a:cubicBezTo>
                  <a:cubicBezTo>
                    <a:pt x="7304" y="21600"/>
                    <a:pt x="10591" y="21600"/>
                    <a:pt x="13174" y="20769"/>
                  </a:cubicBezTo>
                  <a:cubicBezTo>
                    <a:pt x="15756" y="19938"/>
                    <a:pt x="17634" y="18277"/>
                    <a:pt x="19043" y="15231"/>
                  </a:cubicBezTo>
                  <a:cubicBezTo>
                    <a:pt x="20452" y="12185"/>
                    <a:pt x="21391" y="7754"/>
                    <a:pt x="20687" y="4985"/>
                  </a:cubicBezTo>
                  <a:cubicBezTo>
                    <a:pt x="19982" y="2215"/>
                    <a:pt x="17634" y="1108"/>
                    <a:pt x="1528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" name="Line"/>
            <p:cNvSpPr/>
            <p:nvPr/>
          </p:nvSpPr>
          <p:spPr>
            <a:xfrm>
              <a:off x="7454306" y="629857"/>
              <a:ext cx="68062" cy="12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7" h="21221" fill="norm" stroke="1" extrusionOk="0">
                  <a:moveTo>
                    <a:pt x="10473" y="3295"/>
                  </a:moveTo>
                  <a:cubicBezTo>
                    <a:pt x="7855" y="4393"/>
                    <a:pt x="5236" y="5492"/>
                    <a:pt x="3273" y="7688"/>
                  </a:cubicBezTo>
                  <a:cubicBezTo>
                    <a:pt x="1309" y="9885"/>
                    <a:pt x="0" y="13180"/>
                    <a:pt x="0" y="15742"/>
                  </a:cubicBezTo>
                  <a:cubicBezTo>
                    <a:pt x="0" y="18305"/>
                    <a:pt x="1309" y="20136"/>
                    <a:pt x="3600" y="20868"/>
                  </a:cubicBezTo>
                  <a:cubicBezTo>
                    <a:pt x="5891" y="21600"/>
                    <a:pt x="9164" y="21234"/>
                    <a:pt x="12436" y="19403"/>
                  </a:cubicBezTo>
                  <a:cubicBezTo>
                    <a:pt x="15709" y="17573"/>
                    <a:pt x="18982" y="14278"/>
                    <a:pt x="20291" y="10800"/>
                  </a:cubicBezTo>
                  <a:cubicBezTo>
                    <a:pt x="21600" y="7322"/>
                    <a:pt x="20945" y="3661"/>
                    <a:pt x="2029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" name="Line"/>
            <p:cNvSpPr/>
            <p:nvPr/>
          </p:nvSpPr>
          <p:spPr>
            <a:xfrm>
              <a:off x="7639350" y="246542"/>
              <a:ext cx="70129" cy="605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8" h="21532" fill="norm" stroke="1" extrusionOk="0">
                  <a:moveTo>
                    <a:pt x="2273" y="1889"/>
                  </a:moveTo>
                  <a:cubicBezTo>
                    <a:pt x="1003" y="1512"/>
                    <a:pt x="-268" y="1136"/>
                    <a:pt x="50" y="798"/>
                  </a:cubicBezTo>
                  <a:cubicBezTo>
                    <a:pt x="367" y="459"/>
                    <a:pt x="2273" y="158"/>
                    <a:pt x="4814" y="45"/>
                  </a:cubicBezTo>
                  <a:cubicBezTo>
                    <a:pt x="7356" y="-68"/>
                    <a:pt x="10532" y="7"/>
                    <a:pt x="13708" y="572"/>
                  </a:cubicBezTo>
                  <a:cubicBezTo>
                    <a:pt x="16885" y="1136"/>
                    <a:pt x="20061" y="2190"/>
                    <a:pt x="19744" y="3432"/>
                  </a:cubicBezTo>
                  <a:cubicBezTo>
                    <a:pt x="19426" y="4673"/>
                    <a:pt x="15614" y="6103"/>
                    <a:pt x="12120" y="7157"/>
                  </a:cubicBezTo>
                  <a:cubicBezTo>
                    <a:pt x="8626" y="8211"/>
                    <a:pt x="5450" y="8888"/>
                    <a:pt x="3861" y="9565"/>
                  </a:cubicBezTo>
                  <a:cubicBezTo>
                    <a:pt x="2273" y="10243"/>
                    <a:pt x="2273" y="10920"/>
                    <a:pt x="4497" y="11560"/>
                  </a:cubicBezTo>
                  <a:cubicBezTo>
                    <a:pt x="6720" y="12200"/>
                    <a:pt x="11167" y="12802"/>
                    <a:pt x="14661" y="13931"/>
                  </a:cubicBezTo>
                  <a:cubicBezTo>
                    <a:pt x="18156" y="15060"/>
                    <a:pt x="20697" y="16715"/>
                    <a:pt x="21014" y="17919"/>
                  </a:cubicBezTo>
                  <a:cubicBezTo>
                    <a:pt x="21332" y="19124"/>
                    <a:pt x="19426" y="19876"/>
                    <a:pt x="15614" y="20403"/>
                  </a:cubicBezTo>
                  <a:cubicBezTo>
                    <a:pt x="11803" y="20930"/>
                    <a:pt x="6085" y="21231"/>
                    <a:pt x="367" y="21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" name="Line"/>
            <p:cNvSpPr/>
            <p:nvPr/>
          </p:nvSpPr>
          <p:spPr>
            <a:xfrm>
              <a:off x="8929622" y="318707"/>
              <a:ext cx="12701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3471"/>
                    <a:pt x="14400" y="6943"/>
                    <a:pt x="10800" y="10543"/>
                  </a:cubicBezTo>
                  <a:cubicBezTo>
                    <a:pt x="7200" y="14143"/>
                    <a:pt x="3600" y="1787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" name="Line"/>
            <p:cNvSpPr/>
            <p:nvPr/>
          </p:nvSpPr>
          <p:spPr>
            <a:xfrm>
              <a:off x="8897872" y="236157"/>
              <a:ext cx="31750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6" y="18000"/>
                    <a:pt x="1152" y="14400"/>
                    <a:pt x="3168" y="10980"/>
                  </a:cubicBezTo>
                  <a:cubicBezTo>
                    <a:pt x="5184" y="7560"/>
                    <a:pt x="8640" y="4320"/>
                    <a:pt x="11952" y="2520"/>
                  </a:cubicBezTo>
                  <a:cubicBezTo>
                    <a:pt x="15264" y="720"/>
                    <a:pt x="18432" y="3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" name="Line"/>
            <p:cNvSpPr/>
            <p:nvPr/>
          </p:nvSpPr>
          <p:spPr>
            <a:xfrm>
              <a:off x="8910572" y="499864"/>
              <a:ext cx="190501" cy="4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0" fill="norm" stroke="1" extrusionOk="0">
                  <a:moveTo>
                    <a:pt x="0" y="21050"/>
                  </a:moveTo>
                  <a:cubicBezTo>
                    <a:pt x="240" y="16354"/>
                    <a:pt x="480" y="11659"/>
                    <a:pt x="3360" y="7902"/>
                  </a:cubicBezTo>
                  <a:cubicBezTo>
                    <a:pt x="6240" y="4146"/>
                    <a:pt x="11760" y="1328"/>
                    <a:pt x="15240" y="389"/>
                  </a:cubicBezTo>
                  <a:cubicBezTo>
                    <a:pt x="18720" y="-550"/>
                    <a:pt x="20160" y="389"/>
                    <a:pt x="21600" y="13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" name="Line"/>
            <p:cNvSpPr/>
            <p:nvPr/>
          </p:nvSpPr>
          <p:spPr>
            <a:xfrm>
              <a:off x="9170922" y="642557"/>
              <a:ext cx="1270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" name="Line"/>
            <p:cNvSpPr/>
            <p:nvPr/>
          </p:nvSpPr>
          <p:spPr>
            <a:xfrm>
              <a:off x="9189972" y="547307"/>
              <a:ext cx="317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9200"/>
                    <a:pt x="7200" y="16800"/>
                    <a:pt x="7920" y="14400"/>
                  </a:cubicBezTo>
                  <a:cubicBezTo>
                    <a:pt x="8640" y="12000"/>
                    <a:pt x="17280" y="9600"/>
                    <a:pt x="17280" y="7200"/>
                  </a:cubicBezTo>
                  <a:cubicBezTo>
                    <a:pt x="17280" y="4800"/>
                    <a:pt x="8640" y="24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" name="Line"/>
            <p:cNvSpPr/>
            <p:nvPr/>
          </p:nvSpPr>
          <p:spPr>
            <a:xfrm>
              <a:off x="9380472" y="427599"/>
              <a:ext cx="107951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0" y="13332"/>
                  </a:moveTo>
                  <a:cubicBezTo>
                    <a:pt x="4659" y="6132"/>
                    <a:pt x="9318" y="-1068"/>
                    <a:pt x="12918" y="132"/>
                  </a:cubicBezTo>
                  <a:cubicBezTo>
                    <a:pt x="16518" y="1332"/>
                    <a:pt x="19059" y="10932"/>
                    <a:pt x="21600" y="20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" name="Line"/>
            <p:cNvSpPr/>
            <p:nvPr/>
          </p:nvSpPr>
          <p:spPr>
            <a:xfrm>
              <a:off x="9380472" y="557745"/>
              <a:ext cx="120651" cy="34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7" fill="norm" stroke="1" extrusionOk="0">
                  <a:moveTo>
                    <a:pt x="0" y="20417"/>
                  </a:moveTo>
                  <a:cubicBezTo>
                    <a:pt x="4926" y="12793"/>
                    <a:pt x="9853" y="5170"/>
                    <a:pt x="13453" y="1993"/>
                  </a:cubicBezTo>
                  <a:cubicBezTo>
                    <a:pt x="17053" y="-1183"/>
                    <a:pt x="19326" y="88"/>
                    <a:pt x="21600" y="13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" name="Line"/>
            <p:cNvSpPr/>
            <p:nvPr/>
          </p:nvSpPr>
          <p:spPr>
            <a:xfrm>
              <a:off x="9902308" y="165735"/>
              <a:ext cx="208415" cy="885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417" fill="norm" stroke="1" extrusionOk="0">
                  <a:moveTo>
                    <a:pt x="21268" y="1549"/>
                  </a:moveTo>
                  <a:cubicBezTo>
                    <a:pt x="20404" y="1088"/>
                    <a:pt x="19540" y="628"/>
                    <a:pt x="17920" y="321"/>
                  </a:cubicBezTo>
                  <a:cubicBezTo>
                    <a:pt x="16300" y="14"/>
                    <a:pt x="13924" y="-140"/>
                    <a:pt x="11332" y="167"/>
                  </a:cubicBezTo>
                  <a:cubicBezTo>
                    <a:pt x="8740" y="474"/>
                    <a:pt x="5932" y="1242"/>
                    <a:pt x="4528" y="1882"/>
                  </a:cubicBezTo>
                  <a:cubicBezTo>
                    <a:pt x="3124" y="2522"/>
                    <a:pt x="3124" y="3033"/>
                    <a:pt x="3988" y="3520"/>
                  </a:cubicBezTo>
                  <a:cubicBezTo>
                    <a:pt x="4852" y="4006"/>
                    <a:pt x="6580" y="4467"/>
                    <a:pt x="8200" y="5209"/>
                  </a:cubicBezTo>
                  <a:cubicBezTo>
                    <a:pt x="9820" y="5951"/>
                    <a:pt x="11332" y="6975"/>
                    <a:pt x="11116" y="7947"/>
                  </a:cubicBezTo>
                  <a:cubicBezTo>
                    <a:pt x="10900" y="8920"/>
                    <a:pt x="8956" y="9841"/>
                    <a:pt x="7552" y="10378"/>
                  </a:cubicBezTo>
                  <a:cubicBezTo>
                    <a:pt x="6148" y="10916"/>
                    <a:pt x="5284" y="11069"/>
                    <a:pt x="3988" y="11223"/>
                  </a:cubicBezTo>
                  <a:cubicBezTo>
                    <a:pt x="2692" y="11377"/>
                    <a:pt x="964" y="11530"/>
                    <a:pt x="316" y="11479"/>
                  </a:cubicBezTo>
                  <a:cubicBezTo>
                    <a:pt x="-332" y="11428"/>
                    <a:pt x="100" y="11172"/>
                    <a:pt x="856" y="11044"/>
                  </a:cubicBezTo>
                  <a:cubicBezTo>
                    <a:pt x="1612" y="10916"/>
                    <a:pt x="2692" y="10916"/>
                    <a:pt x="3880" y="11121"/>
                  </a:cubicBezTo>
                  <a:cubicBezTo>
                    <a:pt x="5068" y="11325"/>
                    <a:pt x="6364" y="11735"/>
                    <a:pt x="7552" y="12554"/>
                  </a:cubicBezTo>
                  <a:cubicBezTo>
                    <a:pt x="8740" y="13373"/>
                    <a:pt x="9820" y="14601"/>
                    <a:pt x="9172" y="15906"/>
                  </a:cubicBezTo>
                  <a:cubicBezTo>
                    <a:pt x="8524" y="17212"/>
                    <a:pt x="6148" y="18594"/>
                    <a:pt x="4960" y="19464"/>
                  </a:cubicBezTo>
                  <a:cubicBezTo>
                    <a:pt x="3772" y="20334"/>
                    <a:pt x="3772" y="20692"/>
                    <a:pt x="4744" y="20974"/>
                  </a:cubicBezTo>
                  <a:cubicBezTo>
                    <a:pt x="5716" y="21255"/>
                    <a:pt x="7660" y="21460"/>
                    <a:pt x="9820" y="21409"/>
                  </a:cubicBezTo>
                  <a:cubicBezTo>
                    <a:pt x="11980" y="21358"/>
                    <a:pt x="14356" y="21051"/>
                    <a:pt x="16732" y="207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" name="Line"/>
            <p:cNvSpPr/>
            <p:nvPr/>
          </p:nvSpPr>
          <p:spPr>
            <a:xfrm>
              <a:off x="10396472" y="77407"/>
              <a:ext cx="1905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039"/>
                    <a:pt x="7200" y="12077"/>
                    <a:pt x="3600" y="15677"/>
                  </a:cubicBezTo>
                  <a:cubicBezTo>
                    <a:pt x="0" y="19277"/>
                    <a:pt x="0" y="2043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" name="Line"/>
            <p:cNvSpPr/>
            <p:nvPr/>
          </p:nvSpPr>
          <p:spPr>
            <a:xfrm>
              <a:off x="10828272" y="223457"/>
              <a:ext cx="127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" name="Line"/>
            <p:cNvSpPr/>
            <p:nvPr/>
          </p:nvSpPr>
          <p:spPr>
            <a:xfrm>
              <a:off x="10821922" y="138912"/>
              <a:ext cx="38101" cy="46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7" fill="norm" stroke="1" extrusionOk="0">
                  <a:moveTo>
                    <a:pt x="0" y="20607"/>
                  </a:moveTo>
                  <a:cubicBezTo>
                    <a:pt x="0" y="13094"/>
                    <a:pt x="0" y="5581"/>
                    <a:pt x="3600" y="2294"/>
                  </a:cubicBezTo>
                  <a:cubicBezTo>
                    <a:pt x="7200" y="-993"/>
                    <a:pt x="14400" y="-54"/>
                    <a:pt x="21600" y="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" name="Line"/>
            <p:cNvSpPr/>
            <p:nvPr/>
          </p:nvSpPr>
          <p:spPr>
            <a:xfrm>
              <a:off x="10932196" y="-1"/>
              <a:ext cx="89022" cy="369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1547" fill="norm" stroke="1" extrusionOk="0">
                  <a:moveTo>
                    <a:pt x="20079" y="3033"/>
                  </a:moveTo>
                  <a:cubicBezTo>
                    <a:pt x="20570" y="2292"/>
                    <a:pt x="21061" y="1552"/>
                    <a:pt x="20079" y="996"/>
                  </a:cubicBezTo>
                  <a:cubicBezTo>
                    <a:pt x="19097" y="441"/>
                    <a:pt x="16643" y="70"/>
                    <a:pt x="14188" y="9"/>
                  </a:cubicBezTo>
                  <a:cubicBezTo>
                    <a:pt x="11734" y="-53"/>
                    <a:pt x="9279" y="194"/>
                    <a:pt x="6579" y="1366"/>
                  </a:cubicBezTo>
                  <a:cubicBezTo>
                    <a:pt x="3879" y="2539"/>
                    <a:pt x="934" y="4637"/>
                    <a:pt x="197" y="7661"/>
                  </a:cubicBezTo>
                  <a:cubicBezTo>
                    <a:pt x="-539" y="10685"/>
                    <a:pt x="934" y="14635"/>
                    <a:pt x="2161" y="17104"/>
                  </a:cubicBezTo>
                  <a:cubicBezTo>
                    <a:pt x="3388" y="19572"/>
                    <a:pt x="4370" y="20560"/>
                    <a:pt x="5352" y="215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" name="Line"/>
            <p:cNvSpPr/>
            <p:nvPr/>
          </p:nvSpPr>
          <p:spPr>
            <a:xfrm>
              <a:off x="10885422" y="239081"/>
              <a:ext cx="158751" cy="47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2" fill="norm" stroke="1" extrusionOk="0">
                  <a:moveTo>
                    <a:pt x="0" y="21242"/>
                  </a:moveTo>
                  <a:cubicBezTo>
                    <a:pt x="0" y="14668"/>
                    <a:pt x="0" y="8094"/>
                    <a:pt x="720" y="4338"/>
                  </a:cubicBezTo>
                  <a:cubicBezTo>
                    <a:pt x="1440" y="581"/>
                    <a:pt x="2880" y="-358"/>
                    <a:pt x="6480" y="112"/>
                  </a:cubicBezTo>
                  <a:cubicBezTo>
                    <a:pt x="10080" y="581"/>
                    <a:pt x="15840" y="2459"/>
                    <a:pt x="21600" y="43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" name="Line"/>
            <p:cNvSpPr/>
            <p:nvPr/>
          </p:nvSpPr>
          <p:spPr>
            <a:xfrm>
              <a:off x="11199997" y="215976"/>
              <a:ext cx="129926" cy="203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1237" fill="norm" stroke="1" extrusionOk="0">
                  <a:moveTo>
                    <a:pt x="21045" y="2101"/>
                  </a:moveTo>
                  <a:cubicBezTo>
                    <a:pt x="17959" y="999"/>
                    <a:pt x="14874" y="-103"/>
                    <a:pt x="11274" y="7"/>
                  </a:cubicBezTo>
                  <a:cubicBezTo>
                    <a:pt x="7674" y="117"/>
                    <a:pt x="3559" y="1440"/>
                    <a:pt x="1502" y="2652"/>
                  </a:cubicBezTo>
                  <a:cubicBezTo>
                    <a:pt x="-555" y="3864"/>
                    <a:pt x="-555" y="4966"/>
                    <a:pt x="1845" y="6619"/>
                  </a:cubicBezTo>
                  <a:cubicBezTo>
                    <a:pt x="4245" y="8273"/>
                    <a:pt x="9045" y="10477"/>
                    <a:pt x="12302" y="12019"/>
                  </a:cubicBezTo>
                  <a:cubicBezTo>
                    <a:pt x="15559" y="13562"/>
                    <a:pt x="17274" y="14444"/>
                    <a:pt x="18302" y="15436"/>
                  </a:cubicBezTo>
                  <a:cubicBezTo>
                    <a:pt x="19331" y="16428"/>
                    <a:pt x="19674" y="17530"/>
                    <a:pt x="19159" y="18411"/>
                  </a:cubicBezTo>
                  <a:cubicBezTo>
                    <a:pt x="18645" y="19293"/>
                    <a:pt x="17274" y="19954"/>
                    <a:pt x="15731" y="20505"/>
                  </a:cubicBezTo>
                  <a:cubicBezTo>
                    <a:pt x="14188" y="21056"/>
                    <a:pt x="12474" y="21497"/>
                    <a:pt x="11102" y="21056"/>
                  </a:cubicBezTo>
                  <a:cubicBezTo>
                    <a:pt x="9731" y="20615"/>
                    <a:pt x="8702" y="19293"/>
                    <a:pt x="7674" y="179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" name="Line"/>
            <p:cNvSpPr/>
            <p:nvPr/>
          </p:nvSpPr>
          <p:spPr>
            <a:xfrm>
              <a:off x="11374930" y="280607"/>
              <a:ext cx="101043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2" h="21600" fill="norm" stroke="1" extrusionOk="0">
                  <a:moveTo>
                    <a:pt x="1232" y="0"/>
                  </a:moveTo>
                  <a:cubicBezTo>
                    <a:pt x="782" y="2400"/>
                    <a:pt x="332" y="4800"/>
                    <a:pt x="107" y="7200"/>
                  </a:cubicBezTo>
                  <a:cubicBezTo>
                    <a:pt x="-118" y="9600"/>
                    <a:pt x="-118" y="12000"/>
                    <a:pt x="1457" y="12240"/>
                  </a:cubicBezTo>
                  <a:cubicBezTo>
                    <a:pt x="3032" y="12480"/>
                    <a:pt x="6182" y="10560"/>
                    <a:pt x="7982" y="10800"/>
                  </a:cubicBezTo>
                  <a:cubicBezTo>
                    <a:pt x="9782" y="11040"/>
                    <a:pt x="10232" y="13440"/>
                    <a:pt x="12257" y="15600"/>
                  </a:cubicBezTo>
                  <a:cubicBezTo>
                    <a:pt x="14282" y="17760"/>
                    <a:pt x="17882" y="19680"/>
                    <a:pt x="2148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" name="Line"/>
            <p:cNvSpPr/>
            <p:nvPr/>
          </p:nvSpPr>
          <p:spPr>
            <a:xfrm>
              <a:off x="11512429" y="295638"/>
              <a:ext cx="128644" cy="135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1234" fill="norm" stroke="1" extrusionOk="0">
                  <a:moveTo>
                    <a:pt x="21174" y="1628"/>
                  </a:moveTo>
                  <a:cubicBezTo>
                    <a:pt x="19432" y="631"/>
                    <a:pt x="17690" y="-366"/>
                    <a:pt x="15251" y="132"/>
                  </a:cubicBezTo>
                  <a:cubicBezTo>
                    <a:pt x="12813" y="631"/>
                    <a:pt x="9677" y="2625"/>
                    <a:pt x="6890" y="5449"/>
                  </a:cubicBezTo>
                  <a:cubicBezTo>
                    <a:pt x="4103" y="8274"/>
                    <a:pt x="1664" y="11929"/>
                    <a:pt x="619" y="14588"/>
                  </a:cubicBezTo>
                  <a:cubicBezTo>
                    <a:pt x="-426" y="17246"/>
                    <a:pt x="-78" y="18908"/>
                    <a:pt x="1142" y="19905"/>
                  </a:cubicBezTo>
                  <a:cubicBezTo>
                    <a:pt x="2361" y="20902"/>
                    <a:pt x="4451" y="21234"/>
                    <a:pt x="6368" y="21234"/>
                  </a:cubicBezTo>
                  <a:cubicBezTo>
                    <a:pt x="8284" y="21234"/>
                    <a:pt x="10026" y="20902"/>
                    <a:pt x="11768" y="205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" name="Line"/>
            <p:cNvSpPr/>
            <p:nvPr/>
          </p:nvSpPr>
          <p:spPr>
            <a:xfrm>
              <a:off x="11611120" y="322215"/>
              <a:ext cx="295707" cy="231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471" fill="norm" stroke="1" extrusionOk="0">
                  <a:moveTo>
                    <a:pt x="5844" y="1442"/>
                  </a:moveTo>
                  <a:cubicBezTo>
                    <a:pt x="5232" y="853"/>
                    <a:pt x="4619" y="264"/>
                    <a:pt x="3930" y="67"/>
                  </a:cubicBezTo>
                  <a:cubicBezTo>
                    <a:pt x="3240" y="-129"/>
                    <a:pt x="2474" y="67"/>
                    <a:pt x="1785" y="1147"/>
                  </a:cubicBezTo>
                  <a:cubicBezTo>
                    <a:pt x="1096" y="2227"/>
                    <a:pt x="483" y="4191"/>
                    <a:pt x="176" y="5664"/>
                  </a:cubicBezTo>
                  <a:cubicBezTo>
                    <a:pt x="-130" y="7136"/>
                    <a:pt x="-130" y="8118"/>
                    <a:pt x="942" y="8707"/>
                  </a:cubicBezTo>
                  <a:cubicBezTo>
                    <a:pt x="2015" y="9296"/>
                    <a:pt x="4159" y="9493"/>
                    <a:pt x="5921" y="8806"/>
                  </a:cubicBezTo>
                  <a:cubicBezTo>
                    <a:pt x="7683" y="8118"/>
                    <a:pt x="9061" y="6547"/>
                    <a:pt x="9981" y="5271"/>
                  </a:cubicBezTo>
                  <a:cubicBezTo>
                    <a:pt x="10900" y="3995"/>
                    <a:pt x="11359" y="3013"/>
                    <a:pt x="11130" y="2522"/>
                  </a:cubicBezTo>
                  <a:cubicBezTo>
                    <a:pt x="10900" y="2031"/>
                    <a:pt x="9981" y="2031"/>
                    <a:pt x="8985" y="2816"/>
                  </a:cubicBezTo>
                  <a:cubicBezTo>
                    <a:pt x="7989" y="3602"/>
                    <a:pt x="6917" y="5173"/>
                    <a:pt x="6227" y="6449"/>
                  </a:cubicBezTo>
                  <a:cubicBezTo>
                    <a:pt x="5538" y="7726"/>
                    <a:pt x="5232" y="8707"/>
                    <a:pt x="5308" y="9689"/>
                  </a:cubicBezTo>
                  <a:cubicBezTo>
                    <a:pt x="5385" y="10671"/>
                    <a:pt x="5844" y="11653"/>
                    <a:pt x="7223" y="11555"/>
                  </a:cubicBezTo>
                  <a:cubicBezTo>
                    <a:pt x="8602" y="11456"/>
                    <a:pt x="10900" y="10278"/>
                    <a:pt x="12279" y="9100"/>
                  </a:cubicBezTo>
                  <a:cubicBezTo>
                    <a:pt x="13657" y="7922"/>
                    <a:pt x="14117" y="6744"/>
                    <a:pt x="14423" y="5664"/>
                  </a:cubicBezTo>
                  <a:cubicBezTo>
                    <a:pt x="14730" y="4584"/>
                    <a:pt x="14883" y="3602"/>
                    <a:pt x="14959" y="3700"/>
                  </a:cubicBezTo>
                  <a:cubicBezTo>
                    <a:pt x="15036" y="3798"/>
                    <a:pt x="15036" y="4976"/>
                    <a:pt x="15189" y="6056"/>
                  </a:cubicBezTo>
                  <a:cubicBezTo>
                    <a:pt x="15342" y="7136"/>
                    <a:pt x="15649" y="8118"/>
                    <a:pt x="15879" y="9100"/>
                  </a:cubicBezTo>
                  <a:cubicBezTo>
                    <a:pt x="16108" y="10082"/>
                    <a:pt x="16261" y="11064"/>
                    <a:pt x="15802" y="12242"/>
                  </a:cubicBezTo>
                  <a:cubicBezTo>
                    <a:pt x="15342" y="13420"/>
                    <a:pt x="14270" y="14795"/>
                    <a:pt x="13887" y="14991"/>
                  </a:cubicBezTo>
                  <a:cubicBezTo>
                    <a:pt x="13504" y="15187"/>
                    <a:pt x="13810" y="14206"/>
                    <a:pt x="15036" y="12733"/>
                  </a:cubicBezTo>
                  <a:cubicBezTo>
                    <a:pt x="16261" y="11260"/>
                    <a:pt x="18406" y="9296"/>
                    <a:pt x="19708" y="7922"/>
                  </a:cubicBezTo>
                  <a:cubicBezTo>
                    <a:pt x="21010" y="6547"/>
                    <a:pt x="21470" y="5762"/>
                    <a:pt x="21393" y="5075"/>
                  </a:cubicBezTo>
                  <a:cubicBezTo>
                    <a:pt x="21317" y="4387"/>
                    <a:pt x="20704" y="3798"/>
                    <a:pt x="20015" y="3504"/>
                  </a:cubicBezTo>
                  <a:cubicBezTo>
                    <a:pt x="19325" y="3209"/>
                    <a:pt x="18559" y="3209"/>
                    <a:pt x="17870" y="3504"/>
                  </a:cubicBezTo>
                  <a:cubicBezTo>
                    <a:pt x="17181" y="3798"/>
                    <a:pt x="16568" y="4387"/>
                    <a:pt x="16261" y="5173"/>
                  </a:cubicBezTo>
                  <a:cubicBezTo>
                    <a:pt x="15955" y="5958"/>
                    <a:pt x="15955" y="6940"/>
                    <a:pt x="16644" y="8707"/>
                  </a:cubicBezTo>
                  <a:cubicBezTo>
                    <a:pt x="17334" y="10475"/>
                    <a:pt x="18713" y="13027"/>
                    <a:pt x="19402" y="14893"/>
                  </a:cubicBezTo>
                  <a:cubicBezTo>
                    <a:pt x="20091" y="16758"/>
                    <a:pt x="20091" y="17936"/>
                    <a:pt x="19172" y="18918"/>
                  </a:cubicBezTo>
                  <a:cubicBezTo>
                    <a:pt x="18253" y="19900"/>
                    <a:pt x="16415" y="20686"/>
                    <a:pt x="14576" y="214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" name="Line"/>
            <p:cNvSpPr/>
            <p:nvPr/>
          </p:nvSpPr>
          <p:spPr>
            <a:xfrm>
              <a:off x="10309550" y="800875"/>
              <a:ext cx="148542" cy="23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3" h="20849" fill="norm" stroke="1" extrusionOk="0">
                  <a:moveTo>
                    <a:pt x="14120" y="2832"/>
                  </a:moveTo>
                  <a:cubicBezTo>
                    <a:pt x="13520" y="1900"/>
                    <a:pt x="12920" y="969"/>
                    <a:pt x="11570" y="411"/>
                  </a:cubicBezTo>
                  <a:cubicBezTo>
                    <a:pt x="10220" y="-148"/>
                    <a:pt x="8120" y="-334"/>
                    <a:pt x="6020" y="1156"/>
                  </a:cubicBezTo>
                  <a:cubicBezTo>
                    <a:pt x="3920" y="2645"/>
                    <a:pt x="1820" y="5811"/>
                    <a:pt x="770" y="9069"/>
                  </a:cubicBezTo>
                  <a:cubicBezTo>
                    <a:pt x="-280" y="12328"/>
                    <a:pt x="-280" y="15680"/>
                    <a:pt x="920" y="17914"/>
                  </a:cubicBezTo>
                  <a:cubicBezTo>
                    <a:pt x="2120" y="20149"/>
                    <a:pt x="4520" y="21266"/>
                    <a:pt x="8120" y="20707"/>
                  </a:cubicBezTo>
                  <a:cubicBezTo>
                    <a:pt x="11720" y="20149"/>
                    <a:pt x="16520" y="17914"/>
                    <a:pt x="18920" y="14935"/>
                  </a:cubicBezTo>
                  <a:cubicBezTo>
                    <a:pt x="21320" y="11956"/>
                    <a:pt x="21320" y="8232"/>
                    <a:pt x="20720" y="6090"/>
                  </a:cubicBezTo>
                  <a:cubicBezTo>
                    <a:pt x="20120" y="3949"/>
                    <a:pt x="18920" y="3390"/>
                    <a:pt x="16820" y="3576"/>
                  </a:cubicBezTo>
                  <a:cubicBezTo>
                    <a:pt x="14720" y="3763"/>
                    <a:pt x="11720" y="4694"/>
                    <a:pt x="8720" y="56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" name="Line"/>
            <p:cNvSpPr/>
            <p:nvPr/>
          </p:nvSpPr>
          <p:spPr>
            <a:xfrm>
              <a:off x="10789616" y="871157"/>
              <a:ext cx="45007" cy="161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6" h="21467" fill="norm" stroke="1" extrusionOk="0">
                  <a:moveTo>
                    <a:pt x="12040" y="13465"/>
                  </a:moveTo>
                  <a:cubicBezTo>
                    <a:pt x="9094" y="14587"/>
                    <a:pt x="6149" y="15709"/>
                    <a:pt x="3694" y="17392"/>
                  </a:cubicBezTo>
                  <a:cubicBezTo>
                    <a:pt x="1240" y="19075"/>
                    <a:pt x="-724" y="21319"/>
                    <a:pt x="258" y="21460"/>
                  </a:cubicBezTo>
                  <a:cubicBezTo>
                    <a:pt x="1240" y="21600"/>
                    <a:pt x="5167" y="19636"/>
                    <a:pt x="7621" y="16130"/>
                  </a:cubicBezTo>
                  <a:cubicBezTo>
                    <a:pt x="10076" y="12623"/>
                    <a:pt x="11058" y="7574"/>
                    <a:pt x="13021" y="4629"/>
                  </a:cubicBezTo>
                  <a:cubicBezTo>
                    <a:pt x="14985" y="1683"/>
                    <a:pt x="17931" y="842"/>
                    <a:pt x="2087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" name="Line"/>
            <p:cNvSpPr/>
            <p:nvPr/>
          </p:nvSpPr>
          <p:spPr>
            <a:xfrm>
              <a:off x="10901795" y="719700"/>
              <a:ext cx="68856" cy="38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1547" fill="norm" stroke="1" extrusionOk="0">
                  <a:moveTo>
                    <a:pt x="19862" y="2467"/>
                  </a:moveTo>
                  <a:cubicBezTo>
                    <a:pt x="20498" y="1867"/>
                    <a:pt x="21133" y="1267"/>
                    <a:pt x="20180" y="787"/>
                  </a:cubicBezTo>
                  <a:cubicBezTo>
                    <a:pt x="19227" y="307"/>
                    <a:pt x="16686" y="-53"/>
                    <a:pt x="14145" y="7"/>
                  </a:cubicBezTo>
                  <a:cubicBezTo>
                    <a:pt x="11604" y="67"/>
                    <a:pt x="9062" y="547"/>
                    <a:pt x="6521" y="2707"/>
                  </a:cubicBezTo>
                  <a:cubicBezTo>
                    <a:pt x="3980" y="4867"/>
                    <a:pt x="1439" y="8707"/>
                    <a:pt x="486" y="12127"/>
                  </a:cubicBezTo>
                  <a:cubicBezTo>
                    <a:pt x="-467" y="15547"/>
                    <a:pt x="168" y="18547"/>
                    <a:pt x="804" y="215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" name="Line"/>
            <p:cNvSpPr/>
            <p:nvPr/>
          </p:nvSpPr>
          <p:spPr>
            <a:xfrm>
              <a:off x="10860022" y="921957"/>
              <a:ext cx="1206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9" y="17723"/>
                    <a:pt x="758" y="13846"/>
                    <a:pt x="4358" y="10246"/>
                  </a:cubicBezTo>
                  <a:cubicBezTo>
                    <a:pt x="7958" y="6646"/>
                    <a:pt x="14779" y="332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" name="Line"/>
            <p:cNvSpPr/>
            <p:nvPr/>
          </p:nvSpPr>
          <p:spPr>
            <a:xfrm>
              <a:off x="11102300" y="758974"/>
              <a:ext cx="221273" cy="343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513" fill="norm" stroke="1" extrusionOk="0">
                  <a:moveTo>
                    <a:pt x="14099" y="3048"/>
                  </a:moveTo>
                  <a:cubicBezTo>
                    <a:pt x="14099" y="2385"/>
                    <a:pt x="14099" y="1723"/>
                    <a:pt x="13791" y="1126"/>
                  </a:cubicBezTo>
                  <a:cubicBezTo>
                    <a:pt x="13482" y="530"/>
                    <a:pt x="12865" y="0"/>
                    <a:pt x="12145" y="0"/>
                  </a:cubicBezTo>
                  <a:cubicBezTo>
                    <a:pt x="11425" y="0"/>
                    <a:pt x="10602" y="530"/>
                    <a:pt x="9574" y="2187"/>
                  </a:cubicBezTo>
                  <a:cubicBezTo>
                    <a:pt x="8545" y="3843"/>
                    <a:pt x="7311" y="6626"/>
                    <a:pt x="6899" y="9342"/>
                  </a:cubicBezTo>
                  <a:cubicBezTo>
                    <a:pt x="6488" y="12059"/>
                    <a:pt x="6899" y="14709"/>
                    <a:pt x="7105" y="16697"/>
                  </a:cubicBezTo>
                  <a:cubicBezTo>
                    <a:pt x="7311" y="18685"/>
                    <a:pt x="7311" y="20010"/>
                    <a:pt x="6694" y="20739"/>
                  </a:cubicBezTo>
                  <a:cubicBezTo>
                    <a:pt x="6076" y="21467"/>
                    <a:pt x="4842" y="21600"/>
                    <a:pt x="3814" y="21467"/>
                  </a:cubicBezTo>
                  <a:cubicBezTo>
                    <a:pt x="2785" y="21335"/>
                    <a:pt x="1962" y="20937"/>
                    <a:pt x="1345" y="20407"/>
                  </a:cubicBezTo>
                  <a:cubicBezTo>
                    <a:pt x="728" y="19877"/>
                    <a:pt x="316" y="19215"/>
                    <a:pt x="111" y="18552"/>
                  </a:cubicBezTo>
                  <a:cubicBezTo>
                    <a:pt x="-95" y="17890"/>
                    <a:pt x="-95" y="17227"/>
                    <a:pt x="831" y="16564"/>
                  </a:cubicBezTo>
                  <a:cubicBezTo>
                    <a:pt x="1756" y="15902"/>
                    <a:pt x="3608" y="15239"/>
                    <a:pt x="5151" y="14908"/>
                  </a:cubicBezTo>
                  <a:cubicBezTo>
                    <a:pt x="6694" y="14577"/>
                    <a:pt x="7928" y="14577"/>
                    <a:pt x="9471" y="14510"/>
                  </a:cubicBezTo>
                  <a:cubicBezTo>
                    <a:pt x="11014" y="14444"/>
                    <a:pt x="12865" y="14312"/>
                    <a:pt x="13174" y="14179"/>
                  </a:cubicBezTo>
                  <a:cubicBezTo>
                    <a:pt x="13482" y="14047"/>
                    <a:pt x="12248" y="13914"/>
                    <a:pt x="11116" y="14113"/>
                  </a:cubicBezTo>
                  <a:cubicBezTo>
                    <a:pt x="9985" y="14312"/>
                    <a:pt x="8956" y="14842"/>
                    <a:pt x="8339" y="15438"/>
                  </a:cubicBezTo>
                  <a:cubicBezTo>
                    <a:pt x="7722" y="16034"/>
                    <a:pt x="7516" y="16697"/>
                    <a:pt x="7414" y="17360"/>
                  </a:cubicBezTo>
                  <a:cubicBezTo>
                    <a:pt x="7311" y="18022"/>
                    <a:pt x="7311" y="18685"/>
                    <a:pt x="7825" y="19148"/>
                  </a:cubicBezTo>
                  <a:cubicBezTo>
                    <a:pt x="8339" y="19612"/>
                    <a:pt x="9368" y="19877"/>
                    <a:pt x="10396" y="20010"/>
                  </a:cubicBezTo>
                  <a:cubicBezTo>
                    <a:pt x="11425" y="20142"/>
                    <a:pt x="12454" y="20142"/>
                    <a:pt x="13174" y="19546"/>
                  </a:cubicBezTo>
                  <a:cubicBezTo>
                    <a:pt x="13894" y="18950"/>
                    <a:pt x="14305" y="17757"/>
                    <a:pt x="15025" y="17227"/>
                  </a:cubicBezTo>
                  <a:cubicBezTo>
                    <a:pt x="15745" y="16697"/>
                    <a:pt x="16774" y="16829"/>
                    <a:pt x="17802" y="16896"/>
                  </a:cubicBezTo>
                  <a:cubicBezTo>
                    <a:pt x="18831" y="16962"/>
                    <a:pt x="19859" y="16962"/>
                    <a:pt x="20476" y="17293"/>
                  </a:cubicBezTo>
                  <a:cubicBezTo>
                    <a:pt x="21094" y="17625"/>
                    <a:pt x="21299" y="18287"/>
                    <a:pt x="21402" y="19016"/>
                  </a:cubicBezTo>
                  <a:cubicBezTo>
                    <a:pt x="21505" y="19745"/>
                    <a:pt x="21505" y="20540"/>
                    <a:pt x="21505" y="213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" name="Line"/>
            <p:cNvSpPr/>
            <p:nvPr/>
          </p:nvSpPr>
          <p:spPr>
            <a:xfrm>
              <a:off x="11304522" y="953707"/>
              <a:ext cx="190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" name="Line"/>
            <p:cNvSpPr/>
            <p:nvPr/>
          </p:nvSpPr>
          <p:spPr>
            <a:xfrm>
              <a:off x="11406122" y="804138"/>
              <a:ext cx="6351" cy="34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8" fill="norm" stroke="1" extrusionOk="0">
                  <a:moveTo>
                    <a:pt x="21600" y="596"/>
                  </a:moveTo>
                  <a:cubicBezTo>
                    <a:pt x="21600" y="-43"/>
                    <a:pt x="21600" y="-682"/>
                    <a:pt x="18000" y="1619"/>
                  </a:cubicBezTo>
                  <a:cubicBezTo>
                    <a:pt x="14400" y="3919"/>
                    <a:pt x="7200" y="9159"/>
                    <a:pt x="3600" y="12866"/>
                  </a:cubicBezTo>
                  <a:cubicBezTo>
                    <a:pt x="0" y="16572"/>
                    <a:pt x="0" y="18745"/>
                    <a:pt x="0" y="209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" name="Line"/>
            <p:cNvSpPr/>
            <p:nvPr/>
          </p:nvSpPr>
          <p:spPr>
            <a:xfrm>
              <a:off x="11463778" y="991807"/>
              <a:ext cx="240795" cy="98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390" fill="norm" stroke="1" extrusionOk="0">
                  <a:moveTo>
                    <a:pt x="3366" y="0"/>
                  </a:moveTo>
                  <a:cubicBezTo>
                    <a:pt x="2418" y="1379"/>
                    <a:pt x="1471" y="2757"/>
                    <a:pt x="902" y="4596"/>
                  </a:cubicBezTo>
                  <a:cubicBezTo>
                    <a:pt x="334" y="6434"/>
                    <a:pt x="144" y="8732"/>
                    <a:pt x="50" y="11489"/>
                  </a:cubicBezTo>
                  <a:cubicBezTo>
                    <a:pt x="-45" y="14247"/>
                    <a:pt x="-45" y="17464"/>
                    <a:pt x="429" y="19302"/>
                  </a:cubicBezTo>
                  <a:cubicBezTo>
                    <a:pt x="902" y="21140"/>
                    <a:pt x="1850" y="21600"/>
                    <a:pt x="2702" y="21140"/>
                  </a:cubicBezTo>
                  <a:cubicBezTo>
                    <a:pt x="3555" y="20681"/>
                    <a:pt x="4313" y="19302"/>
                    <a:pt x="4976" y="17694"/>
                  </a:cubicBezTo>
                  <a:cubicBezTo>
                    <a:pt x="5639" y="16085"/>
                    <a:pt x="6208" y="14247"/>
                    <a:pt x="6776" y="14247"/>
                  </a:cubicBezTo>
                  <a:cubicBezTo>
                    <a:pt x="7344" y="14247"/>
                    <a:pt x="7913" y="16085"/>
                    <a:pt x="8387" y="15855"/>
                  </a:cubicBezTo>
                  <a:cubicBezTo>
                    <a:pt x="8860" y="15626"/>
                    <a:pt x="9239" y="13328"/>
                    <a:pt x="9618" y="11030"/>
                  </a:cubicBezTo>
                  <a:cubicBezTo>
                    <a:pt x="9997" y="8732"/>
                    <a:pt x="10376" y="6434"/>
                    <a:pt x="11134" y="6204"/>
                  </a:cubicBezTo>
                  <a:cubicBezTo>
                    <a:pt x="11892" y="5974"/>
                    <a:pt x="13029" y="7813"/>
                    <a:pt x="13692" y="9881"/>
                  </a:cubicBezTo>
                  <a:cubicBezTo>
                    <a:pt x="14355" y="11949"/>
                    <a:pt x="14544" y="14247"/>
                    <a:pt x="14639" y="16545"/>
                  </a:cubicBezTo>
                  <a:cubicBezTo>
                    <a:pt x="14734" y="18843"/>
                    <a:pt x="14734" y="21140"/>
                    <a:pt x="14450" y="21370"/>
                  </a:cubicBezTo>
                  <a:cubicBezTo>
                    <a:pt x="14166" y="21600"/>
                    <a:pt x="13597" y="19762"/>
                    <a:pt x="13408" y="17234"/>
                  </a:cubicBezTo>
                  <a:cubicBezTo>
                    <a:pt x="13218" y="14706"/>
                    <a:pt x="13408" y="11489"/>
                    <a:pt x="14829" y="8962"/>
                  </a:cubicBezTo>
                  <a:cubicBezTo>
                    <a:pt x="16250" y="6434"/>
                    <a:pt x="18902" y="4596"/>
                    <a:pt x="21555" y="27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8" name="Line"/>
            <p:cNvSpPr/>
            <p:nvPr/>
          </p:nvSpPr>
          <p:spPr>
            <a:xfrm>
              <a:off x="11683754" y="998195"/>
              <a:ext cx="166869" cy="152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6" h="21299" fill="norm" stroke="1" extrusionOk="0">
                  <a:moveTo>
                    <a:pt x="3381" y="1770"/>
                  </a:moveTo>
                  <a:cubicBezTo>
                    <a:pt x="3381" y="3250"/>
                    <a:pt x="3381" y="4729"/>
                    <a:pt x="4434" y="5025"/>
                  </a:cubicBezTo>
                  <a:cubicBezTo>
                    <a:pt x="5488" y="5321"/>
                    <a:pt x="7595" y="4433"/>
                    <a:pt x="8912" y="3250"/>
                  </a:cubicBezTo>
                  <a:cubicBezTo>
                    <a:pt x="10229" y="2066"/>
                    <a:pt x="10756" y="587"/>
                    <a:pt x="10229" y="143"/>
                  </a:cubicBezTo>
                  <a:cubicBezTo>
                    <a:pt x="9703" y="-301"/>
                    <a:pt x="8122" y="291"/>
                    <a:pt x="6278" y="1918"/>
                  </a:cubicBezTo>
                  <a:cubicBezTo>
                    <a:pt x="4434" y="3546"/>
                    <a:pt x="2327" y="6209"/>
                    <a:pt x="1010" y="8724"/>
                  </a:cubicBezTo>
                  <a:cubicBezTo>
                    <a:pt x="-307" y="11239"/>
                    <a:pt x="-834" y="13606"/>
                    <a:pt x="2590" y="15677"/>
                  </a:cubicBezTo>
                  <a:cubicBezTo>
                    <a:pt x="6015" y="17748"/>
                    <a:pt x="13390" y="19524"/>
                    <a:pt x="20766" y="212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9" name="Line"/>
            <p:cNvSpPr/>
            <p:nvPr/>
          </p:nvSpPr>
          <p:spPr>
            <a:xfrm>
              <a:off x="3093964" y="1256062"/>
              <a:ext cx="267444" cy="404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362" fill="norm" stroke="1" extrusionOk="0">
                  <a:moveTo>
                    <a:pt x="19089" y="800"/>
                  </a:moveTo>
                  <a:cubicBezTo>
                    <a:pt x="20261" y="353"/>
                    <a:pt x="21433" y="-95"/>
                    <a:pt x="21098" y="17"/>
                  </a:cubicBezTo>
                  <a:cubicBezTo>
                    <a:pt x="20763" y="129"/>
                    <a:pt x="18921" y="800"/>
                    <a:pt x="15991" y="2143"/>
                  </a:cubicBezTo>
                  <a:cubicBezTo>
                    <a:pt x="13061" y="3486"/>
                    <a:pt x="9042" y="5501"/>
                    <a:pt x="6531" y="6844"/>
                  </a:cubicBezTo>
                  <a:cubicBezTo>
                    <a:pt x="4019" y="8187"/>
                    <a:pt x="3014" y="8858"/>
                    <a:pt x="2345" y="9474"/>
                  </a:cubicBezTo>
                  <a:cubicBezTo>
                    <a:pt x="1675" y="10089"/>
                    <a:pt x="1340" y="10649"/>
                    <a:pt x="1926" y="10929"/>
                  </a:cubicBezTo>
                  <a:cubicBezTo>
                    <a:pt x="2512" y="11209"/>
                    <a:pt x="4019" y="11209"/>
                    <a:pt x="6112" y="11209"/>
                  </a:cubicBezTo>
                  <a:cubicBezTo>
                    <a:pt x="8205" y="11209"/>
                    <a:pt x="10884" y="11209"/>
                    <a:pt x="12559" y="11377"/>
                  </a:cubicBezTo>
                  <a:cubicBezTo>
                    <a:pt x="14233" y="11544"/>
                    <a:pt x="14903" y="11880"/>
                    <a:pt x="14986" y="12328"/>
                  </a:cubicBezTo>
                  <a:cubicBezTo>
                    <a:pt x="15070" y="12775"/>
                    <a:pt x="14568" y="13335"/>
                    <a:pt x="12475" y="14454"/>
                  </a:cubicBezTo>
                  <a:cubicBezTo>
                    <a:pt x="10382" y="15573"/>
                    <a:pt x="6698" y="17252"/>
                    <a:pt x="4438" y="18203"/>
                  </a:cubicBezTo>
                  <a:cubicBezTo>
                    <a:pt x="2177" y="19155"/>
                    <a:pt x="1340" y="19379"/>
                    <a:pt x="754" y="19770"/>
                  </a:cubicBezTo>
                  <a:cubicBezTo>
                    <a:pt x="168" y="20162"/>
                    <a:pt x="-167" y="20722"/>
                    <a:pt x="84" y="21057"/>
                  </a:cubicBezTo>
                  <a:cubicBezTo>
                    <a:pt x="335" y="21393"/>
                    <a:pt x="1173" y="21505"/>
                    <a:pt x="4103" y="21113"/>
                  </a:cubicBezTo>
                  <a:cubicBezTo>
                    <a:pt x="7033" y="20722"/>
                    <a:pt x="12056" y="19826"/>
                    <a:pt x="17080" y="189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0" name="Line"/>
            <p:cNvSpPr/>
            <p:nvPr/>
          </p:nvSpPr>
          <p:spPr>
            <a:xfrm>
              <a:off x="3519372" y="1302957"/>
              <a:ext cx="2545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1600" fill="norm" stroke="1" extrusionOk="0">
                  <a:moveTo>
                    <a:pt x="19978" y="0"/>
                  </a:moveTo>
                  <a:cubicBezTo>
                    <a:pt x="11670" y="3600"/>
                    <a:pt x="3363" y="7200"/>
                    <a:pt x="870" y="10800"/>
                  </a:cubicBezTo>
                  <a:cubicBezTo>
                    <a:pt x="-1622" y="14400"/>
                    <a:pt x="1701" y="18000"/>
                    <a:pt x="502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1" name="Line"/>
            <p:cNvSpPr/>
            <p:nvPr/>
          </p:nvSpPr>
          <p:spPr>
            <a:xfrm>
              <a:off x="3468572" y="1283907"/>
              <a:ext cx="2604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600" fill="norm" stroke="1" extrusionOk="0">
                  <a:moveTo>
                    <a:pt x="527" y="21600"/>
                  </a:moveTo>
                  <a:cubicBezTo>
                    <a:pt x="178" y="18900"/>
                    <a:pt x="-170" y="16200"/>
                    <a:pt x="91" y="14175"/>
                  </a:cubicBezTo>
                  <a:cubicBezTo>
                    <a:pt x="353" y="12150"/>
                    <a:pt x="1224" y="10800"/>
                    <a:pt x="4098" y="8550"/>
                  </a:cubicBezTo>
                  <a:cubicBezTo>
                    <a:pt x="6972" y="6300"/>
                    <a:pt x="11849" y="3150"/>
                    <a:pt x="15072" y="1575"/>
                  </a:cubicBezTo>
                  <a:cubicBezTo>
                    <a:pt x="18295" y="0"/>
                    <a:pt x="19862" y="0"/>
                    <a:pt x="2143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2" name="Line"/>
            <p:cNvSpPr/>
            <p:nvPr/>
          </p:nvSpPr>
          <p:spPr>
            <a:xfrm>
              <a:off x="3494022" y="1480757"/>
              <a:ext cx="1968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81" y="19800"/>
                    <a:pt x="8361" y="18000"/>
                    <a:pt x="11961" y="14400"/>
                  </a:cubicBezTo>
                  <a:cubicBezTo>
                    <a:pt x="15561" y="10800"/>
                    <a:pt x="18581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3" name="Line"/>
            <p:cNvSpPr/>
            <p:nvPr/>
          </p:nvSpPr>
          <p:spPr>
            <a:xfrm>
              <a:off x="3728972" y="1563307"/>
              <a:ext cx="63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" name="Line"/>
            <p:cNvSpPr/>
            <p:nvPr/>
          </p:nvSpPr>
          <p:spPr>
            <a:xfrm>
              <a:off x="3703572" y="1456804"/>
              <a:ext cx="71569" cy="48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6" h="20584" fill="norm" stroke="1" extrusionOk="0">
                  <a:moveTo>
                    <a:pt x="16663" y="2085"/>
                  </a:moveTo>
                  <a:cubicBezTo>
                    <a:pt x="13577" y="2085"/>
                    <a:pt x="10491" y="2085"/>
                    <a:pt x="8331" y="4335"/>
                  </a:cubicBezTo>
                  <a:cubicBezTo>
                    <a:pt x="6171" y="6585"/>
                    <a:pt x="4937" y="11085"/>
                    <a:pt x="5554" y="14685"/>
                  </a:cubicBezTo>
                  <a:cubicBezTo>
                    <a:pt x="6171" y="18285"/>
                    <a:pt x="8640" y="20985"/>
                    <a:pt x="11417" y="20535"/>
                  </a:cubicBezTo>
                  <a:cubicBezTo>
                    <a:pt x="14194" y="20085"/>
                    <a:pt x="17280" y="16485"/>
                    <a:pt x="19131" y="12435"/>
                  </a:cubicBezTo>
                  <a:cubicBezTo>
                    <a:pt x="20983" y="8385"/>
                    <a:pt x="21600" y="3885"/>
                    <a:pt x="19749" y="1635"/>
                  </a:cubicBezTo>
                  <a:cubicBezTo>
                    <a:pt x="17897" y="-615"/>
                    <a:pt x="13577" y="-615"/>
                    <a:pt x="9874" y="2085"/>
                  </a:cubicBezTo>
                  <a:cubicBezTo>
                    <a:pt x="6171" y="4785"/>
                    <a:pt x="3086" y="10185"/>
                    <a:pt x="0" y="155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" name="Line"/>
            <p:cNvSpPr/>
            <p:nvPr/>
          </p:nvSpPr>
          <p:spPr>
            <a:xfrm>
              <a:off x="3087622" y="1753807"/>
              <a:ext cx="7429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23" y="18000"/>
                    <a:pt x="5046" y="14400"/>
                    <a:pt x="7446" y="11475"/>
                  </a:cubicBezTo>
                  <a:cubicBezTo>
                    <a:pt x="9846" y="8550"/>
                    <a:pt x="12123" y="6300"/>
                    <a:pt x="14462" y="4500"/>
                  </a:cubicBezTo>
                  <a:cubicBezTo>
                    <a:pt x="16800" y="2700"/>
                    <a:pt x="19200" y="13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" name="Line"/>
            <p:cNvSpPr/>
            <p:nvPr/>
          </p:nvSpPr>
          <p:spPr>
            <a:xfrm>
              <a:off x="3353759" y="1937957"/>
              <a:ext cx="19614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000"/>
                    <a:pt x="2735" y="8000"/>
                    <a:pt x="575" y="11600"/>
                  </a:cubicBezTo>
                  <a:cubicBezTo>
                    <a:pt x="-1585" y="15200"/>
                    <a:pt x="2735" y="18400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" name="Line"/>
            <p:cNvSpPr/>
            <p:nvPr/>
          </p:nvSpPr>
          <p:spPr>
            <a:xfrm>
              <a:off x="3457248" y="1970649"/>
              <a:ext cx="105727" cy="111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5" h="21079" fill="norm" stroke="1" extrusionOk="0">
                  <a:moveTo>
                    <a:pt x="9900" y="2222"/>
                  </a:moveTo>
                  <a:cubicBezTo>
                    <a:pt x="7782" y="1022"/>
                    <a:pt x="5664" y="-178"/>
                    <a:pt x="3970" y="22"/>
                  </a:cubicBezTo>
                  <a:cubicBezTo>
                    <a:pt x="2276" y="222"/>
                    <a:pt x="1006" y="1822"/>
                    <a:pt x="370" y="3622"/>
                  </a:cubicBezTo>
                  <a:cubicBezTo>
                    <a:pt x="-265" y="5422"/>
                    <a:pt x="-265" y="7422"/>
                    <a:pt x="1853" y="10422"/>
                  </a:cubicBezTo>
                  <a:cubicBezTo>
                    <a:pt x="3970" y="13422"/>
                    <a:pt x="8206" y="17422"/>
                    <a:pt x="11382" y="19422"/>
                  </a:cubicBezTo>
                  <a:cubicBezTo>
                    <a:pt x="14559" y="21422"/>
                    <a:pt x="16676" y="21422"/>
                    <a:pt x="18159" y="20422"/>
                  </a:cubicBezTo>
                  <a:cubicBezTo>
                    <a:pt x="19641" y="19422"/>
                    <a:pt x="20488" y="17422"/>
                    <a:pt x="20911" y="15422"/>
                  </a:cubicBezTo>
                  <a:cubicBezTo>
                    <a:pt x="21335" y="13422"/>
                    <a:pt x="21335" y="11422"/>
                    <a:pt x="19853" y="9422"/>
                  </a:cubicBezTo>
                  <a:cubicBezTo>
                    <a:pt x="18370" y="7422"/>
                    <a:pt x="15406" y="5422"/>
                    <a:pt x="12441" y="34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" name="Line"/>
            <p:cNvSpPr/>
            <p:nvPr/>
          </p:nvSpPr>
          <p:spPr>
            <a:xfrm>
              <a:off x="3616789" y="1971824"/>
              <a:ext cx="97661" cy="100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0909" fill="norm" stroke="1" extrusionOk="0">
                  <a:moveTo>
                    <a:pt x="10570" y="882"/>
                  </a:moveTo>
                  <a:cubicBezTo>
                    <a:pt x="8272" y="882"/>
                    <a:pt x="5974" y="882"/>
                    <a:pt x="3906" y="1984"/>
                  </a:cubicBezTo>
                  <a:cubicBezTo>
                    <a:pt x="1838" y="3086"/>
                    <a:pt x="0" y="5290"/>
                    <a:pt x="0" y="8596"/>
                  </a:cubicBezTo>
                  <a:cubicBezTo>
                    <a:pt x="0" y="11902"/>
                    <a:pt x="1838" y="16310"/>
                    <a:pt x="3906" y="18735"/>
                  </a:cubicBezTo>
                  <a:cubicBezTo>
                    <a:pt x="5974" y="21159"/>
                    <a:pt x="8272" y="21600"/>
                    <a:pt x="11260" y="19837"/>
                  </a:cubicBezTo>
                  <a:cubicBezTo>
                    <a:pt x="14247" y="18073"/>
                    <a:pt x="17923" y="14106"/>
                    <a:pt x="19762" y="10580"/>
                  </a:cubicBezTo>
                  <a:cubicBezTo>
                    <a:pt x="21600" y="7053"/>
                    <a:pt x="21600" y="3967"/>
                    <a:pt x="20221" y="2204"/>
                  </a:cubicBezTo>
                  <a:cubicBezTo>
                    <a:pt x="18843" y="441"/>
                    <a:pt x="16085" y="0"/>
                    <a:pt x="13328" y="0"/>
                  </a:cubicBezTo>
                  <a:cubicBezTo>
                    <a:pt x="10570" y="0"/>
                    <a:pt x="7813" y="441"/>
                    <a:pt x="5055" y="8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" name="Line"/>
            <p:cNvSpPr/>
            <p:nvPr/>
          </p:nvSpPr>
          <p:spPr>
            <a:xfrm>
              <a:off x="43856" y="2680907"/>
              <a:ext cx="236554" cy="32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535" fill="norm" stroke="1" extrusionOk="0">
                  <a:moveTo>
                    <a:pt x="1912" y="0"/>
                  </a:moveTo>
                  <a:cubicBezTo>
                    <a:pt x="1529" y="711"/>
                    <a:pt x="1147" y="1421"/>
                    <a:pt x="1434" y="2061"/>
                  </a:cubicBezTo>
                  <a:cubicBezTo>
                    <a:pt x="1720" y="2700"/>
                    <a:pt x="2676" y="3268"/>
                    <a:pt x="5065" y="3339"/>
                  </a:cubicBezTo>
                  <a:cubicBezTo>
                    <a:pt x="7455" y="3411"/>
                    <a:pt x="11278" y="2984"/>
                    <a:pt x="13667" y="2700"/>
                  </a:cubicBezTo>
                  <a:cubicBezTo>
                    <a:pt x="16057" y="2416"/>
                    <a:pt x="17012" y="2274"/>
                    <a:pt x="18255" y="1847"/>
                  </a:cubicBezTo>
                  <a:cubicBezTo>
                    <a:pt x="19497" y="1421"/>
                    <a:pt x="21027" y="711"/>
                    <a:pt x="21313" y="355"/>
                  </a:cubicBezTo>
                  <a:cubicBezTo>
                    <a:pt x="21600" y="0"/>
                    <a:pt x="20644" y="0"/>
                    <a:pt x="18159" y="782"/>
                  </a:cubicBezTo>
                  <a:cubicBezTo>
                    <a:pt x="15674" y="1563"/>
                    <a:pt x="11660" y="3126"/>
                    <a:pt x="9175" y="4192"/>
                  </a:cubicBezTo>
                  <a:cubicBezTo>
                    <a:pt x="6690" y="5258"/>
                    <a:pt x="5735" y="5826"/>
                    <a:pt x="5065" y="6466"/>
                  </a:cubicBezTo>
                  <a:cubicBezTo>
                    <a:pt x="4396" y="7105"/>
                    <a:pt x="4014" y="7816"/>
                    <a:pt x="4396" y="8313"/>
                  </a:cubicBezTo>
                  <a:cubicBezTo>
                    <a:pt x="4779" y="8811"/>
                    <a:pt x="5926" y="9095"/>
                    <a:pt x="7264" y="9237"/>
                  </a:cubicBezTo>
                  <a:cubicBezTo>
                    <a:pt x="8602" y="9379"/>
                    <a:pt x="10131" y="9379"/>
                    <a:pt x="11373" y="9379"/>
                  </a:cubicBezTo>
                  <a:cubicBezTo>
                    <a:pt x="12616" y="9379"/>
                    <a:pt x="13572" y="9379"/>
                    <a:pt x="13667" y="9734"/>
                  </a:cubicBezTo>
                  <a:cubicBezTo>
                    <a:pt x="13763" y="10089"/>
                    <a:pt x="12998" y="10800"/>
                    <a:pt x="10704" y="12150"/>
                  </a:cubicBezTo>
                  <a:cubicBezTo>
                    <a:pt x="8411" y="13500"/>
                    <a:pt x="4588" y="15489"/>
                    <a:pt x="2485" y="16911"/>
                  </a:cubicBezTo>
                  <a:cubicBezTo>
                    <a:pt x="382" y="18332"/>
                    <a:pt x="0" y="19184"/>
                    <a:pt x="0" y="19966"/>
                  </a:cubicBezTo>
                  <a:cubicBezTo>
                    <a:pt x="0" y="20747"/>
                    <a:pt x="382" y="21458"/>
                    <a:pt x="2867" y="21529"/>
                  </a:cubicBezTo>
                  <a:cubicBezTo>
                    <a:pt x="5352" y="21600"/>
                    <a:pt x="9940" y="21032"/>
                    <a:pt x="14527" y="204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" name="Line"/>
            <p:cNvSpPr/>
            <p:nvPr/>
          </p:nvSpPr>
          <p:spPr>
            <a:xfrm>
              <a:off x="261872" y="2821550"/>
              <a:ext cx="215901" cy="173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fill="norm" stroke="1" extrusionOk="0">
                  <a:moveTo>
                    <a:pt x="0" y="1445"/>
                  </a:moveTo>
                  <a:cubicBezTo>
                    <a:pt x="1059" y="925"/>
                    <a:pt x="2118" y="404"/>
                    <a:pt x="3071" y="535"/>
                  </a:cubicBezTo>
                  <a:cubicBezTo>
                    <a:pt x="4024" y="665"/>
                    <a:pt x="4871" y="1445"/>
                    <a:pt x="5612" y="3657"/>
                  </a:cubicBezTo>
                  <a:cubicBezTo>
                    <a:pt x="6353" y="5870"/>
                    <a:pt x="6988" y="9513"/>
                    <a:pt x="6776" y="12376"/>
                  </a:cubicBezTo>
                  <a:cubicBezTo>
                    <a:pt x="6565" y="15238"/>
                    <a:pt x="5506" y="17320"/>
                    <a:pt x="4659" y="18882"/>
                  </a:cubicBezTo>
                  <a:cubicBezTo>
                    <a:pt x="3812" y="20443"/>
                    <a:pt x="3176" y="21484"/>
                    <a:pt x="2753" y="21354"/>
                  </a:cubicBezTo>
                  <a:cubicBezTo>
                    <a:pt x="2329" y="21224"/>
                    <a:pt x="2118" y="19923"/>
                    <a:pt x="3282" y="17060"/>
                  </a:cubicBezTo>
                  <a:cubicBezTo>
                    <a:pt x="4447" y="14197"/>
                    <a:pt x="6988" y="9773"/>
                    <a:pt x="8788" y="6911"/>
                  </a:cubicBezTo>
                  <a:cubicBezTo>
                    <a:pt x="10588" y="4048"/>
                    <a:pt x="11647" y="2747"/>
                    <a:pt x="12706" y="1706"/>
                  </a:cubicBezTo>
                  <a:cubicBezTo>
                    <a:pt x="13765" y="665"/>
                    <a:pt x="14824" y="-116"/>
                    <a:pt x="15035" y="14"/>
                  </a:cubicBezTo>
                  <a:cubicBezTo>
                    <a:pt x="15247" y="144"/>
                    <a:pt x="14612" y="1185"/>
                    <a:pt x="13765" y="2486"/>
                  </a:cubicBezTo>
                  <a:cubicBezTo>
                    <a:pt x="12918" y="3788"/>
                    <a:pt x="11859" y="5349"/>
                    <a:pt x="11753" y="7431"/>
                  </a:cubicBezTo>
                  <a:cubicBezTo>
                    <a:pt x="11647" y="9513"/>
                    <a:pt x="12494" y="12115"/>
                    <a:pt x="14294" y="13417"/>
                  </a:cubicBezTo>
                  <a:cubicBezTo>
                    <a:pt x="16094" y="14718"/>
                    <a:pt x="18847" y="14718"/>
                    <a:pt x="21600" y="147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" name="Line"/>
            <p:cNvSpPr/>
            <p:nvPr/>
          </p:nvSpPr>
          <p:spPr>
            <a:xfrm>
              <a:off x="659941" y="2703937"/>
              <a:ext cx="217882" cy="251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366" fill="norm" stroke="1" extrusionOk="0">
                  <a:moveTo>
                    <a:pt x="3310" y="4522"/>
                  </a:moveTo>
                  <a:cubicBezTo>
                    <a:pt x="2894" y="3442"/>
                    <a:pt x="2479" y="2362"/>
                    <a:pt x="2791" y="1642"/>
                  </a:cubicBezTo>
                  <a:cubicBezTo>
                    <a:pt x="3102" y="922"/>
                    <a:pt x="4141" y="562"/>
                    <a:pt x="5283" y="292"/>
                  </a:cubicBezTo>
                  <a:cubicBezTo>
                    <a:pt x="6425" y="22"/>
                    <a:pt x="7671" y="-158"/>
                    <a:pt x="8606" y="202"/>
                  </a:cubicBezTo>
                  <a:cubicBezTo>
                    <a:pt x="9541" y="562"/>
                    <a:pt x="10164" y="1462"/>
                    <a:pt x="9852" y="3172"/>
                  </a:cubicBezTo>
                  <a:cubicBezTo>
                    <a:pt x="9541" y="4882"/>
                    <a:pt x="8294" y="7402"/>
                    <a:pt x="6529" y="9832"/>
                  </a:cubicBezTo>
                  <a:cubicBezTo>
                    <a:pt x="4764" y="12262"/>
                    <a:pt x="2479" y="14602"/>
                    <a:pt x="1233" y="16312"/>
                  </a:cubicBezTo>
                  <a:cubicBezTo>
                    <a:pt x="-13" y="18022"/>
                    <a:pt x="-221" y="19102"/>
                    <a:pt x="194" y="19912"/>
                  </a:cubicBezTo>
                  <a:cubicBezTo>
                    <a:pt x="610" y="20722"/>
                    <a:pt x="1648" y="21262"/>
                    <a:pt x="5283" y="21352"/>
                  </a:cubicBezTo>
                  <a:cubicBezTo>
                    <a:pt x="8917" y="21442"/>
                    <a:pt x="15148" y="21082"/>
                    <a:pt x="21379" y="207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" name="Line"/>
            <p:cNvSpPr/>
            <p:nvPr/>
          </p:nvSpPr>
          <p:spPr>
            <a:xfrm>
              <a:off x="160272" y="3074607"/>
              <a:ext cx="5524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31" y="16200"/>
                    <a:pt x="5462" y="10800"/>
                    <a:pt x="8234" y="7200"/>
                  </a:cubicBezTo>
                  <a:cubicBezTo>
                    <a:pt x="11007" y="3600"/>
                    <a:pt x="13821" y="1800"/>
                    <a:pt x="16055" y="900"/>
                  </a:cubicBezTo>
                  <a:cubicBezTo>
                    <a:pt x="18290" y="0"/>
                    <a:pt x="19945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" name="Line"/>
            <p:cNvSpPr/>
            <p:nvPr/>
          </p:nvSpPr>
          <p:spPr>
            <a:xfrm>
              <a:off x="304206" y="3112707"/>
              <a:ext cx="357717" cy="88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1278" y="20057"/>
                  </a:moveTo>
                  <a:cubicBezTo>
                    <a:pt x="639" y="20571"/>
                    <a:pt x="0" y="21086"/>
                    <a:pt x="0" y="21343"/>
                  </a:cubicBezTo>
                  <a:cubicBezTo>
                    <a:pt x="0" y="21600"/>
                    <a:pt x="639" y="21600"/>
                    <a:pt x="3323" y="19029"/>
                  </a:cubicBezTo>
                  <a:cubicBezTo>
                    <a:pt x="6007" y="16457"/>
                    <a:pt x="10736" y="11314"/>
                    <a:pt x="14123" y="7714"/>
                  </a:cubicBezTo>
                  <a:cubicBezTo>
                    <a:pt x="17510" y="4114"/>
                    <a:pt x="19555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" name="Line"/>
            <p:cNvSpPr/>
            <p:nvPr/>
          </p:nvSpPr>
          <p:spPr>
            <a:xfrm>
              <a:off x="1030222" y="2771509"/>
              <a:ext cx="38101" cy="23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21600" y="9353"/>
                  </a:moveTo>
                  <a:cubicBezTo>
                    <a:pt x="14400" y="3953"/>
                    <a:pt x="7200" y="-1447"/>
                    <a:pt x="3600" y="353"/>
                  </a:cubicBezTo>
                  <a:cubicBezTo>
                    <a:pt x="0" y="2153"/>
                    <a:pt x="0" y="11153"/>
                    <a:pt x="0" y="201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" name="Line"/>
            <p:cNvSpPr/>
            <p:nvPr/>
          </p:nvSpPr>
          <p:spPr>
            <a:xfrm>
              <a:off x="1055622" y="2915857"/>
              <a:ext cx="12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" name="Line"/>
            <p:cNvSpPr/>
            <p:nvPr/>
          </p:nvSpPr>
          <p:spPr>
            <a:xfrm>
              <a:off x="1662705" y="2814257"/>
              <a:ext cx="204539" cy="178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408" fill="norm" stroke="1" extrusionOk="0">
                  <a:moveTo>
                    <a:pt x="2245" y="0"/>
                  </a:moveTo>
                  <a:cubicBezTo>
                    <a:pt x="1364" y="4066"/>
                    <a:pt x="482" y="8132"/>
                    <a:pt x="152" y="11562"/>
                  </a:cubicBezTo>
                  <a:cubicBezTo>
                    <a:pt x="-179" y="14993"/>
                    <a:pt x="41" y="17788"/>
                    <a:pt x="703" y="19440"/>
                  </a:cubicBezTo>
                  <a:cubicBezTo>
                    <a:pt x="1364" y="21092"/>
                    <a:pt x="2466" y="21600"/>
                    <a:pt x="3458" y="21346"/>
                  </a:cubicBezTo>
                  <a:cubicBezTo>
                    <a:pt x="4450" y="21092"/>
                    <a:pt x="5331" y="20075"/>
                    <a:pt x="5882" y="18932"/>
                  </a:cubicBezTo>
                  <a:cubicBezTo>
                    <a:pt x="6433" y="17788"/>
                    <a:pt x="6654" y="16518"/>
                    <a:pt x="7205" y="16645"/>
                  </a:cubicBezTo>
                  <a:cubicBezTo>
                    <a:pt x="7756" y="16772"/>
                    <a:pt x="8637" y="18296"/>
                    <a:pt x="9519" y="19440"/>
                  </a:cubicBezTo>
                  <a:cubicBezTo>
                    <a:pt x="10401" y="20584"/>
                    <a:pt x="11282" y="21346"/>
                    <a:pt x="12825" y="21219"/>
                  </a:cubicBezTo>
                  <a:cubicBezTo>
                    <a:pt x="14368" y="21092"/>
                    <a:pt x="16572" y="20075"/>
                    <a:pt x="18115" y="17915"/>
                  </a:cubicBezTo>
                  <a:cubicBezTo>
                    <a:pt x="19658" y="15755"/>
                    <a:pt x="20539" y="12452"/>
                    <a:pt x="20980" y="9656"/>
                  </a:cubicBezTo>
                  <a:cubicBezTo>
                    <a:pt x="21421" y="6861"/>
                    <a:pt x="21421" y="4574"/>
                    <a:pt x="20870" y="3558"/>
                  </a:cubicBezTo>
                  <a:cubicBezTo>
                    <a:pt x="20319" y="2541"/>
                    <a:pt x="19217" y="2795"/>
                    <a:pt x="18666" y="3558"/>
                  </a:cubicBezTo>
                  <a:cubicBezTo>
                    <a:pt x="18115" y="4320"/>
                    <a:pt x="18115" y="5591"/>
                    <a:pt x="18115" y="68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" name="Line"/>
            <p:cNvSpPr/>
            <p:nvPr/>
          </p:nvSpPr>
          <p:spPr>
            <a:xfrm>
              <a:off x="1937769" y="2888516"/>
              <a:ext cx="95754" cy="97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102" fill="norm" stroke="1" extrusionOk="0">
                  <a:moveTo>
                    <a:pt x="1520" y="12830"/>
                  </a:moveTo>
                  <a:cubicBezTo>
                    <a:pt x="2929" y="10991"/>
                    <a:pt x="4338" y="9153"/>
                    <a:pt x="5981" y="6855"/>
                  </a:cubicBezTo>
                  <a:cubicBezTo>
                    <a:pt x="7625" y="4557"/>
                    <a:pt x="9503" y="1800"/>
                    <a:pt x="9268" y="651"/>
                  </a:cubicBezTo>
                  <a:cubicBezTo>
                    <a:pt x="9033" y="-498"/>
                    <a:pt x="6685" y="-38"/>
                    <a:pt x="4572" y="1340"/>
                  </a:cubicBezTo>
                  <a:cubicBezTo>
                    <a:pt x="2459" y="2719"/>
                    <a:pt x="581" y="5017"/>
                    <a:pt x="112" y="8234"/>
                  </a:cubicBezTo>
                  <a:cubicBezTo>
                    <a:pt x="-358" y="11451"/>
                    <a:pt x="581" y="15587"/>
                    <a:pt x="4338" y="17885"/>
                  </a:cubicBezTo>
                  <a:cubicBezTo>
                    <a:pt x="8094" y="20183"/>
                    <a:pt x="14668" y="20642"/>
                    <a:pt x="21242" y="211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" name="Shape"/>
            <p:cNvSpPr/>
            <p:nvPr/>
          </p:nvSpPr>
          <p:spPr>
            <a:xfrm>
              <a:off x="2366633" y="2835159"/>
              <a:ext cx="94322" cy="392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4" h="21445" fill="norm" stroke="1" extrusionOk="0">
                  <a:moveTo>
                    <a:pt x="4989" y="9948"/>
                  </a:moveTo>
                  <a:cubicBezTo>
                    <a:pt x="4520" y="12027"/>
                    <a:pt x="4050" y="14106"/>
                    <a:pt x="4050" y="15781"/>
                  </a:cubicBezTo>
                  <a:cubicBezTo>
                    <a:pt x="4050" y="17456"/>
                    <a:pt x="4520" y="18727"/>
                    <a:pt x="4989" y="19709"/>
                  </a:cubicBezTo>
                  <a:cubicBezTo>
                    <a:pt x="5459" y="20690"/>
                    <a:pt x="5928" y="21383"/>
                    <a:pt x="5459" y="21441"/>
                  </a:cubicBezTo>
                  <a:cubicBezTo>
                    <a:pt x="4989" y="21499"/>
                    <a:pt x="3581" y="20921"/>
                    <a:pt x="2407" y="18380"/>
                  </a:cubicBezTo>
                  <a:cubicBezTo>
                    <a:pt x="1233" y="15839"/>
                    <a:pt x="294" y="11334"/>
                    <a:pt x="59" y="8331"/>
                  </a:cubicBezTo>
                  <a:cubicBezTo>
                    <a:pt x="-176" y="5328"/>
                    <a:pt x="294" y="3826"/>
                    <a:pt x="1467" y="2671"/>
                  </a:cubicBezTo>
                  <a:cubicBezTo>
                    <a:pt x="2641" y="1516"/>
                    <a:pt x="4520" y="708"/>
                    <a:pt x="6867" y="303"/>
                  </a:cubicBezTo>
                  <a:cubicBezTo>
                    <a:pt x="9215" y="-101"/>
                    <a:pt x="12033" y="-101"/>
                    <a:pt x="14615" y="303"/>
                  </a:cubicBezTo>
                  <a:cubicBezTo>
                    <a:pt x="17198" y="708"/>
                    <a:pt x="19546" y="1516"/>
                    <a:pt x="20485" y="2671"/>
                  </a:cubicBezTo>
                  <a:cubicBezTo>
                    <a:pt x="21424" y="3826"/>
                    <a:pt x="20954" y="5328"/>
                    <a:pt x="18137" y="6598"/>
                  </a:cubicBezTo>
                  <a:cubicBezTo>
                    <a:pt x="15320" y="7869"/>
                    <a:pt x="10154" y="8909"/>
                    <a:pt x="4989" y="99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" name="Line"/>
            <p:cNvSpPr/>
            <p:nvPr/>
          </p:nvSpPr>
          <p:spPr>
            <a:xfrm>
              <a:off x="2487458" y="2877757"/>
              <a:ext cx="80676" cy="100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2" h="20508" fill="norm" stroke="1" extrusionOk="0">
                  <a:moveTo>
                    <a:pt x="4073" y="1296"/>
                  </a:moveTo>
                  <a:cubicBezTo>
                    <a:pt x="1913" y="3024"/>
                    <a:pt x="-247" y="4752"/>
                    <a:pt x="23" y="8424"/>
                  </a:cubicBezTo>
                  <a:cubicBezTo>
                    <a:pt x="293" y="12096"/>
                    <a:pt x="2993" y="17712"/>
                    <a:pt x="6773" y="19656"/>
                  </a:cubicBezTo>
                  <a:cubicBezTo>
                    <a:pt x="10553" y="21600"/>
                    <a:pt x="15413" y="19872"/>
                    <a:pt x="18113" y="17928"/>
                  </a:cubicBezTo>
                  <a:cubicBezTo>
                    <a:pt x="20813" y="15984"/>
                    <a:pt x="21353" y="13824"/>
                    <a:pt x="19463" y="10800"/>
                  </a:cubicBezTo>
                  <a:cubicBezTo>
                    <a:pt x="17573" y="7776"/>
                    <a:pt x="13253" y="3888"/>
                    <a:pt x="893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" name="Line"/>
            <p:cNvSpPr/>
            <p:nvPr/>
          </p:nvSpPr>
          <p:spPr>
            <a:xfrm>
              <a:off x="2617722" y="2757107"/>
              <a:ext cx="1905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"/>
                  </a:moveTo>
                  <a:cubicBezTo>
                    <a:pt x="19200" y="1080"/>
                    <a:pt x="16800" y="0"/>
                    <a:pt x="14400" y="0"/>
                  </a:cubicBezTo>
                  <a:cubicBezTo>
                    <a:pt x="12000" y="0"/>
                    <a:pt x="9600" y="1080"/>
                    <a:pt x="7200" y="4860"/>
                  </a:cubicBezTo>
                  <a:cubicBezTo>
                    <a:pt x="4800" y="8640"/>
                    <a:pt x="2400" y="151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" name="Line"/>
            <p:cNvSpPr/>
            <p:nvPr/>
          </p:nvSpPr>
          <p:spPr>
            <a:xfrm>
              <a:off x="2696816" y="2712657"/>
              <a:ext cx="9807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160"/>
                    <a:pt x="2735" y="8320"/>
                    <a:pt x="575" y="11920"/>
                  </a:cubicBezTo>
                  <a:cubicBezTo>
                    <a:pt x="-1585" y="15520"/>
                    <a:pt x="2735" y="18560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" name="Line"/>
            <p:cNvSpPr/>
            <p:nvPr/>
          </p:nvSpPr>
          <p:spPr>
            <a:xfrm>
              <a:off x="3328922" y="2841647"/>
              <a:ext cx="104047" cy="196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384" fill="norm" stroke="1" extrusionOk="0">
                  <a:moveTo>
                    <a:pt x="0" y="5988"/>
                  </a:moveTo>
                  <a:cubicBezTo>
                    <a:pt x="0" y="10354"/>
                    <a:pt x="0" y="14720"/>
                    <a:pt x="0" y="17478"/>
                  </a:cubicBezTo>
                  <a:cubicBezTo>
                    <a:pt x="0" y="20235"/>
                    <a:pt x="0" y="21384"/>
                    <a:pt x="0" y="21384"/>
                  </a:cubicBezTo>
                  <a:cubicBezTo>
                    <a:pt x="0" y="21384"/>
                    <a:pt x="0" y="20235"/>
                    <a:pt x="864" y="16903"/>
                  </a:cubicBezTo>
                  <a:cubicBezTo>
                    <a:pt x="1728" y="13571"/>
                    <a:pt x="3456" y="8056"/>
                    <a:pt x="4968" y="4839"/>
                  </a:cubicBezTo>
                  <a:cubicBezTo>
                    <a:pt x="6480" y="1622"/>
                    <a:pt x="7776" y="703"/>
                    <a:pt x="9504" y="244"/>
                  </a:cubicBezTo>
                  <a:cubicBezTo>
                    <a:pt x="11232" y="-216"/>
                    <a:pt x="13392" y="-216"/>
                    <a:pt x="15768" y="1967"/>
                  </a:cubicBezTo>
                  <a:cubicBezTo>
                    <a:pt x="18144" y="4150"/>
                    <a:pt x="20736" y="8516"/>
                    <a:pt x="21168" y="11963"/>
                  </a:cubicBezTo>
                  <a:cubicBezTo>
                    <a:pt x="21600" y="15410"/>
                    <a:pt x="19872" y="17937"/>
                    <a:pt x="18144" y="204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" name="Line"/>
            <p:cNvSpPr/>
            <p:nvPr/>
          </p:nvSpPr>
          <p:spPr>
            <a:xfrm>
              <a:off x="3557522" y="2877757"/>
              <a:ext cx="1143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" name="Line"/>
            <p:cNvSpPr/>
            <p:nvPr/>
          </p:nvSpPr>
          <p:spPr>
            <a:xfrm>
              <a:off x="3570222" y="2985707"/>
              <a:ext cx="952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" name="Line"/>
            <p:cNvSpPr/>
            <p:nvPr/>
          </p:nvSpPr>
          <p:spPr>
            <a:xfrm>
              <a:off x="3824586" y="2826957"/>
              <a:ext cx="31387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4877"/>
                    <a:pt x="3818" y="9755"/>
                    <a:pt x="1118" y="13355"/>
                  </a:cubicBezTo>
                  <a:cubicBezTo>
                    <a:pt x="-1582" y="16955"/>
                    <a:pt x="1118" y="19277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" name="Line"/>
            <p:cNvSpPr/>
            <p:nvPr/>
          </p:nvSpPr>
          <p:spPr>
            <a:xfrm>
              <a:off x="3908618" y="2852357"/>
              <a:ext cx="120026" cy="141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0" h="21600" fill="norm" stroke="1" extrusionOk="0">
                  <a:moveTo>
                    <a:pt x="9566" y="0"/>
                  </a:moveTo>
                  <a:cubicBezTo>
                    <a:pt x="6637" y="2579"/>
                    <a:pt x="3708" y="5158"/>
                    <a:pt x="1878" y="8221"/>
                  </a:cubicBezTo>
                  <a:cubicBezTo>
                    <a:pt x="47" y="11284"/>
                    <a:pt x="-685" y="14830"/>
                    <a:pt x="779" y="17409"/>
                  </a:cubicBezTo>
                  <a:cubicBezTo>
                    <a:pt x="2244" y="19988"/>
                    <a:pt x="5905" y="21600"/>
                    <a:pt x="9200" y="21600"/>
                  </a:cubicBezTo>
                  <a:cubicBezTo>
                    <a:pt x="12495" y="21600"/>
                    <a:pt x="15423" y="19988"/>
                    <a:pt x="17437" y="16764"/>
                  </a:cubicBezTo>
                  <a:cubicBezTo>
                    <a:pt x="19451" y="13540"/>
                    <a:pt x="20549" y="8704"/>
                    <a:pt x="20732" y="5481"/>
                  </a:cubicBezTo>
                  <a:cubicBezTo>
                    <a:pt x="20915" y="2257"/>
                    <a:pt x="20183" y="645"/>
                    <a:pt x="19084" y="322"/>
                  </a:cubicBezTo>
                  <a:cubicBezTo>
                    <a:pt x="17986" y="0"/>
                    <a:pt x="16522" y="967"/>
                    <a:pt x="15057" y="19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" name="Line"/>
            <p:cNvSpPr/>
            <p:nvPr/>
          </p:nvSpPr>
          <p:spPr>
            <a:xfrm>
              <a:off x="4076492" y="2865057"/>
              <a:ext cx="111959" cy="144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2" h="20739" fill="norm" stroke="1" extrusionOk="0">
                  <a:moveTo>
                    <a:pt x="14201" y="1825"/>
                  </a:moveTo>
                  <a:cubicBezTo>
                    <a:pt x="11501" y="1521"/>
                    <a:pt x="8801" y="1217"/>
                    <a:pt x="6294" y="3346"/>
                  </a:cubicBezTo>
                  <a:cubicBezTo>
                    <a:pt x="3787" y="5476"/>
                    <a:pt x="1473" y="10039"/>
                    <a:pt x="508" y="13082"/>
                  </a:cubicBezTo>
                  <a:cubicBezTo>
                    <a:pt x="-456" y="16124"/>
                    <a:pt x="-70" y="17645"/>
                    <a:pt x="1858" y="19014"/>
                  </a:cubicBezTo>
                  <a:cubicBezTo>
                    <a:pt x="3787" y="20383"/>
                    <a:pt x="7258" y="21600"/>
                    <a:pt x="10923" y="19927"/>
                  </a:cubicBezTo>
                  <a:cubicBezTo>
                    <a:pt x="14587" y="18254"/>
                    <a:pt x="18444" y="13690"/>
                    <a:pt x="19794" y="9887"/>
                  </a:cubicBezTo>
                  <a:cubicBezTo>
                    <a:pt x="21144" y="6085"/>
                    <a:pt x="19987" y="3042"/>
                    <a:pt x="1883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" name="Line"/>
            <p:cNvSpPr/>
            <p:nvPr/>
          </p:nvSpPr>
          <p:spPr>
            <a:xfrm>
              <a:off x="4238788" y="2865057"/>
              <a:ext cx="141077" cy="135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4" h="20955" fill="norm" stroke="1" extrusionOk="0">
                  <a:moveTo>
                    <a:pt x="13818" y="982"/>
                  </a:moveTo>
                  <a:cubicBezTo>
                    <a:pt x="10688" y="1636"/>
                    <a:pt x="7557" y="2291"/>
                    <a:pt x="5209" y="4418"/>
                  </a:cubicBezTo>
                  <a:cubicBezTo>
                    <a:pt x="2861" y="6545"/>
                    <a:pt x="1296" y="10145"/>
                    <a:pt x="514" y="12927"/>
                  </a:cubicBezTo>
                  <a:cubicBezTo>
                    <a:pt x="-269" y="15709"/>
                    <a:pt x="-269" y="17673"/>
                    <a:pt x="1296" y="19145"/>
                  </a:cubicBezTo>
                  <a:cubicBezTo>
                    <a:pt x="2861" y="20618"/>
                    <a:pt x="5992" y="21600"/>
                    <a:pt x="9592" y="20455"/>
                  </a:cubicBezTo>
                  <a:cubicBezTo>
                    <a:pt x="13192" y="19309"/>
                    <a:pt x="17261" y="16036"/>
                    <a:pt x="19296" y="13418"/>
                  </a:cubicBezTo>
                  <a:cubicBezTo>
                    <a:pt x="21331" y="10800"/>
                    <a:pt x="21331" y="8836"/>
                    <a:pt x="19609" y="6709"/>
                  </a:cubicBezTo>
                  <a:cubicBezTo>
                    <a:pt x="17888" y="4582"/>
                    <a:pt x="14444" y="2291"/>
                    <a:pt x="1100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" name="Line"/>
            <p:cNvSpPr/>
            <p:nvPr/>
          </p:nvSpPr>
          <p:spPr>
            <a:xfrm>
              <a:off x="4935472" y="2877757"/>
              <a:ext cx="120651" cy="133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4" fill="norm" stroke="1" extrusionOk="0">
                  <a:moveTo>
                    <a:pt x="0" y="0"/>
                  </a:moveTo>
                  <a:cubicBezTo>
                    <a:pt x="758" y="5062"/>
                    <a:pt x="1516" y="10125"/>
                    <a:pt x="2463" y="13500"/>
                  </a:cubicBezTo>
                  <a:cubicBezTo>
                    <a:pt x="3411" y="16875"/>
                    <a:pt x="4547" y="18563"/>
                    <a:pt x="6063" y="19744"/>
                  </a:cubicBezTo>
                  <a:cubicBezTo>
                    <a:pt x="7579" y="20925"/>
                    <a:pt x="9474" y="21600"/>
                    <a:pt x="10800" y="21094"/>
                  </a:cubicBezTo>
                  <a:cubicBezTo>
                    <a:pt x="12126" y="20588"/>
                    <a:pt x="12884" y="18900"/>
                    <a:pt x="13642" y="16200"/>
                  </a:cubicBezTo>
                  <a:cubicBezTo>
                    <a:pt x="14400" y="13500"/>
                    <a:pt x="15158" y="9788"/>
                    <a:pt x="16484" y="7256"/>
                  </a:cubicBezTo>
                  <a:cubicBezTo>
                    <a:pt x="17811" y="4725"/>
                    <a:pt x="19705" y="3375"/>
                    <a:pt x="21600" y="20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" name="Line"/>
            <p:cNvSpPr/>
            <p:nvPr/>
          </p:nvSpPr>
          <p:spPr>
            <a:xfrm>
              <a:off x="5086229" y="2871407"/>
              <a:ext cx="92979" cy="141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6" h="21193" fill="norm" stroke="1" extrusionOk="0">
                  <a:moveTo>
                    <a:pt x="10225" y="5718"/>
                  </a:moveTo>
                  <a:cubicBezTo>
                    <a:pt x="12103" y="3494"/>
                    <a:pt x="13982" y="1271"/>
                    <a:pt x="13747" y="635"/>
                  </a:cubicBezTo>
                  <a:cubicBezTo>
                    <a:pt x="13512" y="0"/>
                    <a:pt x="11164" y="953"/>
                    <a:pt x="8347" y="3812"/>
                  </a:cubicBezTo>
                  <a:cubicBezTo>
                    <a:pt x="5529" y="6671"/>
                    <a:pt x="2242" y="11435"/>
                    <a:pt x="834" y="14612"/>
                  </a:cubicBezTo>
                  <a:cubicBezTo>
                    <a:pt x="-575" y="17788"/>
                    <a:pt x="-105" y="19376"/>
                    <a:pt x="1538" y="20329"/>
                  </a:cubicBezTo>
                  <a:cubicBezTo>
                    <a:pt x="3182" y="21282"/>
                    <a:pt x="5999" y="21600"/>
                    <a:pt x="9286" y="20488"/>
                  </a:cubicBezTo>
                  <a:cubicBezTo>
                    <a:pt x="12573" y="19376"/>
                    <a:pt x="16329" y="16835"/>
                    <a:pt x="18442" y="13818"/>
                  </a:cubicBezTo>
                  <a:cubicBezTo>
                    <a:pt x="20555" y="10800"/>
                    <a:pt x="21025" y="7306"/>
                    <a:pt x="20321" y="4924"/>
                  </a:cubicBezTo>
                  <a:cubicBezTo>
                    <a:pt x="19616" y="2541"/>
                    <a:pt x="17738" y="1271"/>
                    <a:pt x="1586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" name="Line"/>
            <p:cNvSpPr/>
            <p:nvPr/>
          </p:nvSpPr>
          <p:spPr>
            <a:xfrm>
              <a:off x="5240272" y="2678791"/>
              <a:ext cx="317501" cy="305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fill="norm" stroke="1" extrusionOk="0">
                  <a:moveTo>
                    <a:pt x="3456" y="1490"/>
                  </a:moveTo>
                  <a:cubicBezTo>
                    <a:pt x="3312" y="745"/>
                    <a:pt x="3168" y="0"/>
                    <a:pt x="2952" y="0"/>
                  </a:cubicBezTo>
                  <a:cubicBezTo>
                    <a:pt x="2736" y="0"/>
                    <a:pt x="2448" y="745"/>
                    <a:pt x="2160" y="3724"/>
                  </a:cubicBezTo>
                  <a:cubicBezTo>
                    <a:pt x="1872" y="6703"/>
                    <a:pt x="1584" y="11917"/>
                    <a:pt x="1440" y="14897"/>
                  </a:cubicBezTo>
                  <a:cubicBezTo>
                    <a:pt x="1296" y="17876"/>
                    <a:pt x="1296" y="18621"/>
                    <a:pt x="1584" y="19514"/>
                  </a:cubicBezTo>
                  <a:cubicBezTo>
                    <a:pt x="1872" y="20408"/>
                    <a:pt x="2448" y="21451"/>
                    <a:pt x="2808" y="21526"/>
                  </a:cubicBezTo>
                  <a:cubicBezTo>
                    <a:pt x="3168" y="21600"/>
                    <a:pt x="3312" y="20706"/>
                    <a:pt x="3096" y="19961"/>
                  </a:cubicBezTo>
                  <a:cubicBezTo>
                    <a:pt x="2880" y="19217"/>
                    <a:pt x="2304" y="18621"/>
                    <a:pt x="1584" y="18099"/>
                  </a:cubicBezTo>
                  <a:cubicBezTo>
                    <a:pt x="864" y="17578"/>
                    <a:pt x="0" y="17131"/>
                    <a:pt x="0" y="16833"/>
                  </a:cubicBezTo>
                  <a:cubicBezTo>
                    <a:pt x="0" y="16535"/>
                    <a:pt x="864" y="16386"/>
                    <a:pt x="2664" y="15865"/>
                  </a:cubicBezTo>
                  <a:cubicBezTo>
                    <a:pt x="4464" y="15343"/>
                    <a:pt x="7200" y="14450"/>
                    <a:pt x="8856" y="13705"/>
                  </a:cubicBezTo>
                  <a:cubicBezTo>
                    <a:pt x="10512" y="12960"/>
                    <a:pt x="11088" y="12364"/>
                    <a:pt x="10944" y="12066"/>
                  </a:cubicBezTo>
                  <a:cubicBezTo>
                    <a:pt x="10800" y="11768"/>
                    <a:pt x="9936" y="11768"/>
                    <a:pt x="9000" y="12439"/>
                  </a:cubicBezTo>
                  <a:cubicBezTo>
                    <a:pt x="8064" y="13109"/>
                    <a:pt x="7056" y="14450"/>
                    <a:pt x="6552" y="15567"/>
                  </a:cubicBezTo>
                  <a:cubicBezTo>
                    <a:pt x="6048" y="16684"/>
                    <a:pt x="6048" y="17578"/>
                    <a:pt x="6120" y="18397"/>
                  </a:cubicBezTo>
                  <a:cubicBezTo>
                    <a:pt x="6192" y="19217"/>
                    <a:pt x="6336" y="19961"/>
                    <a:pt x="6912" y="20408"/>
                  </a:cubicBezTo>
                  <a:cubicBezTo>
                    <a:pt x="7488" y="20855"/>
                    <a:pt x="8496" y="21004"/>
                    <a:pt x="9576" y="20557"/>
                  </a:cubicBezTo>
                  <a:cubicBezTo>
                    <a:pt x="10656" y="20110"/>
                    <a:pt x="11808" y="19068"/>
                    <a:pt x="12528" y="18174"/>
                  </a:cubicBezTo>
                  <a:cubicBezTo>
                    <a:pt x="13248" y="17280"/>
                    <a:pt x="13536" y="16535"/>
                    <a:pt x="13680" y="15716"/>
                  </a:cubicBezTo>
                  <a:cubicBezTo>
                    <a:pt x="13824" y="14897"/>
                    <a:pt x="13824" y="14003"/>
                    <a:pt x="14040" y="13928"/>
                  </a:cubicBezTo>
                  <a:cubicBezTo>
                    <a:pt x="14256" y="13854"/>
                    <a:pt x="14688" y="14599"/>
                    <a:pt x="15048" y="15716"/>
                  </a:cubicBezTo>
                  <a:cubicBezTo>
                    <a:pt x="15408" y="16833"/>
                    <a:pt x="15696" y="18323"/>
                    <a:pt x="15696" y="19440"/>
                  </a:cubicBezTo>
                  <a:cubicBezTo>
                    <a:pt x="15696" y="20557"/>
                    <a:pt x="15408" y="21302"/>
                    <a:pt x="15264" y="21079"/>
                  </a:cubicBezTo>
                  <a:cubicBezTo>
                    <a:pt x="15120" y="20855"/>
                    <a:pt x="15120" y="19663"/>
                    <a:pt x="15696" y="18248"/>
                  </a:cubicBezTo>
                  <a:cubicBezTo>
                    <a:pt x="16272" y="16833"/>
                    <a:pt x="17424" y="15194"/>
                    <a:pt x="18504" y="14152"/>
                  </a:cubicBezTo>
                  <a:cubicBezTo>
                    <a:pt x="19584" y="13109"/>
                    <a:pt x="20592" y="12662"/>
                    <a:pt x="21600" y="122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" name="Line"/>
            <p:cNvSpPr/>
            <p:nvPr/>
          </p:nvSpPr>
          <p:spPr>
            <a:xfrm>
              <a:off x="5544002" y="2856030"/>
              <a:ext cx="83621" cy="19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7" h="21427" fill="norm" stroke="1" extrusionOk="0">
                  <a:moveTo>
                    <a:pt x="20318" y="297"/>
                  </a:moveTo>
                  <a:cubicBezTo>
                    <a:pt x="17746" y="62"/>
                    <a:pt x="15175" y="-173"/>
                    <a:pt x="11832" y="179"/>
                  </a:cubicBezTo>
                  <a:cubicBezTo>
                    <a:pt x="8489" y="531"/>
                    <a:pt x="4375" y="1470"/>
                    <a:pt x="2061" y="2527"/>
                  </a:cubicBezTo>
                  <a:cubicBezTo>
                    <a:pt x="-254" y="3584"/>
                    <a:pt x="-768" y="4757"/>
                    <a:pt x="1289" y="5697"/>
                  </a:cubicBezTo>
                  <a:cubicBezTo>
                    <a:pt x="3346" y="6636"/>
                    <a:pt x="7975" y="7340"/>
                    <a:pt x="12346" y="8397"/>
                  </a:cubicBezTo>
                  <a:cubicBezTo>
                    <a:pt x="16718" y="9453"/>
                    <a:pt x="20832" y="10862"/>
                    <a:pt x="20061" y="13092"/>
                  </a:cubicBezTo>
                  <a:cubicBezTo>
                    <a:pt x="19289" y="15323"/>
                    <a:pt x="13632" y="18375"/>
                    <a:pt x="7975" y="214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" name="Line"/>
            <p:cNvSpPr/>
            <p:nvPr/>
          </p:nvSpPr>
          <p:spPr>
            <a:xfrm>
              <a:off x="6115416" y="2625639"/>
              <a:ext cx="274207" cy="44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1236" fill="norm" stroke="1" extrusionOk="0">
                  <a:moveTo>
                    <a:pt x="15424" y="2966"/>
                  </a:moveTo>
                  <a:cubicBezTo>
                    <a:pt x="15424" y="2151"/>
                    <a:pt x="15424" y="1336"/>
                    <a:pt x="14600" y="725"/>
                  </a:cubicBezTo>
                  <a:cubicBezTo>
                    <a:pt x="13775" y="114"/>
                    <a:pt x="12126" y="-294"/>
                    <a:pt x="10725" y="266"/>
                  </a:cubicBezTo>
                  <a:cubicBezTo>
                    <a:pt x="9323" y="827"/>
                    <a:pt x="8169" y="2355"/>
                    <a:pt x="7592" y="4495"/>
                  </a:cubicBezTo>
                  <a:cubicBezTo>
                    <a:pt x="7015" y="6634"/>
                    <a:pt x="7015" y="9385"/>
                    <a:pt x="7262" y="11831"/>
                  </a:cubicBezTo>
                  <a:cubicBezTo>
                    <a:pt x="7510" y="14276"/>
                    <a:pt x="8004" y="16415"/>
                    <a:pt x="8252" y="17740"/>
                  </a:cubicBezTo>
                  <a:cubicBezTo>
                    <a:pt x="8499" y="19064"/>
                    <a:pt x="8499" y="19574"/>
                    <a:pt x="8087" y="20032"/>
                  </a:cubicBezTo>
                  <a:cubicBezTo>
                    <a:pt x="7675" y="20491"/>
                    <a:pt x="6850" y="20898"/>
                    <a:pt x="6026" y="21102"/>
                  </a:cubicBezTo>
                  <a:cubicBezTo>
                    <a:pt x="5201" y="21306"/>
                    <a:pt x="4377" y="21306"/>
                    <a:pt x="3387" y="20898"/>
                  </a:cubicBezTo>
                  <a:cubicBezTo>
                    <a:pt x="2398" y="20491"/>
                    <a:pt x="1244" y="19676"/>
                    <a:pt x="584" y="18759"/>
                  </a:cubicBezTo>
                  <a:cubicBezTo>
                    <a:pt x="-75" y="17842"/>
                    <a:pt x="-240" y="16823"/>
                    <a:pt x="420" y="15906"/>
                  </a:cubicBezTo>
                  <a:cubicBezTo>
                    <a:pt x="1079" y="14989"/>
                    <a:pt x="2563" y="14174"/>
                    <a:pt x="4212" y="13817"/>
                  </a:cubicBezTo>
                  <a:cubicBezTo>
                    <a:pt x="5861" y="13461"/>
                    <a:pt x="7675" y="13563"/>
                    <a:pt x="9158" y="14123"/>
                  </a:cubicBezTo>
                  <a:cubicBezTo>
                    <a:pt x="10642" y="14683"/>
                    <a:pt x="11797" y="15702"/>
                    <a:pt x="12374" y="16466"/>
                  </a:cubicBezTo>
                  <a:cubicBezTo>
                    <a:pt x="12951" y="17231"/>
                    <a:pt x="12951" y="17740"/>
                    <a:pt x="12786" y="18300"/>
                  </a:cubicBezTo>
                  <a:cubicBezTo>
                    <a:pt x="12621" y="18861"/>
                    <a:pt x="12291" y="19472"/>
                    <a:pt x="12044" y="19523"/>
                  </a:cubicBezTo>
                  <a:cubicBezTo>
                    <a:pt x="11797" y="19574"/>
                    <a:pt x="11632" y="19064"/>
                    <a:pt x="12374" y="17842"/>
                  </a:cubicBezTo>
                  <a:cubicBezTo>
                    <a:pt x="13116" y="16619"/>
                    <a:pt x="14765" y="14683"/>
                    <a:pt x="16413" y="13664"/>
                  </a:cubicBezTo>
                  <a:cubicBezTo>
                    <a:pt x="18062" y="12646"/>
                    <a:pt x="19711" y="12544"/>
                    <a:pt x="21360" y="124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" name="Shape"/>
            <p:cNvSpPr/>
            <p:nvPr/>
          </p:nvSpPr>
          <p:spPr>
            <a:xfrm>
              <a:off x="6384066" y="2947970"/>
              <a:ext cx="90224" cy="101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0770" fill="norm" stroke="1" extrusionOk="0">
                  <a:moveTo>
                    <a:pt x="11868" y="1222"/>
                  </a:moveTo>
                  <a:cubicBezTo>
                    <a:pt x="9356" y="358"/>
                    <a:pt x="6845" y="-506"/>
                    <a:pt x="4835" y="358"/>
                  </a:cubicBezTo>
                  <a:cubicBezTo>
                    <a:pt x="2826" y="1222"/>
                    <a:pt x="1319" y="3814"/>
                    <a:pt x="565" y="6838"/>
                  </a:cubicBezTo>
                  <a:cubicBezTo>
                    <a:pt x="-188" y="9862"/>
                    <a:pt x="-188" y="13318"/>
                    <a:pt x="565" y="15910"/>
                  </a:cubicBezTo>
                  <a:cubicBezTo>
                    <a:pt x="1319" y="18502"/>
                    <a:pt x="2826" y="20230"/>
                    <a:pt x="6091" y="20662"/>
                  </a:cubicBezTo>
                  <a:cubicBezTo>
                    <a:pt x="9356" y="21094"/>
                    <a:pt x="14379" y="20230"/>
                    <a:pt x="17393" y="18070"/>
                  </a:cubicBezTo>
                  <a:cubicBezTo>
                    <a:pt x="20407" y="15910"/>
                    <a:pt x="21412" y="12454"/>
                    <a:pt x="21412" y="9430"/>
                  </a:cubicBezTo>
                  <a:cubicBezTo>
                    <a:pt x="21412" y="6406"/>
                    <a:pt x="20407" y="3814"/>
                    <a:pt x="18649" y="2518"/>
                  </a:cubicBezTo>
                  <a:cubicBezTo>
                    <a:pt x="16891" y="1222"/>
                    <a:pt x="14379" y="1222"/>
                    <a:pt x="11868" y="12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" name="Line"/>
            <p:cNvSpPr/>
            <p:nvPr/>
          </p:nvSpPr>
          <p:spPr>
            <a:xfrm>
              <a:off x="6529322" y="2912594"/>
              <a:ext cx="190501" cy="12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2" fill="norm" stroke="1" extrusionOk="0">
                  <a:moveTo>
                    <a:pt x="0" y="564"/>
                  </a:moveTo>
                  <a:cubicBezTo>
                    <a:pt x="480" y="4957"/>
                    <a:pt x="960" y="9351"/>
                    <a:pt x="960" y="13195"/>
                  </a:cubicBezTo>
                  <a:cubicBezTo>
                    <a:pt x="960" y="17039"/>
                    <a:pt x="480" y="20334"/>
                    <a:pt x="360" y="20700"/>
                  </a:cubicBezTo>
                  <a:cubicBezTo>
                    <a:pt x="240" y="21066"/>
                    <a:pt x="480" y="18503"/>
                    <a:pt x="1320" y="15025"/>
                  </a:cubicBezTo>
                  <a:cubicBezTo>
                    <a:pt x="2160" y="11547"/>
                    <a:pt x="3600" y="7154"/>
                    <a:pt x="4680" y="4225"/>
                  </a:cubicBezTo>
                  <a:cubicBezTo>
                    <a:pt x="5760" y="1296"/>
                    <a:pt x="6480" y="-168"/>
                    <a:pt x="7080" y="15"/>
                  </a:cubicBezTo>
                  <a:cubicBezTo>
                    <a:pt x="7680" y="198"/>
                    <a:pt x="8160" y="2029"/>
                    <a:pt x="8400" y="4042"/>
                  </a:cubicBezTo>
                  <a:cubicBezTo>
                    <a:pt x="8640" y="6056"/>
                    <a:pt x="8640" y="8252"/>
                    <a:pt x="8640" y="10998"/>
                  </a:cubicBezTo>
                  <a:cubicBezTo>
                    <a:pt x="8640" y="13744"/>
                    <a:pt x="8640" y="17039"/>
                    <a:pt x="8760" y="17771"/>
                  </a:cubicBezTo>
                  <a:cubicBezTo>
                    <a:pt x="8880" y="18503"/>
                    <a:pt x="9120" y="16673"/>
                    <a:pt x="9960" y="13927"/>
                  </a:cubicBezTo>
                  <a:cubicBezTo>
                    <a:pt x="10800" y="11181"/>
                    <a:pt x="12240" y="7520"/>
                    <a:pt x="13680" y="5507"/>
                  </a:cubicBezTo>
                  <a:cubicBezTo>
                    <a:pt x="15120" y="3493"/>
                    <a:pt x="16560" y="3127"/>
                    <a:pt x="17760" y="4957"/>
                  </a:cubicBezTo>
                  <a:cubicBezTo>
                    <a:pt x="18960" y="6788"/>
                    <a:pt x="19920" y="10815"/>
                    <a:pt x="20520" y="13927"/>
                  </a:cubicBezTo>
                  <a:cubicBezTo>
                    <a:pt x="21120" y="17039"/>
                    <a:pt x="21360" y="19235"/>
                    <a:pt x="21600" y="214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" name="Line"/>
            <p:cNvSpPr/>
            <p:nvPr/>
          </p:nvSpPr>
          <p:spPr>
            <a:xfrm>
              <a:off x="7197962" y="2725357"/>
              <a:ext cx="455311" cy="385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375" fill="norm" stroke="1" extrusionOk="0">
                  <a:moveTo>
                    <a:pt x="6511" y="0"/>
                  </a:moveTo>
                  <a:cubicBezTo>
                    <a:pt x="6011" y="2230"/>
                    <a:pt x="5511" y="4461"/>
                    <a:pt x="5161" y="7396"/>
                  </a:cubicBezTo>
                  <a:cubicBezTo>
                    <a:pt x="4811" y="10330"/>
                    <a:pt x="4611" y="13970"/>
                    <a:pt x="4611" y="16376"/>
                  </a:cubicBezTo>
                  <a:cubicBezTo>
                    <a:pt x="4611" y="18783"/>
                    <a:pt x="4811" y="19957"/>
                    <a:pt x="5161" y="20661"/>
                  </a:cubicBezTo>
                  <a:cubicBezTo>
                    <a:pt x="5511" y="21365"/>
                    <a:pt x="6011" y="21600"/>
                    <a:pt x="6261" y="21130"/>
                  </a:cubicBezTo>
                  <a:cubicBezTo>
                    <a:pt x="6511" y="20661"/>
                    <a:pt x="6511" y="19487"/>
                    <a:pt x="5961" y="17961"/>
                  </a:cubicBezTo>
                  <a:cubicBezTo>
                    <a:pt x="5411" y="16435"/>
                    <a:pt x="4311" y="14557"/>
                    <a:pt x="3511" y="13441"/>
                  </a:cubicBezTo>
                  <a:cubicBezTo>
                    <a:pt x="2711" y="12326"/>
                    <a:pt x="2211" y="11974"/>
                    <a:pt x="1561" y="11680"/>
                  </a:cubicBezTo>
                  <a:cubicBezTo>
                    <a:pt x="911" y="11387"/>
                    <a:pt x="111" y="11152"/>
                    <a:pt x="11" y="11093"/>
                  </a:cubicBezTo>
                  <a:cubicBezTo>
                    <a:pt x="-89" y="11035"/>
                    <a:pt x="511" y="11152"/>
                    <a:pt x="1761" y="10624"/>
                  </a:cubicBezTo>
                  <a:cubicBezTo>
                    <a:pt x="3011" y="10096"/>
                    <a:pt x="4911" y="8922"/>
                    <a:pt x="6311" y="7572"/>
                  </a:cubicBezTo>
                  <a:cubicBezTo>
                    <a:pt x="7711" y="6222"/>
                    <a:pt x="8611" y="4696"/>
                    <a:pt x="9211" y="3639"/>
                  </a:cubicBezTo>
                  <a:cubicBezTo>
                    <a:pt x="9811" y="2583"/>
                    <a:pt x="10111" y="1996"/>
                    <a:pt x="10411" y="1467"/>
                  </a:cubicBezTo>
                  <a:cubicBezTo>
                    <a:pt x="10711" y="939"/>
                    <a:pt x="11011" y="470"/>
                    <a:pt x="11161" y="528"/>
                  </a:cubicBezTo>
                  <a:cubicBezTo>
                    <a:pt x="11311" y="587"/>
                    <a:pt x="11311" y="1174"/>
                    <a:pt x="11161" y="2817"/>
                  </a:cubicBezTo>
                  <a:cubicBezTo>
                    <a:pt x="11011" y="4461"/>
                    <a:pt x="10711" y="7161"/>
                    <a:pt x="10461" y="9978"/>
                  </a:cubicBezTo>
                  <a:cubicBezTo>
                    <a:pt x="10211" y="12796"/>
                    <a:pt x="10011" y="15730"/>
                    <a:pt x="9861" y="17491"/>
                  </a:cubicBezTo>
                  <a:cubicBezTo>
                    <a:pt x="9711" y="19252"/>
                    <a:pt x="9611" y="19839"/>
                    <a:pt x="9561" y="19780"/>
                  </a:cubicBezTo>
                  <a:cubicBezTo>
                    <a:pt x="9511" y="19722"/>
                    <a:pt x="9511" y="19017"/>
                    <a:pt x="9661" y="18020"/>
                  </a:cubicBezTo>
                  <a:cubicBezTo>
                    <a:pt x="9811" y="17022"/>
                    <a:pt x="10111" y="15730"/>
                    <a:pt x="10411" y="14674"/>
                  </a:cubicBezTo>
                  <a:cubicBezTo>
                    <a:pt x="10711" y="13617"/>
                    <a:pt x="11011" y="12796"/>
                    <a:pt x="11311" y="12620"/>
                  </a:cubicBezTo>
                  <a:cubicBezTo>
                    <a:pt x="11611" y="12443"/>
                    <a:pt x="11911" y="12913"/>
                    <a:pt x="12111" y="13617"/>
                  </a:cubicBezTo>
                  <a:cubicBezTo>
                    <a:pt x="12311" y="14322"/>
                    <a:pt x="12411" y="15261"/>
                    <a:pt x="12461" y="16024"/>
                  </a:cubicBezTo>
                  <a:cubicBezTo>
                    <a:pt x="12511" y="16787"/>
                    <a:pt x="12511" y="17374"/>
                    <a:pt x="12711" y="17843"/>
                  </a:cubicBezTo>
                  <a:cubicBezTo>
                    <a:pt x="12911" y="18313"/>
                    <a:pt x="13311" y="18665"/>
                    <a:pt x="13811" y="18665"/>
                  </a:cubicBezTo>
                  <a:cubicBezTo>
                    <a:pt x="14311" y="18665"/>
                    <a:pt x="14911" y="18313"/>
                    <a:pt x="15711" y="17315"/>
                  </a:cubicBezTo>
                  <a:cubicBezTo>
                    <a:pt x="16511" y="16317"/>
                    <a:pt x="17511" y="14674"/>
                    <a:pt x="18061" y="13559"/>
                  </a:cubicBezTo>
                  <a:cubicBezTo>
                    <a:pt x="18611" y="12443"/>
                    <a:pt x="18711" y="11857"/>
                    <a:pt x="18511" y="11680"/>
                  </a:cubicBezTo>
                  <a:cubicBezTo>
                    <a:pt x="18311" y="11504"/>
                    <a:pt x="17811" y="11739"/>
                    <a:pt x="17161" y="12620"/>
                  </a:cubicBezTo>
                  <a:cubicBezTo>
                    <a:pt x="16511" y="13500"/>
                    <a:pt x="15711" y="15026"/>
                    <a:pt x="15311" y="16083"/>
                  </a:cubicBezTo>
                  <a:cubicBezTo>
                    <a:pt x="14911" y="17139"/>
                    <a:pt x="14911" y="17726"/>
                    <a:pt x="15511" y="18196"/>
                  </a:cubicBezTo>
                  <a:cubicBezTo>
                    <a:pt x="16111" y="18665"/>
                    <a:pt x="17311" y="19017"/>
                    <a:pt x="18411" y="19135"/>
                  </a:cubicBezTo>
                  <a:cubicBezTo>
                    <a:pt x="19511" y="19252"/>
                    <a:pt x="20511" y="19135"/>
                    <a:pt x="21511" y="190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" name="Line"/>
            <p:cNvSpPr/>
            <p:nvPr/>
          </p:nvSpPr>
          <p:spPr>
            <a:xfrm>
              <a:off x="8132148" y="2905625"/>
              <a:ext cx="237881" cy="167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0652" fill="norm" stroke="1" extrusionOk="0">
                  <a:moveTo>
                    <a:pt x="9428" y="4381"/>
                  </a:moveTo>
                  <a:cubicBezTo>
                    <a:pt x="9049" y="3079"/>
                    <a:pt x="8670" y="1778"/>
                    <a:pt x="7912" y="867"/>
                  </a:cubicBezTo>
                  <a:cubicBezTo>
                    <a:pt x="7154" y="-44"/>
                    <a:pt x="6018" y="-564"/>
                    <a:pt x="4597" y="997"/>
                  </a:cubicBezTo>
                  <a:cubicBezTo>
                    <a:pt x="3176" y="2559"/>
                    <a:pt x="1470" y="6202"/>
                    <a:pt x="618" y="9716"/>
                  </a:cubicBezTo>
                  <a:cubicBezTo>
                    <a:pt x="-235" y="13229"/>
                    <a:pt x="-235" y="16612"/>
                    <a:pt x="807" y="18564"/>
                  </a:cubicBezTo>
                  <a:cubicBezTo>
                    <a:pt x="1849" y="20516"/>
                    <a:pt x="3933" y="21036"/>
                    <a:pt x="6491" y="20385"/>
                  </a:cubicBezTo>
                  <a:cubicBezTo>
                    <a:pt x="9049" y="19735"/>
                    <a:pt x="12081" y="17913"/>
                    <a:pt x="14070" y="16352"/>
                  </a:cubicBezTo>
                  <a:cubicBezTo>
                    <a:pt x="16060" y="14790"/>
                    <a:pt x="17007" y="13489"/>
                    <a:pt x="17576" y="12188"/>
                  </a:cubicBezTo>
                  <a:cubicBezTo>
                    <a:pt x="18144" y="10887"/>
                    <a:pt x="18333" y="9585"/>
                    <a:pt x="17860" y="8805"/>
                  </a:cubicBezTo>
                  <a:cubicBezTo>
                    <a:pt x="17386" y="8024"/>
                    <a:pt x="16249" y="7764"/>
                    <a:pt x="14923" y="8414"/>
                  </a:cubicBezTo>
                  <a:cubicBezTo>
                    <a:pt x="13597" y="9065"/>
                    <a:pt x="12081" y="10626"/>
                    <a:pt x="11228" y="12058"/>
                  </a:cubicBezTo>
                  <a:cubicBezTo>
                    <a:pt x="10376" y="13489"/>
                    <a:pt x="10186" y="14790"/>
                    <a:pt x="11323" y="16091"/>
                  </a:cubicBezTo>
                  <a:cubicBezTo>
                    <a:pt x="12460" y="17393"/>
                    <a:pt x="14923" y="18694"/>
                    <a:pt x="16628" y="18954"/>
                  </a:cubicBezTo>
                  <a:cubicBezTo>
                    <a:pt x="18333" y="19214"/>
                    <a:pt x="19281" y="18434"/>
                    <a:pt x="19944" y="17393"/>
                  </a:cubicBezTo>
                  <a:cubicBezTo>
                    <a:pt x="20607" y="16352"/>
                    <a:pt x="20986" y="15050"/>
                    <a:pt x="21176" y="13749"/>
                  </a:cubicBezTo>
                  <a:cubicBezTo>
                    <a:pt x="21365" y="12448"/>
                    <a:pt x="21365" y="11147"/>
                    <a:pt x="20891" y="10366"/>
                  </a:cubicBezTo>
                  <a:cubicBezTo>
                    <a:pt x="20418" y="9585"/>
                    <a:pt x="19470" y="9325"/>
                    <a:pt x="18523" y="90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8" name="Line"/>
            <p:cNvSpPr/>
            <p:nvPr/>
          </p:nvSpPr>
          <p:spPr>
            <a:xfrm>
              <a:off x="8422152" y="2774041"/>
              <a:ext cx="31221" cy="313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0" h="21600" fill="norm" stroke="1" extrusionOk="0">
                  <a:moveTo>
                    <a:pt x="21240" y="1459"/>
                  </a:moveTo>
                  <a:cubicBezTo>
                    <a:pt x="16920" y="730"/>
                    <a:pt x="12600" y="0"/>
                    <a:pt x="9000" y="0"/>
                  </a:cubicBezTo>
                  <a:cubicBezTo>
                    <a:pt x="5400" y="0"/>
                    <a:pt x="2520" y="730"/>
                    <a:pt x="1080" y="3576"/>
                  </a:cubicBezTo>
                  <a:cubicBezTo>
                    <a:pt x="-360" y="6422"/>
                    <a:pt x="-360" y="11384"/>
                    <a:pt x="1080" y="14741"/>
                  </a:cubicBezTo>
                  <a:cubicBezTo>
                    <a:pt x="2520" y="18097"/>
                    <a:pt x="5400" y="19849"/>
                    <a:pt x="828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9" name="Line"/>
            <p:cNvSpPr/>
            <p:nvPr/>
          </p:nvSpPr>
          <p:spPr>
            <a:xfrm>
              <a:off x="8504172" y="2785977"/>
              <a:ext cx="15670" cy="294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7" h="21349" fill="norm" stroke="1" extrusionOk="0">
                  <a:moveTo>
                    <a:pt x="0" y="7102"/>
                  </a:moveTo>
                  <a:cubicBezTo>
                    <a:pt x="5400" y="5877"/>
                    <a:pt x="10800" y="4651"/>
                    <a:pt x="14850" y="3272"/>
                  </a:cubicBezTo>
                  <a:cubicBezTo>
                    <a:pt x="18900" y="1894"/>
                    <a:pt x="21600" y="362"/>
                    <a:pt x="18900" y="55"/>
                  </a:cubicBezTo>
                  <a:cubicBezTo>
                    <a:pt x="16200" y="-251"/>
                    <a:pt x="8100" y="668"/>
                    <a:pt x="4050" y="4038"/>
                  </a:cubicBezTo>
                  <a:cubicBezTo>
                    <a:pt x="0" y="7409"/>
                    <a:pt x="0" y="13230"/>
                    <a:pt x="0" y="16523"/>
                  </a:cubicBezTo>
                  <a:cubicBezTo>
                    <a:pt x="0" y="19817"/>
                    <a:pt x="0" y="20583"/>
                    <a:pt x="0" y="213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0" name="Line"/>
            <p:cNvSpPr/>
            <p:nvPr/>
          </p:nvSpPr>
          <p:spPr>
            <a:xfrm>
              <a:off x="8535922" y="2917745"/>
              <a:ext cx="78453" cy="137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8" h="21308" fill="norm" stroke="1" extrusionOk="0">
                  <a:moveTo>
                    <a:pt x="0" y="16399"/>
                  </a:moveTo>
                  <a:cubicBezTo>
                    <a:pt x="4547" y="14435"/>
                    <a:pt x="9095" y="12472"/>
                    <a:pt x="12505" y="10508"/>
                  </a:cubicBezTo>
                  <a:cubicBezTo>
                    <a:pt x="15916" y="8544"/>
                    <a:pt x="18189" y="6581"/>
                    <a:pt x="19611" y="4781"/>
                  </a:cubicBezTo>
                  <a:cubicBezTo>
                    <a:pt x="21032" y="2981"/>
                    <a:pt x="21600" y="1344"/>
                    <a:pt x="20463" y="526"/>
                  </a:cubicBezTo>
                  <a:cubicBezTo>
                    <a:pt x="19326" y="-292"/>
                    <a:pt x="16484" y="-292"/>
                    <a:pt x="13074" y="1508"/>
                  </a:cubicBezTo>
                  <a:cubicBezTo>
                    <a:pt x="9663" y="3308"/>
                    <a:pt x="5684" y="6908"/>
                    <a:pt x="3695" y="9853"/>
                  </a:cubicBezTo>
                  <a:cubicBezTo>
                    <a:pt x="1705" y="12799"/>
                    <a:pt x="1705" y="15090"/>
                    <a:pt x="4832" y="16890"/>
                  </a:cubicBezTo>
                  <a:cubicBezTo>
                    <a:pt x="7958" y="18690"/>
                    <a:pt x="14211" y="19999"/>
                    <a:pt x="20463" y="213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1" name="Line"/>
            <p:cNvSpPr/>
            <p:nvPr/>
          </p:nvSpPr>
          <p:spPr>
            <a:xfrm>
              <a:off x="8658161" y="2904955"/>
              <a:ext cx="74612" cy="163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365" fill="norm" stroke="1" extrusionOk="0">
                  <a:moveTo>
                    <a:pt x="21150" y="3088"/>
                  </a:moveTo>
                  <a:cubicBezTo>
                    <a:pt x="19350" y="1980"/>
                    <a:pt x="17550" y="873"/>
                    <a:pt x="15150" y="319"/>
                  </a:cubicBezTo>
                  <a:cubicBezTo>
                    <a:pt x="12750" y="-235"/>
                    <a:pt x="9750" y="-235"/>
                    <a:pt x="7050" y="1703"/>
                  </a:cubicBezTo>
                  <a:cubicBezTo>
                    <a:pt x="4350" y="3642"/>
                    <a:pt x="1950" y="7519"/>
                    <a:pt x="750" y="10427"/>
                  </a:cubicBezTo>
                  <a:cubicBezTo>
                    <a:pt x="-450" y="13334"/>
                    <a:pt x="-450" y="15273"/>
                    <a:pt x="2550" y="16934"/>
                  </a:cubicBezTo>
                  <a:cubicBezTo>
                    <a:pt x="5550" y="18596"/>
                    <a:pt x="11550" y="19980"/>
                    <a:pt x="17550" y="213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2" name="Line"/>
            <p:cNvSpPr/>
            <p:nvPr/>
          </p:nvSpPr>
          <p:spPr>
            <a:xfrm>
              <a:off x="8761258" y="2738057"/>
              <a:ext cx="136615" cy="31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453" fill="norm" stroke="1" extrusionOk="0">
                  <a:moveTo>
                    <a:pt x="17460" y="0"/>
                  </a:moveTo>
                  <a:cubicBezTo>
                    <a:pt x="14470" y="1137"/>
                    <a:pt x="11479" y="2274"/>
                    <a:pt x="8986" y="4761"/>
                  </a:cubicBezTo>
                  <a:cubicBezTo>
                    <a:pt x="6494" y="7247"/>
                    <a:pt x="4500" y="11084"/>
                    <a:pt x="3503" y="13429"/>
                  </a:cubicBezTo>
                  <a:cubicBezTo>
                    <a:pt x="2506" y="15774"/>
                    <a:pt x="2506" y="16626"/>
                    <a:pt x="2673" y="17692"/>
                  </a:cubicBezTo>
                  <a:cubicBezTo>
                    <a:pt x="2839" y="18758"/>
                    <a:pt x="3171" y="20037"/>
                    <a:pt x="4168" y="20747"/>
                  </a:cubicBezTo>
                  <a:cubicBezTo>
                    <a:pt x="5165" y="21458"/>
                    <a:pt x="6826" y="21600"/>
                    <a:pt x="8156" y="21316"/>
                  </a:cubicBezTo>
                  <a:cubicBezTo>
                    <a:pt x="9485" y="21032"/>
                    <a:pt x="10482" y="20321"/>
                    <a:pt x="10316" y="19326"/>
                  </a:cubicBezTo>
                  <a:cubicBezTo>
                    <a:pt x="10150" y="18332"/>
                    <a:pt x="8820" y="17053"/>
                    <a:pt x="7491" y="16200"/>
                  </a:cubicBezTo>
                  <a:cubicBezTo>
                    <a:pt x="6162" y="15347"/>
                    <a:pt x="4833" y="14921"/>
                    <a:pt x="3337" y="14566"/>
                  </a:cubicBezTo>
                  <a:cubicBezTo>
                    <a:pt x="1842" y="14211"/>
                    <a:pt x="180" y="13926"/>
                    <a:pt x="14" y="13571"/>
                  </a:cubicBezTo>
                  <a:cubicBezTo>
                    <a:pt x="-152" y="13216"/>
                    <a:pt x="1177" y="12789"/>
                    <a:pt x="2673" y="12576"/>
                  </a:cubicBezTo>
                  <a:cubicBezTo>
                    <a:pt x="4168" y="12363"/>
                    <a:pt x="5830" y="12363"/>
                    <a:pt x="7325" y="12647"/>
                  </a:cubicBezTo>
                  <a:cubicBezTo>
                    <a:pt x="8820" y="12932"/>
                    <a:pt x="10150" y="13500"/>
                    <a:pt x="11313" y="14211"/>
                  </a:cubicBezTo>
                  <a:cubicBezTo>
                    <a:pt x="12476" y="14921"/>
                    <a:pt x="13473" y="15774"/>
                    <a:pt x="14137" y="16839"/>
                  </a:cubicBezTo>
                  <a:cubicBezTo>
                    <a:pt x="14802" y="17905"/>
                    <a:pt x="15134" y="19184"/>
                    <a:pt x="15466" y="19184"/>
                  </a:cubicBezTo>
                  <a:cubicBezTo>
                    <a:pt x="15799" y="19184"/>
                    <a:pt x="16131" y="17905"/>
                    <a:pt x="17128" y="16342"/>
                  </a:cubicBezTo>
                  <a:cubicBezTo>
                    <a:pt x="18125" y="14779"/>
                    <a:pt x="19786" y="12932"/>
                    <a:pt x="21448" y="110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3" name="Line"/>
            <p:cNvSpPr/>
            <p:nvPr/>
          </p:nvSpPr>
          <p:spPr>
            <a:xfrm>
              <a:off x="8924331" y="2922207"/>
              <a:ext cx="195792" cy="116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0925" fill="norm" stroke="1" extrusionOk="0">
                  <a:moveTo>
                    <a:pt x="2671" y="0"/>
                  </a:moveTo>
                  <a:cubicBezTo>
                    <a:pt x="1742" y="4547"/>
                    <a:pt x="813" y="9095"/>
                    <a:pt x="349" y="12316"/>
                  </a:cubicBezTo>
                  <a:cubicBezTo>
                    <a:pt x="-116" y="15537"/>
                    <a:pt x="-116" y="17432"/>
                    <a:pt x="349" y="18947"/>
                  </a:cubicBezTo>
                  <a:cubicBezTo>
                    <a:pt x="813" y="20463"/>
                    <a:pt x="1742" y="21600"/>
                    <a:pt x="3019" y="20463"/>
                  </a:cubicBezTo>
                  <a:cubicBezTo>
                    <a:pt x="4297" y="19326"/>
                    <a:pt x="5923" y="15916"/>
                    <a:pt x="6736" y="13263"/>
                  </a:cubicBezTo>
                  <a:cubicBezTo>
                    <a:pt x="7549" y="10611"/>
                    <a:pt x="7549" y="8716"/>
                    <a:pt x="7084" y="7011"/>
                  </a:cubicBezTo>
                  <a:cubicBezTo>
                    <a:pt x="6619" y="5305"/>
                    <a:pt x="5690" y="3789"/>
                    <a:pt x="5807" y="3221"/>
                  </a:cubicBezTo>
                  <a:cubicBezTo>
                    <a:pt x="5923" y="2653"/>
                    <a:pt x="7084" y="3032"/>
                    <a:pt x="7897" y="4168"/>
                  </a:cubicBezTo>
                  <a:cubicBezTo>
                    <a:pt x="8710" y="5305"/>
                    <a:pt x="9174" y="7200"/>
                    <a:pt x="9407" y="9853"/>
                  </a:cubicBezTo>
                  <a:cubicBezTo>
                    <a:pt x="9639" y="12505"/>
                    <a:pt x="9639" y="15916"/>
                    <a:pt x="9639" y="16674"/>
                  </a:cubicBezTo>
                  <a:cubicBezTo>
                    <a:pt x="9639" y="17432"/>
                    <a:pt x="9639" y="15537"/>
                    <a:pt x="10103" y="12695"/>
                  </a:cubicBezTo>
                  <a:cubicBezTo>
                    <a:pt x="10568" y="9853"/>
                    <a:pt x="11497" y="6063"/>
                    <a:pt x="12426" y="3600"/>
                  </a:cubicBezTo>
                  <a:cubicBezTo>
                    <a:pt x="13355" y="1137"/>
                    <a:pt x="14284" y="0"/>
                    <a:pt x="15678" y="568"/>
                  </a:cubicBezTo>
                  <a:cubicBezTo>
                    <a:pt x="17071" y="1137"/>
                    <a:pt x="18929" y="3411"/>
                    <a:pt x="19974" y="6442"/>
                  </a:cubicBezTo>
                  <a:cubicBezTo>
                    <a:pt x="21019" y="9474"/>
                    <a:pt x="21252" y="13263"/>
                    <a:pt x="21484" y="170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" name="Line"/>
            <p:cNvSpPr/>
            <p:nvPr/>
          </p:nvSpPr>
          <p:spPr>
            <a:xfrm>
              <a:off x="9402536" y="2757099"/>
              <a:ext cx="327187" cy="460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436" fill="norm" stroke="1" extrusionOk="0">
                  <a:moveTo>
                    <a:pt x="8885" y="7102"/>
                  </a:moveTo>
                  <a:cubicBezTo>
                    <a:pt x="7509" y="6609"/>
                    <a:pt x="6133" y="6116"/>
                    <a:pt x="4551" y="6264"/>
                  </a:cubicBezTo>
                  <a:cubicBezTo>
                    <a:pt x="2969" y="6412"/>
                    <a:pt x="1180" y="7201"/>
                    <a:pt x="424" y="8138"/>
                  </a:cubicBezTo>
                  <a:cubicBezTo>
                    <a:pt x="-333" y="9075"/>
                    <a:pt x="-58" y="10160"/>
                    <a:pt x="1112" y="10801"/>
                  </a:cubicBezTo>
                  <a:cubicBezTo>
                    <a:pt x="2281" y="11442"/>
                    <a:pt x="4345" y="11639"/>
                    <a:pt x="5789" y="11343"/>
                  </a:cubicBezTo>
                  <a:cubicBezTo>
                    <a:pt x="7234" y="11047"/>
                    <a:pt x="8059" y="10258"/>
                    <a:pt x="8059" y="8729"/>
                  </a:cubicBezTo>
                  <a:cubicBezTo>
                    <a:pt x="8059" y="7201"/>
                    <a:pt x="7234" y="4932"/>
                    <a:pt x="6821" y="3551"/>
                  </a:cubicBezTo>
                  <a:cubicBezTo>
                    <a:pt x="6408" y="2170"/>
                    <a:pt x="6408" y="1677"/>
                    <a:pt x="7165" y="1184"/>
                  </a:cubicBezTo>
                  <a:cubicBezTo>
                    <a:pt x="7922" y="691"/>
                    <a:pt x="9435" y="198"/>
                    <a:pt x="10949" y="50"/>
                  </a:cubicBezTo>
                  <a:cubicBezTo>
                    <a:pt x="12462" y="-98"/>
                    <a:pt x="13975" y="99"/>
                    <a:pt x="14801" y="444"/>
                  </a:cubicBezTo>
                  <a:cubicBezTo>
                    <a:pt x="15626" y="790"/>
                    <a:pt x="15764" y="1283"/>
                    <a:pt x="15007" y="2466"/>
                  </a:cubicBezTo>
                  <a:cubicBezTo>
                    <a:pt x="14250" y="3650"/>
                    <a:pt x="12599" y="5524"/>
                    <a:pt x="10673" y="8088"/>
                  </a:cubicBezTo>
                  <a:cubicBezTo>
                    <a:pt x="8747" y="10653"/>
                    <a:pt x="6546" y="13907"/>
                    <a:pt x="5445" y="16127"/>
                  </a:cubicBezTo>
                  <a:cubicBezTo>
                    <a:pt x="4345" y="18346"/>
                    <a:pt x="4345" y="19529"/>
                    <a:pt x="4620" y="20269"/>
                  </a:cubicBezTo>
                  <a:cubicBezTo>
                    <a:pt x="4895" y="21009"/>
                    <a:pt x="5445" y="21305"/>
                    <a:pt x="6133" y="21403"/>
                  </a:cubicBezTo>
                  <a:cubicBezTo>
                    <a:pt x="6821" y="21502"/>
                    <a:pt x="7647" y="21403"/>
                    <a:pt x="8678" y="20762"/>
                  </a:cubicBezTo>
                  <a:cubicBezTo>
                    <a:pt x="9710" y="20121"/>
                    <a:pt x="10949" y="18938"/>
                    <a:pt x="11705" y="18050"/>
                  </a:cubicBezTo>
                  <a:cubicBezTo>
                    <a:pt x="12462" y="17162"/>
                    <a:pt x="12737" y="16570"/>
                    <a:pt x="12943" y="16028"/>
                  </a:cubicBezTo>
                  <a:cubicBezTo>
                    <a:pt x="13150" y="15486"/>
                    <a:pt x="13287" y="14992"/>
                    <a:pt x="13081" y="14598"/>
                  </a:cubicBezTo>
                  <a:cubicBezTo>
                    <a:pt x="12875" y="14203"/>
                    <a:pt x="12324" y="13907"/>
                    <a:pt x="12462" y="13710"/>
                  </a:cubicBezTo>
                  <a:cubicBezTo>
                    <a:pt x="12599" y="13513"/>
                    <a:pt x="13425" y="13414"/>
                    <a:pt x="15007" y="13217"/>
                  </a:cubicBezTo>
                  <a:cubicBezTo>
                    <a:pt x="16589" y="13020"/>
                    <a:pt x="18928" y="12724"/>
                    <a:pt x="21267" y="124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" name="Line"/>
            <p:cNvSpPr/>
            <p:nvPr/>
          </p:nvSpPr>
          <p:spPr>
            <a:xfrm>
              <a:off x="10024448" y="2682609"/>
              <a:ext cx="435525" cy="371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962" fill="norm" stroke="1" extrusionOk="0">
                  <a:moveTo>
                    <a:pt x="5819" y="16014"/>
                  </a:moveTo>
                  <a:cubicBezTo>
                    <a:pt x="5819" y="15179"/>
                    <a:pt x="5819" y="14343"/>
                    <a:pt x="5297" y="13508"/>
                  </a:cubicBezTo>
                  <a:cubicBezTo>
                    <a:pt x="4775" y="12673"/>
                    <a:pt x="3732" y="11837"/>
                    <a:pt x="2741" y="12613"/>
                  </a:cubicBezTo>
                  <a:cubicBezTo>
                    <a:pt x="1749" y="13389"/>
                    <a:pt x="810" y="15775"/>
                    <a:pt x="341" y="17327"/>
                  </a:cubicBezTo>
                  <a:cubicBezTo>
                    <a:pt x="-129" y="18878"/>
                    <a:pt x="-129" y="19594"/>
                    <a:pt x="445" y="20191"/>
                  </a:cubicBezTo>
                  <a:cubicBezTo>
                    <a:pt x="1019" y="20788"/>
                    <a:pt x="2167" y="21265"/>
                    <a:pt x="3158" y="20728"/>
                  </a:cubicBezTo>
                  <a:cubicBezTo>
                    <a:pt x="4149" y="20191"/>
                    <a:pt x="4984" y="18640"/>
                    <a:pt x="5454" y="17506"/>
                  </a:cubicBezTo>
                  <a:cubicBezTo>
                    <a:pt x="5923" y="16372"/>
                    <a:pt x="6028" y="15656"/>
                    <a:pt x="6080" y="15596"/>
                  </a:cubicBezTo>
                  <a:cubicBezTo>
                    <a:pt x="6132" y="15537"/>
                    <a:pt x="6132" y="16134"/>
                    <a:pt x="6132" y="16730"/>
                  </a:cubicBezTo>
                  <a:cubicBezTo>
                    <a:pt x="6132" y="17327"/>
                    <a:pt x="6132" y="17924"/>
                    <a:pt x="6341" y="18401"/>
                  </a:cubicBezTo>
                  <a:cubicBezTo>
                    <a:pt x="6549" y="18878"/>
                    <a:pt x="6967" y="19236"/>
                    <a:pt x="7436" y="19177"/>
                  </a:cubicBezTo>
                  <a:cubicBezTo>
                    <a:pt x="7906" y="19117"/>
                    <a:pt x="8428" y="18640"/>
                    <a:pt x="9158" y="17148"/>
                  </a:cubicBezTo>
                  <a:cubicBezTo>
                    <a:pt x="9888" y="15656"/>
                    <a:pt x="10828" y="13150"/>
                    <a:pt x="11610" y="10763"/>
                  </a:cubicBezTo>
                  <a:cubicBezTo>
                    <a:pt x="12393" y="8377"/>
                    <a:pt x="13019" y="6109"/>
                    <a:pt x="13436" y="4200"/>
                  </a:cubicBezTo>
                  <a:cubicBezTo>
                    <a:pt x="13854" y="2290"/>
                    <a:pt x="14062" y="739"/>
                    <a:pt x="14010" y="202"/>
                  </a:cubicBezTo>
                  <a:cubicBezTo>
                    <a:pt x="13958" y="-335"/>
                    <a:pt x="13645" y="142"/>
                    <a:pt x="12967" y="2290"/>
                  </a:cubicBezTo>
                  <a:cubicBezTo>
                    <a:pt x="12288" y="4438"/>
                    <a:pt x="11245" y="8257"/>
                    <a:pt x="10723" y="11241"/>
                  </a:cubicBezTo>
                  <a:cubicBezTo>
                    <a:pt x="10201" y="14224"/>
                    <a:pt x="10201" y="16372"/>
                    <a:pt x="10410" y="17864"/>
                  </a:cubicBezTo>
                  <a:cubicBezTo>
                    <a:pt x="10619" y="19356"/>
                    <a:pt x="11036" y="20191"/>
                    <a:pt x="11506" y="20609"/>
                  </a:cubicBezTo>
                  <a:cubicBezTo>
                    <a:pt x="11975" y="21026"/>
                    <a:pt x="12497" y="21026"/>
                    <a:pt x="13436" y="19952"/>
                  </a:cubicBezTo>
                  <a:cubicBezTo>
                    <a:pt x="14375" y="18878"/>
                    <a:pt x="15732" y="16730"/>
                    <a:pt x="16880" y="13926"/>
                  </a:cubicBezTo>
                  <a:cubicBezTo>
                    <a:pt x="18028" y="11121"/>
                    <a:pt x="18967" y="7661"/>
                    <a:pt x="19488" y="5572"/>
                  </a:cubicBezTo>
                  <a:cubicBezTo>
                    <a:pt x="20010" y="3484"/>
                    <a:pt x="20114" y="2768"/>
                    <a:pt x="20219" y="2111"/>
                  </a:cubicBezTo>
                  <a:cubicBezTo>
                    <a:pt x="20323" y="1455"/>
                    <a:pt x="20428" y="858"/>
                    <a:pt x="20323" y="918"/>
                  </a:cubicBezTo>
                  <a:cubicBezTo>
                    <a:pt x="20219" y="978"/>
                    <a:pt x="19906" y="1694"/>
                    <a:pt x="19645" y="3842"/>
                  </a:cubicBezTo>
                  <a:cubicBezTo>
                    <a:pt x="19384" y="5990"/>
                    <a:pt x="19175" y="9570"/>
                    <a:pt x="19488" y="12315"/>
                  </a:cubicBezTo>
                  <a:cubicBezTo>
                    <a:pt x="19801" y="15059"/>
                    <a:pt x="20636" y="16969"/>
                    <a:pt x="21471" y="188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" name="Line"/>
            <p:cNvSpPr/>
            <p:nvPr/>
          </p:nvSpPr>
          <p:spPr>
            <a:xfrm>
              <a:off x="10726109" y="2877757"/>
              <a:ext cx="140264" cy="129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1053" y="4249"/>
                  </a:moveTo>
                  <a:cubicBezTo>
                    <a:pt x="408" y="8144"/>
                    <a:pt x="-237" y="12039"/>
                    <a:pt x="85" y="15403"/>
                  </a:cubicBezTo>
                  <a:cubicBezTo>
                    <a:pt x="408" y="18767"/>
                    <a:pt x="1697" y="21600"/>
                    <a:pt x="4438" y="21600"/>
                  </a:cubicBezTo>
                  <a:cubicBezTo>
                    <a:pt x="7178" y="21600"/>
                    <a:pt x="11369" y="18767"/>
                    <a:pt x="14432" y="14695"/>
                  </a:cubicBezTo>
                  <a:cubicBezTo>
                    <a:pt x="17494" y="10623"/>
                    <a:pt x="19429" y="5311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" name="Line"/>
            <p:cNvSpPr/>
            <p:nvPr/>
          </p:nvSpPr>
          <p:spPr>
            <a:xfrm>
              <a:off x="10873364" y="2890457"/>
              <a:ext cx="75559" cy="11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300" fill="norm" stroke="1" extrusionOk="0">
                  <a:moveTo>
                    <a:pt x="12418" y="4800"/>
                  </a:moveTo>
                  <a:cubicBezTo>
                    <a:pt x="9418" y="4400"/>
                    <a:pt x="6418" y="4000"/>
                    <a:pt x="4318" y="5000"/>
                  </a:cubicBezTo>
                  <a:cubicBezTo>
                    <a:pt x="2218" y="6000"/>
                    <a:pt x="1018" y="8400"/>
                    <a:pt x="418" y="10600"/>
                  </a:cubicBezTo>
                  <a:cubicBezTo>
                    <a:pt x="-182" y="12800"/>
                    <a:pt x="-182" y="14800"/>
                    <a:pt x="718" y="16600"/>
                  </a:cubicBezTo>
                  <a:cubicBezTo>
                    <a:pt x="1618" y="18400"/>
                    <a:pt x="3418" y="20000"/>
                    <a:pt x="5818" y="20800"/>
                  </a:cubicBezTo>
                  <a:cubicBezTo>
                    <a:pt x="8218" y="21600"/>
                    <a:pt x="11218" y="21600"/>
                    <a:pt x="13618" y="19600"/>
                  </a:cubicBezTo>
                  <a:cubicBezTo>
                    <a:pt x="16018" y="17600"/>
                    <a:pt x="17818" y="13600"/>
                    <a:pt x="17218" y="10800"/>
                  </a:cubicBezTo>
                  <a:cubicBezTo>
                    <a:pt x="16618" y="8000"/>
                    <a:pt x="13618" y="6400"/>
                    <a:pt x="13918" y="4800"/>
                  </a:cubicBezTo>
                  <a:cubicBezTo>
                    <a:pt x="14218" y="3200"/>
                    <a:pt x="17818" y="1600"/>
                    <a:pt x="2141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" name="Line"/>
            <p:cNvSpPr/>
            <p:nvPr/>
          </p:nvSpPr>
          <p:spPr>
            <a:xfrm>
              <a:off x="10976666" y="2699538"/>
              <a:ext cx="353257" cy="345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109" fill="norm" stroke="1" extrusionOk="0">
                  <a:moveTo>
                    <a:pt x="5644" y="2742"/>
                  </a:moveTo>
                  <a:cubicBezTo>
                    <a:pt x="5772" y="1578"/>
                    <a:pt x="5901" y="414"/>
                    <a:pt x="5772" y="90"/>
                  </a:cubicBezTo>
                  <a:cubicBezTo>
                    <a:pt x="5644" y="-233"/>
                    <a:pt x="5258" y="284"/>
                    <a:pt x="4615" y="2095"/>
                  </a:cubicBezTo>
                  <a:cubicBezTo>
                    <a:pt x="3972" y="3906"/>
                    <a:pt x="3072" y="7010"/>
                    <a:pt x="2429" y="9791"/>
                  </a:cubicBezTo>
                  <a:cubicBezTo>
                    <a:pt x="1787" y="12572"/>
                    <a:pt x="1401" y="15029"/>
                    <a:pt x="1208" y="16775"/>
                  </a:cubicBezTo>
                  <a:cubicBezTo>
                    <a:pt x="1015" y="18521"/>
                    <a:pt x="1015" y="19556"/>
                    <a:pt x="1272" y="20268"/>
                  </a:cubicBezTo>
                  <a:cubicBezTo>
                    <a:pt x="1529" y="20979"/>
                    <a:pt x="2044" y="21367"/>
                    <a:pt x="2301" y="20914"/>
                  </a:cubicBezTo>
                  <a:cubicBezTo>
                    <a:pt x="2558" y="20462"/>
                    <a:pt x="2558" y="19168"/>
                    <a:pt x="2237" y="17875"/>
                  </a:cubicBezTo>
                  <a:cubicBezTo>
                    <a:pt x="1915" y="16581"/>
                    <a:pt x="1272" y="15288"/>
                    <a:pt x="758" y="14383"/>
                  </a:cubicBezTo>
                  <a:cubicBezTo>
                    <a:pt x="244" y="13477"/>
                    <a:pt x="-142" y="12960"/>
                    <a:pt x="51" y="12766"/>
                  </a:cubicBezTo>
                  <a:cubicBezTo>
                    <a:pt x="244" y="12572"/>
                    <a:pt x="1015" y="12701"/>
                    <a:pt x="2108" y="12830"/>
                  </a:cubicBezTo>
                  <a:cubicBezTo>
                    <a:pt x="3201" y="12960"/>
                    <a:pt x="4615" y="13089"/>
                    <a:pt x="5644" y="13024"/>
                  </a:cubicBezTo>
                  <a:cubicBezTo>
                    <a:pt x="6672" y="12960"/>
                    <a:pt x="7315" y="12701"/>
                    <a:pt x="7829" y="12248"/>
                  </a:cubicBezTo>
                  <a:cubicBezTo>
                    <a:pt x="8344" y="11796"/>
                    <a:pt x="8729" y="11149"/>
                    <a:pt x="8601" y="10826"/>
                  </a:cubicBezTo>
                  <a:cubicBezTo>
                    <a:pt x="8472" y="10502"/>
                    <a:pt x="7829" y="10502"/>
                    <a:pt x="7058" y="11149"/>
                  </a:cubicBezTo>
                  <a:cubicBezTo>
                    <a:pt x="6287" y="11796"/>
                    <a:pt x="5387" y="13089"/>
                    <a:pt x="4937" y="14318"/>
                  </a:cubicBezTo>
                  <a:cubicBezTo>
                    <a:pt x="4487" y="15547"/>
                    <a:pt x="4487" y="16711"/>
                    <a:pt x="4744" y="17487"/>
                  </a:cubicBezTo>
                  <a:cubicBezTo>
                    <a:pt x="5001" y="18263"/>
                    <a:pt x="5515" y="18651"/>
                    <a:pt x="6094" y="18845"/>
                  </a:cubicBezTo>
                  <a:cubicBezTo>
                    <a:pt x="6672" y="19039"/>
                    <a:pt x="7315" y="19039"/>
                    <a:pt x="7894" y="18845"/>
                  </a:cubicBezTo>
                  <a:cubicBezTo>
                    <a:pt x="8472" y="18651"/>
                    <a:pt x="8987" y="18263"/>
                    <a:pt x="9501" y="17357"/>
                  </a:cubicBezTo>
                  <a:cubicBezTo>
                    <a:pt x="10015" y="16452"/>
                    <a:pt x="10529" y="15029"/>
                    <a:pt x="10915" y="13995"/>
                  </a:cubicBezTo>
                  <a:cubicBezTo>
                    <a:pt x="11301" y="12960"/>
                    <a:pt x="11558" y="12313"/>
                    <a:pt x="11879" y="12248"/>
                  </a:cubicBezTo>
                  <a:cubicBezTo>
                    <a:pt x="12201" y="12184"/>
                    <a:pt x="12587" y="12701"/>
                    <a:pt x="12844" y="13283"/>
                  </a:cubicBezTo>
                  <a:cubicBezTo>
                    <a:pt x="13101" y="13865"/>
                    <a:pt x="13229" y="14512"/>
                    <a:pt x="13294" y="15223"/>
                  </a:cubicBezTo>
                  <a:cubicBezTo>
                    <a:pt x="13358" y="15935"/>
                    <a:pt x="13358" y="16711"/>
                    <a:pt x="13101" y="16840"/>
                  </a:cubicBezTo>
                  <a:cubicBezTo>
                    <a:pt x="12844" y="16969"/>
                    <a:pt x="12329" y="16452"/>
                    <a:pt x="12329" y="15805"/>
                  </a:cubicBezTo>
                  <a:cubicBezTo>
                    <a:pt x="12329" y="15159"/>
                    <a:pt x="12844" y="14383"/>
                    <a:pt x="14451" y="13865"/>
                  </a:cubicBezTo>
                  <a:cubicBezTo>
                    <a:pt x="16058" y="13348"/>
                    <a:pt x="18758" y="13089"/>
                    <a:pt x="21458" y="128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" name="Line"/>
            <p:cNvSpPr/>
            <p:nvPr/>
          </p:nvSpPr>
          <p:spPr>
            <a:xfrm>
              <a:off x="11221972" y="2889016"/>
              <a:ext cx="190501" cy="191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fill="norm" stroke="1" extrusionOk="0">
                  <a:moveTo>
                    <a:pt x="21600" y="1568"/>
                  </a:moveTo>
                  <a:cubicBezTo>
                    <a:pt x="20400" y="1099"/>
                    <a:pt x="19200" y="629"/>
                    <a:pt x="17400" y="277"/>
                  </a:cubicBezTo>
                  <a:cubicBezTo>
                    <a:pt x="15600" y="-75"/>
                    <a:pt x="13200" y="-310"/>
                    <a:pt x="12240" y="981"/>
                  </a:cubicBezTo>
                  <a:cubicBezTo>
                    <a:pt x="11280" y="2273"/>
                    <a:pt x="11760" y="5090"/>
                    <a:pt x="12600" y="7673"/>
                  </a:cubicBezTo>
                  <a:cubicBezTo>
                    <a:pt x="13440" y="10255"/>
                    <a:pt x="14640" y="12603"/>
                    <a:pt x="15480" y="14481"/>
                  </a:cubicBezTo>
                  <a:cubicBezTo>
                    <a:pt x="16320" y="16360"/>
                    <a:pt x="16800" y="17768"/>
                    <a:pt x="16560" y="18825"/>
                  </a:cubicBezTo>
                  <a:cubicBezTo>
                    <a:pt x="16320" y="19881"/>
                    <a:pt x="15360" y="20586"/>
                    <a:pt x="12480" y="20938"/>
                  </a:cubicBezTo>
                  <a:cubicBezTo>
                    <a:pt x="9600" y="21290"/>
                    <a:pt x="4800" y="21290"/>
                    <a:pt x="0" y="212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" name="Line"/>
            <p:cNvSpPr/>
            <p:nvPr/>
          </p:nvSpPr>
          <p:spPr>
            <a:xfrm>
              <a:off x="8123172" y="3201607"/>
              <a:ext cx="274320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00" y="20057"/>
                    <a:pt x="1000" y="18514"/>
                    <a:pt x="1575" y="17229"/>
                  </a:cubicBezTo>
                  <a:cubicBezTo>
                    <a:pt x="2150" y="15943"/>
                    <a:pt x="2800" y="14914"/>
                    <a:pt x="3400" y="14143"/>
                  </a:cubicBezTo>
                  <a:cubicBezTo>
                    <a:pt x="4000" y="13371"/>
                    <a:pt x="4550" y="12857"/>
                    <a:pt x="5175" y="11829"/>
                  </a:cubicBezTo>
                  <a:cubicBezTo>
                    <a:pt x="5800" y="10800"/>
                    <a:pt x="6500" y="9257"/>
                    <a:pt x="7125" y="7971"/>
                  </a:cubicBezTo>
                  <a:cubicBezTo>
                    <a:pt x="7750" y="6686"/>
                    <a:pt x="8300" y="5657"/>
                    <a:pt x="8858" y="4629"/>
                  </a:cubicBezTo>
                  <a:cubicBezTo>
                    <a:pt x="9417" y="3600"/>
                    <a:pt x="9983" y="2571"/>
                    <a:pt x="10542" y="1800"/>
                  </a:cubicBezTo>
                  <a:cubicBezTo>
                    <a:pt x="11100" y="1029"/>
                    <a:pt x="11650" y="514"/>
                    <a:pt x="12183" y="257"/>
                  </a:cubicBezTo>
                  <a:cubicBezTo>
                    <a:pt x="12717" y="0"/>
                    <a:pt x="13233" y="0"/>
                    <a:pt x="13858" y="0"/>
                  </a:cubicBezTo>
                  <a:cubicBezTo>
                    <a:pt x="14483" y="0"/>
                    <a:pt x="15217" y="0"/>
                    <a:pt x="15925" y="514"/>
                  </a:cubicBezTo>
                  <a:cubicBezTo>
                    <a:pt x="16633" y="1029"/>
                    <a:pt x="17317" y="2057"/>
                    <a:pt x="18042" y="3600"/>
                  </a:cubicBezTo>
                  <a:cubicBezTo>
                    <a:pt x="18767" y="5143"/>
                    <a:pt x="19533" y="7200"/>
                    <a:pt x="20133" y="8743"/>
                  </a:cubicBezTo>
                  <a:cubicBezTo>
                    <a:pt x="20733" y="10286"/>
                    <a:pt x="21167" y="11314"/>
                    <a:pt x="21600" y="123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" name="Line"/>
            <p:cNvSpPr/>
            <p:nvPr/>
          </p:nvSpPr>
          <p:spPr>
            <a:xfrm>
              <a:off x="9114397" y="3370283"/>
              <a:ext cx="130946" cy="315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1292" fill="norm" stroke="1" extrusionOk="0">
                  <a:moveTo>
                    <a:pt x="2937" y="5766"/>
                  </a:moveTo>
                  <a:cubicBezTo>
                    <a:pt x="2262" y="9628"/>
                    <a:pt x="1587" y="13490"/>
                    <a:pt x="1250" y="15779"/>
                  </a:cubicBezTo>
                  <a:cubicBezTo>
                    <a:pt x="912" y="18068"/>
                    <a:pt x="912" y="18783"/>
                    <a:pt x="912" y="19570"/>
                  </a:cubicBezTo>
                  <a:cubicBezTo>
                    <a:pt x="912" y="20357"/>
                    <a:pt x="912" y="21215"/>
                    <a:pt x="744" y="21286"/>
                  </a:cubicBezTo>
                  <a:cubicBezTo>
                    <a:pt x="575" y="21358"/>
                    <a:pt x="237" y="20643"/>
                    <a:pt x="69" y="18139"/>
                  </a:cubicBezTo>
                  <a:cubicBezTo>
                    <a:pt x="-100" y="15636"/>
                    <a:pt x="-100" y="11345"/>
                    <a:pt x="1756" y="7983"/>
                  </a:cubicBezTo>
                  <a:cubicBezTo>
                    <a:pt x="3612" y="4622"/>
                    <a:pt x="7325" y="2190"/>
                    <a:pt x="10362" y="974"/>
                  </a:cubicBezTo>
                  <a:cubicBezTo>
                    <a:pt x="13400" y="-242"/>
                    <a:pt x="15762" y="-242"/>
                    <a:pt x="17787" y="545"/>
                  </a:cubicBezTo>
                  <a:cubicBezTo>
                    <a:pt x="19812" y="1332"/>
                    <a:pt x="21500" y="2905"/>
                    <a:pt x="20656" y="4192"/>
                  </a:cubicBezTo>
                  <a:cubicBezTo>
                    <a:pt x="19812" y="5480"/>
                    <a:pt x="16438" y="6481"/>
                    <a:pt x="13400" y="6839"/>
                  </a:cubicBezTo>
                  <a:cubicBezTo>
                    <a:pt x="10362" y="7196"/>
                    <a:pt x="7662" y="6910"/>
                    <a:pt x="4962" y="66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" name="Line"/>
            <p:cNvSpPr/>
            <p:nvPr/>
          </p:nvSpPr>
          <p:spPr>
            <a:xfrm>
              <a:off x="9269092" y="3416988"/>
              <a:ext cx="69377" cy="110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2" h="20536" fill="norm" stroke="1" extrusionOk="0">
                  <a:moveTo>
                    <a:pt x="18183" y="3631"/>
                  </a:moveTo>
                  <a:cubicBezTo>
                    <a:pt x="16277" y="2060"/>
                    <a:pt x="14371" y="489"/>
                    <a:pt x="11830" y="97"/>
                  </a:cubicBezTo>
                  <a:cubicBezTo>
                    <a:pt x="9288" y="-296"/>
                    <a:pt x="6112" y="489"/>
                    <a:pt x="3888" y="2846"/>
                  </a:cubicBezTo>
                  <a:cubicBezTo>
                    <a:pt x="1665" y="5202"/>
                    <a:pt x="394" y="9129"/>
                    <a:pt x="77" y="12075"/>
                  </a:cubicBezTo>
                  <a:cubicBezTo>
                    <a:pt x="-241" y="15020"/>
                    <a:pt x="394" y="16984"/>
                    <a:pt x="2618" y="18555"/>
                  </a:cubicBezTo>
                  <a:cubicBezTo>
                    <a:pt x="4841" y="20126"/>
                    <a:pt x="8653" y="21304"/>
                    <a:pt x="12465" y="19929"/>
                  </a:cubicBezTo>
                  <a:cubicBezTo>
                    <a:pt x="16277" y="18555"/>
                    <a:pt x="20088" y="14628"/>
                    <a:pt x="20724" y="11879"/>
                  </a:cubicBezTo>
                  <a:cubicBezTo>
                    <a:pt x="21359" y="9129"/>
                    <a:pt x="18818" y="7559"/>
                    <a:pt x="16277" y="59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" name="Line"/>
            <p:cNvSpPr/>
            <p:nvPr/>
          </p:nvSpPr>
          <p:spPr>
            <a:xfrm>
              <a:off x="9390495" y="3394224"/>
              <a:ext cx="135086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8" h="21600" fill="norm" stroke="1" extrusionOk="0">
                  <a:moveTo>
                    <a:pt x="5405" y="3744"/>
                  </a:moveTo>
                  <a:cubicBezTo>
                    <a:pt x="4408" y="8064"/>
                    <a:pt x="3411" y="12384"/>
                    <a:pt x="2747" y="15120"/>
                  </a:cubicBezTo>
                  <a:cubicBezTo>
                    <a:pt x="2082" y="17856"/>
                    <a:pt x="1750" y="19008"/>
                    <a:pt x="1418" y="19944"/>
                  </a:cubicBezTo>
                  <a:cubicBezTo>
                    <a:pt x="1085" y="20880"/>
                    <a:pt x="753" y="21600"/>
                    <a:pt x="421" y="21600"/>
                  </a:cubicBezTo>
                  <a:cubicBezTo>
                    <a:pt x="88" y="21600"/>
                    <a:pt x="-244" y="20880"/>
                    <a:pt x="254" y="18144"/>
                  </a:cubicBezTo>
                  <a:cubicBezTo>
                    <a:pt x="753" y="15408"/>
                    <a:pt x="2082" y="10656"/>
                    <a:pt x="3578" y="7344"/>
                  </a:cubicBezTo>
                  <a:cubicBezTo>
                    <a:pt x="5073" y="4032"/>
                    <a:pt x="6734" y="2160"/>
                    <a:pt x="8396" y="1152"/>
                  </a:cubicBezTo>
                  <a:cubicBezTo>
                    <a:pt x="10058" y="144"/>
                    <a:pt x="11719" y="0"/>
                    <a:pt x="13381" y="0"/>
                  </a:cubicBezTo>
                  <a:cubicBezTo>
                    <a:pt x="15042" y="0"/>
                    <a:pt x="16704" y="144"/>
                    <a:pt x="18199" y="648"/>
                  </a:cubicBezTo>
                  <a:cubicBezTo>
                    <a:pt x="19694" y="1152"/>
                    <a:pt x="21024" y="2016"/>
                    <a:pt x="21190" y="3240"/>
                  </a:cubicBezTo>
                  <a:cubicBezTo>
                    <a:pt x="21356" y="4464"/>
                    <a:pt x="20359" y="6048"/>
                    <a:pt x="19196" y="7056"/>
                  </a:cubicBezTo>
                  <a:cubicBezTo>
                    <a:pt x="18033" y="8064"/>
                    <a:pt x="16704" y="8496"/>
                    <a:pt x="15042" y="8784"/>
                  </a:cubicBezTo>
                  <a:cubicBezTo>
                    <a:pt x="13381" y="9072"/>
                    <a:pt x="11387" y="9216"/>
                    <a:pt x="9891" y="8928"/>
                  </a:cubicBezTo>
                  <a:cubicBezTo>
                    <a:pt x="8396" y="8640"/>
                    <a:pt x="7399" y="7920"/>
                    <a:pt x="6402" y="7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" name="Line"/>
            <p:cNvSpPr/>
            <p:nvPr/>
          </p:nvSpPr>
          <p:spPr>
            <a:xfrm>
              <a:off x="9571237" y="3264835"/>
              <a:ext cx="463286" cy="296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297" fill="norm" stroke="1" extrusionOk="0">
                  <a:moveTo>
                    <a:pt x="284" y="8690"/>
                  </a:moveTo>
                  <a:cubicBezTo>
                    <a:pt x="185" y="10515"/>
                    <a:pt x="87" y="12340"/>
                    <a:pt x="37" y="13785"/>
                  </a:cubicBezTo>
                  <a:cubicBezTo>
                    <a:pt x="-12" y="15230"/>
                    <a:pt x="-12" y="16295"/>
                    <a:pt x="37" y="17208"/>
                  </a:cubicBezTo>
                  <a:cubicBezTo>
                    <a:pt x="87" y="18121"/>
                    <a:pt x="185" y="18881"/>
                    <a:pt x="481" y="19109"/>
                  </a:cubicBezTo>
                  <a:cubicBezTo>
                    <a:pt x="777" y="19337"/>
                    <a:pt x="1270" y="19033"/>
                    <a:pt x="1714" y="17968"/>
                  </a:cubicBezTo>
                  <a:cubicBezTo>
                    <a:pt x="2158" y="16904"/>
                    <a:pt x="2552" y="15078"/>
                    <a:pt x="2848" y="13785"/>
                  </a:cubicBezTo>
                  <a:cubicBezTo>
                    <a:pt x="3144" y="12492"/>
                    <a:pt x="3341" y="11732"/>
                    <a:pt x="3440" y="11808"/>
                  </a:cubicBezTo>
                  <a:cubicBezTo>
                    <a:pt x="3539" y="11884"/>
                    <a:pt x="3539" y="12797"/>
                    <a:pt x="3539" y="13709"/>
                  </a:cubicBezTo>
                  <a:cubicBezTo>
                    <a:pt x="3539" y="14622"/>
                    <a:pt x="3539" y="15535"/>
                    <a:pt x="3588" y="16371"/>
                  </a:cubicBezTo>
                  <a:cubicBezTo>
                    <a:pt x="3637" y="17208"/>
                    <a:pt x="3736" y="17968"/>
                    <a:pt x="4032" y="18121"/>
                  </a:cubicBezTo>
                  <a:cubicBezTo>
                    <a:pt x="4328" y="18273"/>
                    <a:pt x="4821" y="17816"/>
                    <a:pt x="5659" y="15915"/>
                  </a:cubicBezTo>
                  <a:cubicBezTo>
                    <a:pt x="6498" y="14013"/>
                    <a:pt x="7681" y="10667"/>
                    <a:pt x="8470" y="8081"/>
                  </a:cubicBezTo>
                  <a:cubicBezTo>
                    <a:pt x="9259" y="5495"/>
                    <a:pt x="9654" y="3670"/>
                    <a:pt x="9851" y="2377"/>
                  </a:cubicBezTo>
                  <a:cubicBezTo>
                    <a:pt x="10048" y="1084"/>
                    <a:pt x="10048" y="323"/>
                    <a:pt x="9851" y="323"/>
                  </a:cubicBezTo>
                  <a:cubicBezTo>
                    <a:pt x="9654" y="323"/>
                    <a:pt x="9259" y="1084"/>
                    <a:pt x="8717" y="3366"/>
                  </a:cubicBezTo>
                  <a:cubicBezTo>
                    <a:pt x="8174" y="5647"/>
                    <a:pt x="7484" y="9450"/>
                    <a:pt x="7089" y="12188"/>
                  </a:cubicBezTo>
                  <a:cubicBezTo>
                    <a:pt x="6695" y="14926"/>
                    <a:pt x="6596" y="16599"/>
                    <a:pt x="6744" y="17664"/>
                  </a:cubicBezTo>
                  <a:cubicBezTo>
                    <a:pt x="6892" y="18729"/>
                    <a:pt x="7287" y="19185"/>
                    <a:pt x="7730" y="19261"/>
                  </a:cubicBezTo>
                  <a:cubicBezTo>
                    <a:pt x="8174" y="19337"/>
                    <a:pt x="8667" y="19033"/>
                    <a:pt x="9259" y="18197"/>
                  </a:cubicBezTo>
                  <a:cubicBezTo>
                    <a:pt x="9851" y="17360"/>
                    <a:pt x="10541" y="15991"/>
                    <a:pt x="10985" y="14926"/>
                  </a:cubicBezTo>
                  <a:cubicBezTo>
                    <a:pt x="11429" y="13861"/>
                    <a:pt x="11626" y="13101"/>
                    <a:pt x="11478" y="12873"/>
                  </a:cubicBezTo>
                  <a:cubicBezTo>
                    <a:pt x="11330" y="12644"/>
                    <a:pt x="10837" y="12949"/>
                    <a:pt x="10443" y="13405"/>
                  </a:cubicBezTo>
                  <a:cubicBezTo>
                    <a:pt x="10048" y="13861"/>
                    <a:pt x="9752" y="14470"/>
                    <a:pt x="9506" y="15154"/>
                  </a:cubicBezTo>
                  <a:cubicBezTo>
                    <a:pt x="9259" y="15839"/>
                    <a:pt x="9062" y="16599"/>
                    <a:pt x="9111" y="17284"/>
                  </a:cubicBezTo>
                  <a:cubicBezTo>
                    <a:pt x="9161" y="17968"/>
                    <a:pt x="9456" y="18577"/>
                    <a:pt x="9802" y="18653"/>
                  </a:cubicBezTo>
                  <a:cubicBezTo>
                    <a:pt x="10147" y="18729"/>
                    <a:pt x="10541" y="18273"/>
                    <a:pt x="11183" y="17664"/>
                  </a:cubicBezTo>
                  <a:cubicBezTo>
                    <a:pt x="11824" y="17056"/>
                    <a:pt x="12711" y="16295"/>
                    <a:pt x="13895" y="13937"/>
                  </a:cubicBezTo>
                  <a:cubicBezTo>
                    <a:pt x="15078" y="11580"/>
                    <a:pt x="16558" y="7625"/>
                    <a:pt x="17396" y="5267"/>
                  </a:cubicBezTo>
                  <a:cubicBezTo>
                    <a:pt x="18235" y="2909"/>
                    <a:pt x="18432" y="2149"/>
                    <a:pt x="18580" y="1388"/>
                  </a:cubicBezTo>
                  <a:cubicBezTo>
                    <a:pt x="18728" y="628"/>
                    <a:pt x="18826" y="-133"/>
                    <a:pt x="18728" y="19"/>
                  </a:cubicBezTo>
                  <a:cubicBezTo>
                    <a:pt x="18629" y="171"/>
                    <a:pt x="18333" y="1236"/>
                    <a:pt x="17791" y="4050"/>
                  </a:cubicBezTo>
                  <a:cubicBezTo>
                    <a:pt x="17248" y="6864"/>
                    <a:pt x="16459" y="11428"/>
                    <a:pt x="16065" y="14470"/>
                  </a:cubicBezTo>
                  <a:cubicBezTo>
                    <a:pt x="15670" y="17512"/>
                    <a:pt x="15670" y="19033"/>
                    <a:pt x="15867" y="20022"/>
                  </a:cubicBezTo>
                  <a:cubicBezTo>
                    <a:pt x="16065" y="21011"/>
                    <a:pt x="16459" y="21467"/>
                    <a:pt x="16706" y="21239"/>
                  </a:cubicBezTo>
                  <a:cubicBezTo>
                    <a:pt x="16952" y="21011"/>
                    <a:pt x="17051" y="20098"/>
                    <a:pt x="17002" y="19261"/>
                  </a:cubicBezTo>
                  <a:cubicBezTo>
                    <a:pt x="16952" y="18425"/>
                    <a:pt x="16755" y="17664"/>
                    <a:pt x="16558" y="16904"/>
                  </a:cubicBezTo>
                  <a:cubicBezTo>
                    <a:pt x="16361" y="16143"/>
                    <a:pt x="16163" y="15382"/>
                    <a:pt x="15917" y="14546"/>
                  </a:cubicBezTo>
                  <a:cubicBezTo>
                    <a:pt x="15670" y="13709"/>
                    <a:pt x="15374" y="12797"/>
                    <a:pt x="15473" y="12188"/>
                  </a:cubicBezTo>
                  <a:cubicBezTo>
                    <a:pt x="15572" y="11580"/>
                    <a:pt x="16065" y="11275"/>
                    <a:pt x="16656" y="11199"/>
                  </a:cubicBezTo>
                  <a:cubicBezTo>
                    <a:pt x="17248" y="11123"/>
                    <a:pt x="17939" y="11275"/>
                    <a:pt x="18481" y="11656"/>
                  </a:cubicBezTo>
                  <a:cubicBezTo>
                    <a:pt x="19024" y="12036"/>
                    <a:pt x="19418" y="12644"/>
                    <a:pt x="19615" y="13329"/>
                  </a:cubicBezTo>
                  <a:cubicBezTo>
                    <a:pt x="19813" y="14013"/>
                    <a:pt x="19813" y="14774"/>
                    <a:pt x="19813" y="15535"/>
                  </a:cubicBezTo>
                  <a:cubicBezTo>
                    <a:pt x="19813" y="16295"/>
                    <a:pt x="19813" y="17056"/>
                    <a:pt x="19961" y="17056"/>
                  </a:cubicBezTo>
                  <a:cubicBezTo>
                    <a:pt x="20109" y="17056"/>
                    <a:pt x="20404" y="16295"/>
                    <a:pt x="20700" y="14774"/>
                  </a:cubicBezTo>
                  <a:cubicBezTo>
                    <a:pt x="20996" y="13253"/>
                    <a:pt x="21292" y="10971"/>
                    <a:pt x="21588" y="86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" name="Line"/>
            <p:cNvSpPr/>
            <p:nvPr/>
          </p:nvSpPr>
          <p:spPr>
            <a:xfrm>
              <a:off x="10065053" y="3417507"/>
              <a:ext cx="54178" cy="125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6" h="21382" fill="norm" stroke="1" extrusionOk="0">
                  <a:moveTo>
                    <a:pt x="14861" y="2160"/>
                  </a:moveTo>
                  <a:cubicBezTo>
                    <a:pt x="10861" y="2880"/>
                    <a:pt x="6861" y="3600"/>
                    <a:pt x="4061" y="6120"/>
                  </a:cubicBezTo>
                  <a:cubicBezTo>
                    <a:pt x="1261" y="8640"/>
                    <a:pt x="-339" y="12960"/>
                    <a:pt x="61" y="15840"/>
                  </a:cubicBezTo>
                  <a:cubicBezTo>
                    <a:pt x="461" y="18720"/>
                    <a:pt x="2861" y="20160"/>
                    <a:pt x="6461" y="20880"/>
                  </a:cubicBezTo>
                  <a:cubicBezTo>
                    <a:pt x="10061" y="21600"/>
                    <a:pt x="14861" y="21600"/>
                    <a:pt x="17661" y="20520"/>
                  </a:cubicBezTo>
                  <a:cubicBezTo>
                    <a:pt x="20461" y="19440"/>
                    <a:pt x="21261" y="17280"/>
                    <a:pt x="19661" y="13680"/>
                  </a:cubicBezTo>
                  <a:cubicBezTo>
                    <a:pt x="18061" y="10080"/>
                    <a:pt x="14061" y="5040"/>
                    <a:pt x="1006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" name="Line"/>
            <p:cNvSpPr/>
            <p:nvPr/>
          </p:nvSpPr>
          <p:spPr>
            <a:xfrm>
              <a:off x="10155172" y="3426513"/>
              <a:ext cx="139701" cy="124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66" fill="norm" stroke="1" extrusionOk="0">
                  <a:moveTo>
                    <a:pt x="0" y="1653"/>
                  </a:moveTo>
                  <a:cubicBezTo>
                    <a:pt x="982" y="3047"/>
                    <a:pt x="1964" y="4440"/>
                    <a:pt x="2455" y="6008"/>
                  </a:cubicBezTo>
                  <a:cubicBezTo>
                    <a:pt x="2945" y="7576"/>
                    <a:pt x="2945" y="9318"/>
                    <a:pt x="2618" y="11756"/>
                  </a:cubicBezTo>
                  <a:cubicBezTo>
                    <a:pt x="2291" y="14195"/>
                    <a:pt x="1636" y="17331"/>
                    <a:pt x="1636" y="17853"/>
                  </a:cubicBezTo>
                  <a:cubicBezTo>
                    <a:pt x="1636" y="18376"/>
                    <a:pt x="2291" y="16285"/>
                    <a:pt x="3927" y="13150"/>
                  </a:cubicBezTo>
                  <a:cubicBezTo>
                    <a:pt x="5564" y="10014"/>
                    <a:pt x="8182" y="5834"/>
                    <a:pt x="10800" y="3047"/>
                  </a:cubicBezTo>
                  <a:cubicBezTo>
                    <a:pt x="13418" y="260"/>
                    <a:pt x="16036" y="-1134"/>
                    <a:pt x="17836" y="1131"/>
                  </a:cubicBezTo>
                  <a:cubicBezTo>
                    <a:pt x="19636" y="3395"/>
                    <a:pt x="20618" y="9318"/>
                    <a:pt x="21109" y="13150"/>
                  </a:cubicBezTo>
                  <a:cubicBezTo>
                    <a:pt x="21600" y="16982"/>
                    <a:pt x="21600" y="18724"/>
                    <a:pt x="21600" y="204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" name="Line"/>
            <p:cNvSpPr/>
            <p:nvPr/>
          </p:nvSpPr>
          <p:spPr>
            <a:xfrm>
              <a:off x="3284472" y="3150807"/>
              <a:ext cx="2269397" cy="60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327" fill="norm" stroke="1" extrusionOk="0">
                  <a:moveTo>
                    <a:pt x="0" y="17876"/>
                  </a:moveTo>
                  <a:cubicBezTo>
                    <a:pt x="403" y="18621"/>
                    <a:pt x="805" y="19366"/>
                    <a:pt x="1419" y="20110"/>
                  </a:cubicBezTo>
                  <a:cubicBezTo>
                    <a:pt x="2033" y="20855"/>
                    <a:pt x="2859" y="21600"/>
                    <a:pt x="3664" y="21228"/>
                  </a:cubicBezTo>
                  <a:cubicBezTo>
                    <a:pt x="4469" y="20855"/>
                    <a:pt x="5254" y="19366"/>
                    <a:pt x="6009" y="17876"/>
                  </a:cubicBezTo>
                  <a:cubicBezTo>
                    <a:pt x="6764" y="16386"/>
                    <a:pt x="7489" y="14897"/>
                    <a:pt x="8203" y="13407"/>
                  </a:cubicBezTo>
                  <a:cubicBezTo>
                    <a:pt x="8918" y="11917"/>
                    <a:pt x="9622" y="10428"/>
                    <a:pt x="10206" y="10800"/>
                  </a:cubicBezTo>
                  <a:cubicBezTo>
                    <a:pt x="10790" y="11172"/>
                    <a:pt x="11253" y="13407"/>
                    <a:pt x="11796" y="14152"/>
                  </a:cubicBezTo>
                  <a:cubicBezTo>
                    <a:pt x="12340" y="14897"/>
                    <a:pt x="12964" y="14152"/>
                    <a:pt x="13578" y="13779"/>
                  </a:cubicBezTo>
                  <a:cubicBezTo>
                    <a:pt x="14192" y="13407"/>
                    <a:pt x="14796" y="13407"/>
                    <a:pt x="15430" y="12662"/>
                  </a:cubicBezTo>
                  <a:cubicBezTo>
                    <a:pt x="16064" y="11917"/>
                    <a:pt x="16728" y="10428"/>
                    <a:pt x="17423" y="8938"/>
                  </a:cubicBezTo>
                  <a:cubicBezTo>
                    <a:pt x="18117" y="7448"/>
                    <a:pt x="18842" y="5959"/>
                    <a:pt x="19496" y="5959"/>
                  </a:cubicBezTo>
                  <a:cubicBezTo>
                    <a:pt x="20151" y="5959"/>
                    <a:pt x="20734" y="7448"/>
                    <a:pt x="21087" y="7821"/>
                  </a:cubicBezTo>
                  <a:cubicBezTo>
                    <a:pt x="21439" y="8193"/>
                    <a:pt x="21560" y="7448"/>
                    <a:pt x="21580" y="5959"/>
                  </a:cubicBezTo>
                  <a:cubicBezTo>
                    <a:pt x="21600" y="4469"/>
                    <a:pt x="21519" y="2234"/>
                    <a:pt x="2143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" name="Line"/>
            <p:cNvSpPr/>
            <p:nvPr/>
          </p:nvSpPr>
          <p:spPr>
            <a:xfrm>
              <a:off x="3641116" y="3396720"/>
              <a:ext cx="143587" cy="229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1" h="21319" fill="norm" stroke="1" extrusionOk="0">
                  <a:moveTo>
                    <a:pt x="17852" y="4284"/>
                  </a:moveTo>
                  <a:cubicBezTo>
                    <a:pt x="17852" y="3303"/>
                    <a:pt x="17852" y="2321"/>
                    <a:pt x="17402" y="1437"/>
                  </a:cubicBezTo>
                  <a:cubicBezTo>
                    <a:pt x="16952" y="553"/>
                    <a:pt x="16052" y="-232"/>
                    <a:pt x="13052" y="63"/>
                  </a:cubicBezTo>
                  <a:cubicBezTo>
                    <a:pt x="10052" y="357"/>
                    <a:pt x="4952" y="1732"/>
                    <a:pt x="2252" y="3106"/>
                  </a:cubicBezTo>
                  <a:cubicBezTo>
                    <a:pt x="-448" y="4481"/>
                    <a:pt x="-748" y="5855"/>
                    <a:pt x="1502" y="7524"/>
                  </a:cubicBezTo>
                  <a:cubicBezTo>
                    <a:pt x="3752" y="9193"/>
                    <a:pt x="8552" y="11157"/>
                    <a:pt x="12302" y="12924"/>
                  </a:cubicBezTo>
                  <a:cubicBezTo>
                    <a:pt x="16052" y="14692"/>
                    <a:pt x="18752" y="16263"/>
                    <a:pt x="19802" y="17539"/>
                  </a:cubicBezTo>
                  <a:cubicBezTo>
                    <a:pt x="20852" y="18815"/>
                    <a:pt x="20252" y="19797"/>
                    <a:pt x="19202" y="20386"/>
                  </a:cubicBezTo>
                  <a:cubicBezTo>
                    <a:pt x="18152" y="20975"/>
                    <a:pt x="16652" y="21172"/>
                    <a:pt x="15152" y="21270"/>
                  </a:cubicBezTo>
                  <a:cubicBezTo>
                    <a:pt x="13652" y="21368"/>
                    <a:pt x="12152" y="21368"/>
                    <a:pt x="11252" y="20779"/>
                  </a:cubicBezTo>
                  <a:cubicBezTo>
                    <a:pt x="10352" y="20190"/>
                    <a:pt x="10052" y="19012"/>
                    <a:pt x="9752" y="178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" name="Line"/>
            <p:cNvSpPr/>
            <p:nvPr/>
          </p:nvSpPr>
          <p:spPr>
            <a:xfrm>
              <a:off x="3819574" y="3508738"/>
              <a:ext cx="157049" cy="111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160" fill="norm" stroke="1" extrusionOk="0">
                  <a:moveTo>
                    <a:pt x="14456" y="1960"/>
                  </a:moveTo>
                  <a:cubicBezTo>
                    <a:pt x="13016" y="760"/>
                    <a:pt x="11576" y="-440"/>
                    <a:pt x="9128" y="160"/>
                  </a:cubicBezTo>
                  <a:cubicBezTo>
                    <a:pt x="6680" y="760"/>
                    <a:pt x="3224" y="3160"/>
                    <a:pt x="1496" y="5560"/>
                  </a:cubicBezTo>
                  <a:cubicBezTo>
                    <a:pt x="-232" y="7960"/>
                    <a:pt x="-232" y="10360"/>
                    <a:pt x="344" y="12160"/>
                  </a:cubicBezTo>
                  <a:cubicBezTo>
                    <a:pt x="920" y="13960"/>
                    <a:pt x="2072" y="15160"/>
                    <a:pt x="3368" y="15360"/>
                  </a:cubicBezTo>
                  <a:cubicBezTo>
                    <a:pt x="4664" y="15560"/>
                    <a:pt x="6104" y="14760"/>
                    <a:pt x="7256" y="12760"/>
                  </a:cubicBezTo>
                  <a:cubicBezTo>
                    <a:pt x="8408" y="10760"/>
                    <a:pt x="9272" y="7560"/>
                    <a:pt x="9704" y="7160"/>
                  </a:cubicBezTo>
                  <a:cubicBezTo>
                    <a:pt x="10136" y="6760"/>
                    <a:pt x="10136" y="9160"/>
                    <a:pt x="10568" y="11560"/>
                  </a:cubicBezTo>
                  <a:cubicBezTo>
                    <a:pt x="11000" y="13960"/>
                    <a:pt x="11864" y="16360"/>
                    <a:pt x="13736" y="17960"/>
                  </a:cubicBezTo>
                  <a:cubicBezTo>
                    <a:pt x="15608" y="19560"/>
                    <a:pt x="18488" y="20360"/>
                    <a:pt x="21368" y="211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" name="Line"/>
            <p:cNvSpPr/>
            <p:nvPr/>
          </p:nvSpPr>
          <p:spPr>
            <a:xfrm>
              <a:off x="4008372" y="3514477"/>
              <a:ext cx="177801" cy="101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7" fill="norm" stroke="1" extrusionOk="0">
                  <a:moveTo>
                    <a:pt x="0" y="11544"/>
                  </a:moveTo>
                  <a:cubicBezTo>
                    <a:pt x="0" y="9340"/>
                    <a:pt x="0" y="7136"/>
                    <a:pt x="129" y="4932"/>
                  </a:cubicBezTo>
                  <a:cubicBezTo>
                    <a:pt x="257" y="2728"/>
                    <a:pt x="514" y="524"/>
                    <a:pt x="1157" y="83"/>
                  </a:cubicBezTo>
                  <a:cubicBezTo>
                    <a:pt x="1800" y="-358"/>
                    <a:pt x="2829" y="964"/>
                    <a:pt x="3471" y="4050"/>
                  </a:cubicBezTo>
                  <a:cubicBezTo>
                    <a:pt x="4114" y="7136"/>
                    <a:pt x="4371" y="11985"/>
                    <a:pt x="4243" y="15511"/>
                  </a:cubicBezTo>
                  <a:cubicBezTo>
                    <a:pt x="4114" y="19038"/>
                    <a:pt x="3600" y="21242"/>
                    <a:pt x="3471" y="21022"/>
                  </a:cubicBezTo>
                  <a:cubicBezTo>
                    <a:pt x="3343" y="20801"/>
                    <a:pt x="3600" y="18156"/>
                    <a:pt x="4114" y="15511"/>
                  </a:cubicBezTo>
                  <a:cubicBezTo>
                    <a:pt x="4629" y="12866"/>
                    <a:pt x="5400" y="10222"/>
                    <a:pt x="6171" y="7797"/>
                  </a:cubicBezTo>
                  <a:cubicBezTo>
                    <a:pt x="6943" y="5373"/>
                    <a:pt x="7714" y="3169"/>
                    <a:pt x="8614" y="2948"/>
                  </a:cubicBezTo>
                  <a:cubicBezTo>
                    <a:pt x="9514" y="2728"/>
                    <a:pt x="10543" y="4491"/>
                    <a:pt x="11186" y="6915"/>
                  </a:cubicBezTo>
                  <a:cubicBezTo>
                    <a:pt x="11829" y="9340"/>
                    <a:pt x="12086" y="12426"/>
                    <a:pt x="12343" y="12646"/>
                  </a:cubicBezTo>
                  <a:cubicBezTo>
                    <a:pt x="12600" y="12866"/>
                    <a:pt x="12857" y="10222"/>
                    <a:pt x="13500" y="8238"/>
                  </a:cubicBezTo>
                  <a:cubicBezTo>
                    <a:pt x="14143" y="6254"/>
                    <a:pt x="15171" y="4932"/>
                    <a:pt x="16457" y="3830"/>
                  </a:cubicBezTo>
                  <a:cubicBezTo>
                    <a:pt x="17743" y="2728"/>
                    <a:pt x="19286" y="1846"/>
                    <a:pt x="20057" y="3389"/>
                  </a:cubicBezTo>
                  <a:cubicBezTo>
                    <a:pt x="20829" y="4932"/>
                    <a:pt x="20829" y="8899"/>
                    <a:pt x="20957" y="11985"/>
                  </a:cubicBezTo>
                  <a:cubicBezTo>
                    <a:pt x="21086" y="15071"/>
                    <a:pt x="21343" y="17275"/>
                    <a:pt x="21600" y="194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" name="Line"/>
            <p:cNvSpPr/>
            <p:nvPr/>
          </p:nvSpPr>
          <p:spPr>
            <a:xfrm>
              <a:off x="4206312" y="3407896"/>
              <a:ext cx="110306" cy="39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547" fill="norm" stroke="1" extrusionOk="0">
                  <a:moveTo>
                    <a:pt x="8348" y="6726"/>
                  </a:moveTo>
                  <a:cubicBezTo>
                    <a:pt x="7533" y="10287"/>
                    <a:pt x="6718" y="13849"/>
                    <a:pt x="5903" y="16090"/>
                  </a:cubicBezTo>
                  <a:cubicBezTo>
                    <a:pt x="5088" y="18330"/>
                    <a:pt x="4273" y="19249"/>
                    <a:pt x="3254" y="20053"/>
                  </a:cubicBezTo>
                  <a:cubicBezTo>
                    <a:pt x="2235" y="20858"/>
                    <a:pt x="1013" y="21547"/>
                    <a:pt x="401" y="21547"/>
                  </a:cubicBezTo>
                  <a:cubicBezTo>
                    <a:pt x="-210" y="21547"/>
                    <a:pt x="-210" y="20858"/>
                    <a:pt x="1013" y="18617"/>
                  </a:cubicBezTo>
                  <a:cubicBezTo>
                    <a:pt x="2235" y="16377"/>
                    <a:pt x="4681" y="12585"/>
                    <a:pt x="6922" y="9368"/>
                  </a:cubicBezTo>
                  <a:cubicBezTo>
                    <a:pt x="9164" y="6151"/>
                    <a:pt x="11201" y="3509"/>
                    <a:pt x="13239" y="1958"/>
                  </a:cubicBezTo>
                  <a:cubicBezTo>
                    <a:pt x="15277" y="407"/>
                    <a:pt x="17315" y="-53"/>
                    <a:pt x="18741" y="4"/>
                  </a:cubicBezTo>
                  <a:cubicBezTo>
                    <a:pt x="20167" y="62"/>
                    <a:pt x="20982" y="636"/>
                    <a:pt x="21186" y="1958"/>
                  </a:cubicBezTo>
                  <a:cubicBezTo>
                    <a:pt x="21390" y="3279"/>
                    <a:pt x="20982" y="5347"/>
                    <a:pt x="20167" y="6668"/>
                  </a:cubicBezTo>
                  <a:cubicBezTo>
                    <a:pt x="19352" y="7990"/>
                    <a:pt x="18130" y="8564"/>
                    <a:pt x="16296" y="8851"/>
                  </a:cubicBezTo>
                  <a:cubicBezTo>
                    <a:pt x="14462" y="9138"/>
                    <a:pt x="12016" y="9138"/>
                    <a:pt x="9571" y="91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" name="Line"/>
            <p:cNvSpPr/>
            <p:nvPr/>
          </p:nvSpPr>
          <p:spPr>
            <a:xfrm>
              <a:off x="4348722" y="3284157"/>
              <a:ext cx="195463" cy="347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1515" fill="norm" stroke="1" extrusionOk="0">
                  <a:moveTo>
                    <a:pt x="3723" y="0"/>
                  </a:moveTo>
                  <a:cubicBezTo>
                    <a:pt x="3494" y="2356"/>
                    <a:pt x="3264" y="4713"/>
                    <a:pt x="2689" y="7527"/>
                  </a:cubicBezTo>
                  <a:cubicBezTo>
                    <a:pt x="2115" y="10342"/>
                    <a:pt x="1196" y="13615"/>
                    <a:pt x="621" y="15644"/>
                  </a:cubicBezTo>
                  <a:cubicBezTo>
                    <a:pt x="47" y="17673"/>
                    <a:pt x="-183" y="18458"/>
                    <a:pt x="162" y="18655"/>
                  </a:cubicBezTo>
                  <a:cubicBezTo>
                    <a:pt x="506" y="18851"/>
                    <a:pt x="1426" y="18458"/>
                    <a:pt x="2689" y="17411"/>
                  </a:cubicBezTo>
                  <a:cubicBezTo>
                    <a:pt x="3953" y="16364"/>
                    <a:pt x="5562" y="14662"/>
                    <a:pt x="6481" y="13418"/>
                  </a:cubicBezTo>
                  <a:cubicBezTo>
                    <a:pt x="7400" y="12175"/>
                    <a:pt x="7630" y="11389"/>
                    <a:pt x="7285" y="11258"/>
                  </a:cubicBezTo>
                  <a:cubicBezTo>
                    <a:pt x="6940" y="11127"/>
                    <a:pt x="6021" y="11651"/>
                    <a:pt x="4987" y="12895"/>
                  </a:cubicBezTo>
                  <a:cubicBezTo>
                    <a:pt x="3953" y="14138"/>
                    <a:pt x="2804" y="16102"/>
                    <a:pt x="2115" y="17411"/>
                  </a:cubicBezTo>
                  <a:cubicBezTo>
                    <a:pt x="1426" y="18720"/>
                    <a:pt x="1196" y="19375"/>
                    <a:pt x="1426" y="19964"/>
                  </a:cubicBezTo>
                  <a:cubicBezTo>
                    <a:pt x="1655" y="20553"/>
                    <a:pt x="2345" y="21076"/>
                    <a:pt x="3494" y="21338"/>
                  </a:cubicBezTo>
                  <a:cubicBezTo>
                    <a:pt x="4643" y="21600"/>
                    <a:pt x="6251" y="21600"/>
                    <a:pt x="8204" y="21142"/>
                  </a:cubicBezTo>
                  <a:cubicBezTo>
                    <a:pt x="10157" y="20684"/>
                    <a:pt x="12455" y="19767"/>
                    <a:pt x="14638" y="18720"/>
                  </a:cubicBezTo>
                  <a:cubicBezTo>
                    <a:pt x="16821" y="17673"/>
                    <a:pt x="18889" y="16495"/>
                    <a:pt x="20038" y="15578"/>
                  </a:cubicBezTo>
                  <a:cubicBezTo>
                    <a:pt x="21187" y="14662"/>
                    <a:pt x="21417" y="14007"/>
                    <a:pt x="21072" y="14204"/>
                  </a:cubicBezTo>
                  <a:cubicBezTo>
                    <a:pt x="20728" y="14400"/>
                    <a:pt x="19808" y="15447"/>
                    <a:pt x="18889" y="164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" name="Line"/>
            <p:cNvSpPr/>
            <p:nvPr/>
          </p:nvSpPr>
          <p:spPr>
            <a:xfrm>
              <a:off x="3272715" y="3875990"/>
              <a:ext cx="202258" cy="466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431" fill="norm" stroke="1" extrusionOk="0">
                  <a:moveTo>
                    <a:pt x="18125" y="1692"/>
                  </a:moveTo>
                  <a:cubicBezTo>
                    <a:pt x="15875" y="1109"/>
                    <a:pt x="13625" y="525"/>
                    <a:pt x="11038" y="233"/>
                  </a:cubicBezTo>
                  <a:cubicBezTo>
                    <a:pt x="8450" y="-59"/>
                    <a:pt x="5525" y="-59"/>
                    <a:pt x="3725" y="136"/>
                  </a:cubicBezTo>
                  <a:cubicBezTo>
                    <a:pt x="1925" y="330"/>
                    <a:pt x="1250" y="719"/>
                    <a:pt x="912" y="1157"/>
                  </a:cubicBezTo>
                  <a:cubicBezTo>
                    <a:pt x="575" y="1595"/>
                    <a:pt x="575" y="2082"/>
                    <a:pt x="2150" y="3152"/>
                  </a:cubicBezTo>
                  <a:cubicBezTo>
                    <a:pt x="3725" y="4222"/>
                    <a:pt x="6875" y="5876"/>
                    <a:pt x="9350" y="7676"/>
                  </a:cubicBezTo>
                  <a:cubicBezTo>
                    <a:pt x="11825" y="9476"/>
                    <a:pt x="13625" y="11422"/>
                    <a:pt x="13287" y="12784"/>
                  </a:cubicBezTo>
                  <a:cubicBezTo>
                    <a:pt x="12950" y="14146"/>
                    <a:pt x="10475" y="14925"/>
                    <a:pt x="8675" y="15363"/>
                  </a:cubicBezTo>
                  <a:cubicBezTo>
                    <a:pt x="6875" y="15800"/>
                    <a:pt x="5750" y="15898"/>
                    <a:pt x="4625" y="15898"/>
                  </a:cubicBezTo>
                  <a:cubicBezTo>
                    <a:pt x="3500" y="15898"/>
                    <a:pt x="2375" y="15800"/>
                    <a:pt x="1475" y="15509"/>
                  </a:cubicBezTo>
                  <a:cubicBezTo>
                    <a:pt x="575" y="15217"/>
                    <a:pt x="-100" y="14730"/>
                    <a:pt x="12" y="14292"/>
                  </a:cubicBezTo>
                  <a:cubicBezTo>
                    <a:pt x="125" y="13855"/>
                    <a:pt x="1025" y="13465"/>
                    <a:pt x="2037" y="13368"/>
                  </a:cubicBezTo>
                  <a:cubicBezTo>
                    <a:pt x="3050" y="13271"/>
                    <a:pt x="4175" y="13465"/>
                    <a:pt x="5075" y="14146"/>
                  </a:cubicBezTo>
                  <a:cubicBezTo>
                    <a:pt x="5975" y="14827"/>
                    <a:pt x="6650" y="15995"/>
                    <a:pt x="7213" y="17211"/>
                  </a:cubicBezTo>
                  <a:cubicBezTo>
                    <a:pt x="7775" y="18427"/>
                    <a:pt x="8225" y="19692"/>
                    <a:pt x="8900" y="20471"/>
                  </a:cubicBezTo>
                  <a:cubicBezTo>
                    <a:pt x="9575" y="21249"/>
                    <a:pt x="10475" y="21541"/>
                    <a:pt x="12612" y="21395"/>
                  </a:cubicBezTo>
                  <a:cubicBezTo>
                    <a:pt x="14750" y="21249"/>
                    <a:pt x="18125" y="20665"/>
                    <a:pt x="21500" y="200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" name="Line"/>
            <p:cNvSpPr/>
            <p:nvPr/>
          </p:nvSpPr>
          <p:spPr>
            <a:xfrm>
              <a:off x="3595622" y="3982657"/>
              <a:ext cx="18415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738" y="2800"/>
                    <a:pt x="3476" y="5600"/>
                    <a:pt x="6455" y="8333"/>
                  </a:cubicBezTo>
                  <a:cubicBezTo>
                    <a:pt x="9434" y="11067"/>
                    <a:pt x="13655" y="13733"/>
                    <a:pt x="16386" y="15933"/>
                  </a:cubicBezTo>
                  <a:cubicBezTo>
                    <a:pt x="19117" y="18133"/>
                    <a:pt x="20359" y="1986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" name="Line"/>
            <p:cNvSpPr/>
            <p:nvPr/>
          </p:nvSpPr>
          <p:spPr>
            <a:xfrm>
              <a:off x="3646786" y="3989957"/>
              <a:ext cx="152037" cy="28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528" fill="norm" stroke="1" extrusionOk="0">
                  <a:moveTo>
                    <a:pt x="21253" y="1368"/>
                  </a:moveTo>
                  <a:cubicBezTo>
                    <a:pt x="20365" y="728"/>
                    <a:pt x="19478" y="88"/>
                    <a:pt x="18442" y="8"/>
                  </a:cubicBezTo>
                  <a:cubicBezTo>
                    <a:pt x="17406" y="-72"/>
                    <a:pt x="16223" y="408"/>
                    <a:pt x="13856" y="2408"/>
                  </a:cubicBezTo>
                  <a:cubicBezTo>
                    <a:pt x="11489" y="4408"/>
                    <a:pt x="7938" y="7928"/>
                    <a:pt x="5275" y="10968"/>
                  </a:cubicBezTo>
                  <a:cubicBezTo>
                    <a:pt x="2612" y="14008"/>
                    <a:pt x="837" y="16568"/>
                    <a:pt x="245" y="18248"/>
                  </a:cubicBezTo>
                  <a:cubicBezTo>
                    <a:pt x="-347" y="19928"/>
                    <a:pt x="245" y="20728"/>
                    <a:pt x="837" y="215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" name="Line"/>
            <p:cNvSpPr/>
            <p:nvPr/>
          </p:nvSpPr>
          <p:spPr>
            <a:xfrm>
              <a:off x="3836922" y="4173157"/>
              <a:ext cx="1" cy="1714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" name="Line"/>
            <p:cNvSpPr/>
            <p:nvPr/>
          </p:nvSpPr>
          <p:spPr>
            <a:xfrm>
              <a:off x="3938522" y="4249357"/>
              <a:ext cx="1460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" name="Line"/>
            <p:cNvSpPr/>
            <p:nvPr/>
          </p:nvSpPr>
          <p:spPr>
            <a:xfrm>
              <a:off x="4186172" y="4230307"/>
              <a:ext cx="952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" name="Line"/>
            <p:cNvSpPr/>
            <p:nvPr/>
          </p:nvSpPr>
          <p:spPr>
            <a:xfrm>
              <a:off x="4351272" y="4262057"/>
              <a:ext cx="825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" name="Line"/>
            <p:cNvSpPr/>
            <p:nvPr/>
          </p:nvSpPr>
          <p:spPr>
            <a:xfrm>
              <a:off x="4617972" y="4065207"/>
              <a:ext cx="16510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385" y="0"/>
                    <a:pt x="2769" y="0"/>
                    <a:pt x="4569" y="1271"/>
                  </a:cubicBezTo>
                  <a:cubicBezTo>
                    <a:pt x="6369" y="2541"/>
                    <a:pt x="8585" y="5082"/>
                    <a:pt x="11492" y="8682"/>
                  </a:cubicBezTo>
                  <a:cubicBezTo>
                    <a:pt x="14400" y="12282"/>
                    <a:pt x="18000" y="169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" name="Line"/>
            <p:cNvSpPr/>
            <p:nvPr/>
          </p:nvSpPr>
          <p:spPr>
            <a:xfrm>
              <a:off x="4694172" y="4027057"/>
              <a:ext cx="114301" cy="298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1" fill="norm" stroke="1" extrusionOk="0">
                  <a:moveTo>
                    <a:pt x="21600" y="459"/>
                  </a:moveTo>
                  <a:cubicBezTo>
                    <a:pt x="19600" y="155"/>
                    <a:pt x="17600" y="-149"/>
                    <a:pt x="15600" y="79"/>
                  </a:cubicBezTo>
                  <a:cubicBezTo>
                    <a:pt x="13600" y="307"/>
                    <a:pt x="11600" y="1068"/>
                    <a:pt x="9200" y="3426"/>
                  </a:cubicBezTo>
                  <a:cubicBezTo>
                    <a:pt x="6800" y="5783"/>
                    <a:pt x="4000" y="9738"/>
                    <a:pt x="2400" y="13009"/>
                  </a:cubicBezTo>
                  <a:cubicBezTo>
                    <a:pt x="800" y="16279"/>
                    <a:pt x="400" y="18865"/>
                    <a:pt x="0" y="214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" name="Line"/>
            <p:cNvSpPr/>
            <p:nvPr/>
          </p:nvSpPr>
          <p:spPr>
            <a:xfrm>
              <a:off x="4853717" y="4211257"/>
              <a:ext cx="30956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21600" fill="norm" stroke="1" extrusionOk="0">
                  <a:moveTo>
                    <a:pt x="8100" y="0"/>
                  </a:moveTo>
                  <a:cubicBezTo>
                    <a:pt x="5220" y="5305"/>
                    <a:pt x="2340" y="10611"/>
                    <a:pt x="900" y="14211"/>
                  </a:cubicBezTo>
                  <a:cubicBezTo>
                    <a:pt x="-540" y="17811"/>
                    <a:pt x="-540" y="19705"/>
                    <a:pt x="3060" y="20653"/>
                  </a:cubicBezTo>
                  <a:cubicBezTo>
                    <a:pt x="6660" y="21600"/>
                    <a:pt x="13860" y="21600"/>
                    <a:pt x="2106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" name="Line"/>
            <p:cNvSpPr/>
            <p:nvPr/>
          </p:nvSpPr>
          <p:spPr>
            <a:xfrm>
              <a:off x="4909522" y="4198615"/>
              <a:ext cx="70401" cy="100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0" h="20957" fill="norm" stroke="1" extrusionOk="0">
                  <a:moveTo>
                    <a:pt x="9695" y="13212"/>
                  </a:moveTo>
                  <a:cubicBezTo>
                    <a:pt x="7154" y="11890"/>
                    <a:pt x="4612" y="10567"/>
                    <a:pt x="2706" y="11229"/>
                  </a:cubicBezTo>
                  <a:cubicBezTo>
                    <a:pt x="801" y="11890"/>
                    <a:pt x="-470" y="14535"/>
                    <a:pt x="165" y="16518"/>
                  </a:cubicBezTo>
                  <a:cubicBezTo>
                    <a:pt x="801" y="18502"/>
                    <a:pt x="3342" y="19825"/>
                    <a:pt x="6201" y="20486"/>
                  </a:cubicBezTo>
                  <a:cubicBezTo>
                    <a:pt x="9059" y="21147"/>
                    <a:pt x="12236" y="21147"/>
                    <a:pt x="14777" y="20265"/>
                  </a:cubicBezTo>
                  <a:cubicBezTo>
                    <a:pt x="17318" y="19384"/>
                    <a:pt x="19224" y="17620"/>
                    <a:pt x="19542" y="14314"/>
                  </a:cubicBezTo>
                  <a:cubicBezTo>
                    <a:pt x="19859" y="11008"/>
                    <a:pt x="18589" y="6159"/>
                    <a:pt x="16048" y="3294"/>
                  </a:cubicBezTo>
                  <a:cubicBezTo>
                    <a:pt x="13506" y="429"/>
                    <a:pt x="9695" y="-453"/>
                    <a:pt x="8424" y="208"/>
                  </a:cubicBezTo>
                  <a:cubicBezTo>
                    <a:pt x="7154" y="869"/>
                    <a:pt x="8424" y="3074"/>
                    <a:pt x="10965" y="4837"/>
                  </a:cubicBezTo>
                  <a:cubicBezTo>
                    <a:pt x="13506" y="6600"/>
                    <a:pt x="17318" y="7923"/>
                    <a:pt x="21130" y="92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" name="Line"/>
            <p:cNvSpPr/>
            <p:nvPr/>
          </p:nvSpPr>
          <p:spPr>
            <a:xfrm>
              <a:off x="5018965" y="4227314"/>
              <a:ext cx="49858" cy="64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0623" fill="norm" stroke="1" extrusionOk="0">
                  <a:moveTo>
                    <a:pt x="21199" y="955"/>
                  </a:moveTo>
                  <a:cubicBezTo>
                    <a:pt x="16699" y="280"/>
                    <a:pt x="12199" y="-395"/>
                    <a:pt x="8149" y="280"/>
                  </a:cubicBezTo>
                  <a:cubicBezTo>
                    <a:pt x="4099" y="955"/>
                    <a:pt x="499" y="2980"/>
                    <a:pt x="49" y="6693"/>
                  </a:cubicBezTo>
                  <a:cubicBezTo>
                    <a:pt x="-401" y="10405"/>
                    <a:pt x="2299" y="15805"/>
                    <a:pt x="5899" y="18505"/>
                  </a:cubicBezTo>
                  <a:cubicBezTo>
                    <a:pt x="9499" y="21205"/>
                    <a:pt x="13999" y="21205"/>
                    <a:pt x="16699" y="19180"/>
                  </a:cubicBezTo>
                  <a:cubicBezTo>
                    <a:pt x="19399" y="17155"/>
                    <a:pt x="20299" y="13105"/>
                    <a:pt x="20749" y="9393"/>
                  </a:cubicBezTo>
                  <a:cubicBezTo>
                    <a:pt x="21199" y="5680"/>
                    <a:pt x="21199" y="2305"/>
                    <a:pt x="18949" y="1292"/>
                  </a:cubicBezTo>
                  <a:cubicBezTo>
                    <a:pt x="16699" y="280"/>
                    <a:pt x="12199" y="1630"/>
                    <a:pt x="10849" y="5005"/>
                  </a:cubicBezTo>
                  <a:cubicBezTo>
                    <a:pt x="9499" y="8380"/>
                    <a:pt x="11299" y="13780"/>
                    <a:pt x="13099" y="191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" name="Line"/>
            <p:cNvSpPr/>
            <p:nvPr/>
          </p:nvSpPr>
          <p:spPr>
            <a:xfrm>
              <a:off x="5108369" y="4192207"/>
              <a:ext cx="80162" cy="106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1309" fill="norm" stroke="1" extrusionOk="0">
                  <a:moveTo>
                    <a:pt x="16237" y="11435"/>
                  </a:moveTo>
                  <a:cubicBezTo>
                    <a:pt x="14022" y="10165"/>
                    <a:pt x="11807" y="8894"/>
                    <a:pt x="9037" y="8682"/>
                  </a:cubicBezTo>
                  <a:cubicBezTo>
                    <a:pt x="6268" y="8471"/>
                    <a:pt x="2945" y="9318"/>
                    <a:pt x="1284" y="10800"/>
                  </a:cubicBezTo>
                  <a:cubicBezTo>
                    <a:pt x="-378" y="12282"/>
                    <a:pt x="-378" y="14400"/>
                    <a:pt x="1007" y="16306"/>
                  </a:cubicBezTo>
                  <a:cubicBezTo>
                    <a:pt x="2391" y="18212"/>
                    <a:pt x="5160" y="19906"/>
                    <a:pt x="7930" y="20753"/>
                  </a:cubicBezTo>
                  <a:cubicBezTo>
                    <a:pt x="10699" y="21600"/>
                    <a:pt x="13468" y="21600"/>
                    <a:pt x="15960" y="19906"/>
                  </a:cubicBezTo>
                  <a:cubicBezTo>
                    <a:pt x="18453" y="18212"/>
                    <a:pt x="20668" y="14824"/>
                    <a:pt x="20945" y="11224"/>
                  </a:cubicBezTo>
                  <a:cubicBezTo>
                    <a:pt x="21222" y="7624"/>
                    <a:pt x="19560" y="3812"/>
                    <a:pt x="1789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" name="Line"/>
            <p:cNvSpPr/>
            <p:nvPr/>
          </p:nvSpPr>
          <p:spPr>
            <a:xfrm>
              <a:off x="5259322" y="3927936"/>
              <a:ext cx="50318" cy="492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9" h="21494" fill="norm" stroke="1" extrusionOk="0">
                  <a:moveTo>
                    <a:pt x="0" y="1279"/>
                  </a:moveTo>
                  <a:cubicBezTo>
                    <a:pt x="864" y="725"/>
                    <a:pt x="1728" y="171"/>
                    <a:pt x="3888" y="32"/>
                  </a:cubicBezTo>
                  <a:cubicBezTo>
                    <a:pt x="6048" y="-106"/>
                    <a:pt x="9504" y="171"/>
                    <a:pt x="13392" y="1371"/>
                  </a:cubicBezTo>
                  <a:cubicBezTo>
                    <a:pt x="17280" y="2571"/>
                    <a:pt x="21600" y="4694"/>
                    <a:pt x="20304" y="6817"/>
                  </a:cubicBezTo>
                  <a:cubicBezTo>
                    <a:pt x="19008" y="8940"/>
                    <a:pt x="12096" y="11063"/>
                    <a:pt x="9936" y="12632"/>
                  </a:cubicBezTo>
                  <a:cubicBezTo>
                    <a:pt x="7776" y="14202"/>
                    <a:pt x="10368" y="15217"/>
                    <a:pt x="12528" y="16232"/>
                  </a:cubicBezTo>
                  <a:cubicBezTo>
                    <a:pt x="14688" y="17248"/>
                    <a:pt x="16416" y="18263"/>
                    <a:pt x="17712" y="19002"/>
                  </a:cubicBezTo>
                  <a:cubicBezTo>
                    <a:pt x="19008" y="19740"/>
                    <a:pt x="19872" y="20202"/>
                    <a:pt x="16848" y="20571"/>
                  </a:cubicBezTo>
                  <a:cubicBezTo>
                    <a:pt x="13824" y="20940"/>
                    <a:pt x="6912" y="21217"/>
                    <a:pt x="0" y="214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" name="Line"/>
            <p:cNvSpPr/>
            <p:nvPr/>
          </p:nvSpPr>
          <p:spPr>
            <a:xfrm>
              <a:off x="28631" y="4960557"/>
              <a:ext cx="181498" cy="282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539" fill="norm" stroke="1" extrusionOk="0">
                  <a:moveTo>
                    <a:pt x="5759" y="0"/>
                  </a:moveTo>
                  <a:cubicBezTo>
                    <a:pt x="4766" y="645"/>
                    <a:pt x="3772" y="1290"/>
                    <a:pt x="3648" y="1934"/>
                  </a:cubicBezTo>
                  <a:cubicBezTo>
                    <a:pt x="3524" y="2579"/>
                    <a:pt x="4269" y="3224"/>
                    <a:pt x="6255" y="3546"/>
                  </a:cubicBezTo>
                  <a:cubicBezTo>
                    <a:pt x="8241" y="3869"/>
                    <a:pt x="11469" y="3869"/>
                    <a:pt x="13828" y="3707"/>
                  </a:cubicBezTo>
                  <a:cubicBezTo>
                    <a:pt x="16186" y="3546"/>
                    <a:pt x="17676" y="3224"/>
                    <a:pt x="18917" y="2821"/>
                  </a:cubicBezTo>
                  <a:cubicBezTo>
                    <a:pt x="20159" y="2418"/>
                    <a:pt x="21152" y="1934"/>
                    <a:pt x="21276" y="1370"/>
                  </a:cubicBezTo>
                  <a:cubicBezTo>
                    <a:pt x="21400" y="806"/>
                    <a:pt x="20655" y="161"/>
                    <a:pt x="19166" y="161"/>
                  </a:cubicBezTo>
                  <a:cubicBezTo>
                    <a:pt x="17676" y="161"/>
                    <a:pt x="15441" y="806"/>
                    <a:pt x="12710" y="1854"/>
                  </a:cubicBezTo>
                  <a:cubicBezTo>
                    <a:pt x="9979" y="2901"/>
                    <a:pt x="6752" y="4352"/>
                    <a:pt x="5138" y="5561"/>
                  </a:cubicBezTo>
                  <a:cubicBezTo>
                    <a:pt x="3524" y="6770"/>
                    <a:pt x="3524" y="7737"/>
                    <a:pt x="3897" y="9188"/>
                  </a:cubicBezTo>
                  <a:cubicBezTo>
                    <a:pt x="4269" y="10639"/>
                    <a:pt x="5014" y="12573"/>
                    <a:pt x="4641" y="14266"/>
                  </a:cubicBezTo>
                  <a:cubicBezTo>
                    <a:pt x="4269" y="15958"/>
                    <a:pt x="2779" y="17409"/>
                    <a:pt x="1662" y="18537"/>
                  </a:cubicBezTo>
                  <a:cubicBezTo>
                    <a:pt x="545" y="19666"/>
                    <a:pt x="-200" y="20472"/>
                    <a:pt x="48" y="20955"/>
                  </a:cubicBezTo>
                  <a:cubicBezTo>
                    <a:pt x="297" y="21439"/>
                    <a:pt x="1538" y="21600"/>
                    <a:pt x="4641" y="21519"/>
                  </a:cubicBezTo>
                  <a:cubicBezTo>
                    <a:pt x="7745" y="21439"/>
                    <a:pt x="12710" y="21116"/>
                    <a:pt x="17676" y="207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" name="Line"/>
            <p:cNvSpPr/>
            <p:nvPr/>
          </p:nvSpPr>
          <p:spPr>
            <a:xfrm>
              <a:off x="198372" y="5111502"/>
              <a:ext cx="158751" cy="138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9" fill="norm" stroke="1" extrusionOk="0">
                  <a:moveTo>
                    <a:pt x="0" y="6025"/>
                  </a:moveTo>
                  <a:cubicBezTo>
                    <a:pt x="288" y="3768"/>
                    <a:pt x="576" y="1511"/>
                    <a:pt x="1440" y="544"/>
                  </a:cubicBezTo>
                  <a:cubicBezTo>
                    <a:pt x="2304" y="-423"/>
                    <a:pt x="3744" y="-101"/>
                    <a:pt x="5184" y="1511"/>
                  </a:cubicBezTo>
                  <a:cubicBezTo>
                    <a:pt x="6624" y="3123"/>
                    <a:pt x="8064" y="6025"/>
                    <a:pt x="8496" y="9087"/>
                  </a:cubicBezTo>
                  <a:cubicBezTo>
                    <a:pt x="8928" y="12150"/>
                    <a:pt x="8352" y="15374"/>
                    <a:pt x="7632" y="17631"/>
                  </a:cubicBezTo>
                  <a:cubicBezTo>
                    <a:pt x="6912" y="19887"/>
                    <a:pt x="6048" y="21177"/>
                    <a:pt x="5904" y="21016"/>
                  </a:cubicBezTo>
                  <a:cubicBezTo>
                    <a:pt x="5760" y="20855"/>
                    <a:pt x="6336" y="19243"/>
                    <a:pt x="8496" y="16341"/>
                  </a:cubicBezTo>
                  <a:cubicBezTo>
                    <a:pt x="10656" y="13440"/>
                    <a:pt x="14400" y="9249"/>
                    <a:pt x="16704" y="6508"/>
                  </a:cubicBezTo>
                  <a:cubicBezTo>
                    <a:pt x="19008" y="3768"/>
                    <a:pt x="19872" y="2478"/>
                    <a:pt x="19872" y="2478"/>
                  </a:cubicBezTo>
                  <a:cubicBezTo>
                    <a:pt x="19872" y="2478"/>
                    <a:pt x="19008" y="3768"/>
                    <a:pt x="18144" y="5380"/>
                  </a:cubicBezTo>
                  <a:cubicBezTo>
                    <a:pt x="17280" y="6992"/>
                    <a:pt x="16416" y="8926"/>
                    <a:pt x="16992" y="11344"/>
                  </a:cubicBezTo>
                  <a:cubicBezTo>
                    <a:pt x="17568" y="13762"/>
                    <a:pt x="19584" y="16664"/>
                    <a:pt x="21600" y="195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" name="Line"/>
            <p:cNvSpPr/>
            <p:nvPr/>
          </p:nvSpPr>
          <p:spPr>
            <a:xfrm>
              <a:off x="668272" y="4960557"/>
              <a:ext cx="157227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600" fill="norm" stroke="1" extrusionOk="0">
                  <a:moveTo>
                    <a:pt x="9504" y="939"/>
                  </a:moveTo>
                  <a:cubicBezTo>
                    <a:pt x="10656" y="470"/>
                    <a:pt x="11808" y="0"/>
                    <a:pt x="13104" y="0"/>
                  </a:cubicBezTo>
                  <a:cubicBezTo>
                    <a:pt x="14400" y="0"/>
                    <a:pt x="15840" y="470"/>
                    <a:pt x="16560" y="1096"/>
                  </a:cubicBezTo>
                  <a:cubicBezTo>
                    <a:pt x="17280" y="1722"/>
                    <a:pt x="17280" y="2504"/>
                    <a:pt x="16560" y="3209"/>
                  </a:cubicBezTo>
                  <a:cubicBezTo>
                    <a:pt x="15840" y="3913"/>
                    <a:pt x="14400" y="4539"/>
                    <a:pt x="13104" y="5165"/>
                  </a:cubicBezTo>
                  <a:cubicBezTo>
                    <a:pt x="11808" y="5791"/>
                    <a:pt x="10656" y="6417"/>
                    <a:pt x="10080" y="7122"/>
                  </a:cubicBezTo>
                  <a:cubicBezTo>
                    <a:pt x="9504" y="7826"/>
                    <a:pt x="9504" y="8609"/>
                    <a:pt x="10224" y="9078"/>
                  </a:cubicBezTo>
                  <a:cubicBezTo>
                    <a:pt x="10944" y="9548"/>
                    <a:pt x="12384" y="9704"/>
                    <a:pt x="13824" y="9939"/>
                  </a:cubicBezTo>
                  <a:cubicBezTo>
                    <a:pt x="15264" y="10174"/>
                    <a:pt x="16704" y="10487"/>
                    <a:pt x="18000" y="10957"/>
                  </a:cubicBezTo>
                  <a:cubicBezTo>
                    <a:pt x="19296" y="11426"/>
                    <a:pt x="20448" y="12052"/>
                    <a:pt x="21024" y="12757"/>
                  </a:cubicBezTo>
                  <a:cubicBezTo>
                    <a:pt x="21600" y="13461"/>
                    <a:pt x="21600" y="14243"/>
                    <a:pt x="20304" y="15183"/>
                  </a:cubicBezTo>
                  <a:cubicBezTo>
                    <a:pt x="19008" y="16122"/>
                    <a:pt x="16416" y="17217"/>
                    <a:pt x="12816" y="18313"/>
                  </a:cubicBezTo>
                  <a:cubicBezTo>
                    <a:pt x="9216" y="19409"/>
                    <a:pt x="4608" y="2050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" name="Line"/>
            <p:cNvSpPr/>
            <p:nvPr/>
          </p:nvSpPr>
          <p:spPr>
            <a:xfrm>
              <a:off x="122172" y="5367599"/>
              <a:ext cx="603251" cy="1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3" fill="norm" stroke="1" extrusionOk="0">
                  <a:moveTo>
                    <a:pt x="0" y="20873"/>
                  </a:moveTo>
                  <a:cubicBezTo>
                    <a:pt x="2577" y="13673"/>
                    <a:pt x="5154" y="6473"/>
                    <a:pt x="7958" y="2873"/>
                  </a:cubicBezTo>
                  <a:cubicBezTo>
                    <a:pt x="10762" y="-727"/>
                    <a:pt x="13794" y="-727"/>
                    <a:pt x="16105" y="1673"/>
                  </a:cubicBezTo>
                  <a:cubicBezTo>
                    <a:pt x="18417" y="4073"/>
                    <a:pt x="20008" y="8873"/>
                    <a:pt x="21600" y="136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" name="Line"/>
            <p:cNvSpPr/>
            <p:nvPr/>
          </p:nvSpPr>
          <p:spPr>
            <a:xfrm>
              <a:off x="311183" y="5379657"/>
              <a:ext cx="445990" cy="55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600" fill="norm" stroke="1" extrusionOk="0">
                  <a:moveTo>
                    <a:pt x="4351" y="19938"/>
                  </a:moveTo>
                  <a:cubicBezTo>
                    <a:pt x="3332" y="20769"/>
                    <a:pt x="2313" y="21600"/>
                    <a:pt x="1447" y="21600"/>
                  </a:cubicBezTo>
                  <a:cubicBezTo>
                    <a:pt x="581" y="21600"/>
                    <a:pt x="-132" y="20769"/>
                    <a:pt x="21" y="20354"/>
                  </a:cubicBezTo>
                  <a:cubicBezTo>
                    <a:pt x="174" y="19938"/>
                    <a:pt x="1193" y="19938"/>
                    <a:pt x="3383" y="17862"/>
                  </a:cubicBezTo>
                  <a:cubicBezTo>
                    <a:pt x="5574" y="15785"/>
                    <a:pt x="8936" y="11631"/>
                    <a:pt x="12145" y="8308"/>
                  </a:cubicBezTo>
                  <a:cubicBezTo>
                    <a:pt x="15355" y="4985"/>
                    <a:pt x="18411" y="2492"/>
                    <a:pt x="2146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" name="Line"/>
            <p:cNvSpPr/>
            <p:nvPr/>
          </p:nvSpPr>
          <p:spPr>
            <a:xfrm>
              <a:off x="1023872" y="5081207"/>
              <a:ext cx="190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3" name="Line"/>
            <p:cNvSpPr/>
            <p:nvPr/>
          </p:nvSpPr>
          <p:spPr>
            <a:xfrm>
              <a:off x="985772" y="5271707"/>
              <a:ext cx="6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4" name="Line"/>
            <p:cNvSpPr/>
            <p:nvPr/>
          </p:nvSpPr>
          <p:spPr>
            <a:xfrm>
              <a:off x="1606132" y="5081207"/>
              <a:ext cx="242816" cy="312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374" fill="norm" stroke="1" extrusionOk="0">
                  <a:moveTo>
                    <a:pt x="2964" y="0"/>
                  </a:moveTo>
                  <a:cubicBezTo>
                    <a:pt x="1846" y="5364"/>
                    <a:pt x="729" y="10728"/>
                    <a:pt x="264" y="14134"/>
                  </a:cubicBezTo>
                  <a:cubicBezTo>
                    <a:pt x="-202" y="17541"/>
                    <a:pt x="-16" y="18991"/>
                    <a:pt x="543" y="19933"/>
                  </a:cubicBezTo>
                  <a:cubicBezTo>
                    <a:pt x="1101" y="20875"/>
                    <a:pt x="2032" y="21310"/>
                    <a:pt x="2870" y="21238"/>
                  </a:cubicBezTo>
                  <a:cubicBezTo>
                    <a:pt x="3708" y="21165"/>
                    <a:pt x="4453" y="20585"/>
                    <a:pt x="5291" y="19498"/>
                  </a:cubicBezTo>
                  <a:cubicBezTo>
                    <a:pt x="6129" y="18411"/>
                    <a:pt x="7060" y="16816"/>
                    <a:pt x="7805" y="15656"/>
                  </a:cubicBezTo>
                  <a:cubicBezTo>
                    <a:pt x="8550" y="14497"/>
                    <a:pt x="9108" y="13772"/>
                    <a:pt x="9388" y="13844"/>
                  </a:cubicBezTo>
                  <a:cubicBezTo>
                    <a:pt x="9667" y="13917"/>
                    <a:pt x="9667" y="14787"/>
                    <a:pt x="9760" y="15801"/>
                  </a:cubicBezTo>
                  <a:cubicBezTo>
                    <a:pt x="9853" y="16816"/>
                    <a:pt x="10039" y="17976"/>
                    <a:pt x="10505" y="18918"/>
                  </a:cubicBezTo>
                  <a:cubicBezTo>
                    <a:pt x="10970" y="19860"/>
                    <a:pt x="11715" y="20585"/>
                    <a:pt x="12553" y="21020"/>
                  </a:cubicBezTo>
                  <a:cubicBezTo>
                    <a:pt x="13391" y="21455"/>
                    <a:pt x="14322" y="21600"/>
                    <a:pt x="15532" y="20803"/>
                  </a:cubicBezTo>
                  <a:cubicBezTo>
                    <a:pt x="16743" y="20005"/>
                    <a:pt x="18232" y="18266"/>
                    <a:pt x="19257" y="14932"/>
                  </a:cubicBezTo>
                  <a:cubicBezTo>
                    <a:pt x="20281" y="11597"/>
                    <a:pt x="20839" y="6668"/>
                    <a:pt x="21119" y="3842"/>
                  </a:cubicBezTo>
                  <a:cubicBezTo>
                    <a:pt x="21398" y="1015"/>
                    <a:pt x="21398" y="290"/>
                    <a:pt x="21305" y="362"/>
                  </a:cubicBezTo>
                  <a:cubicBezTo>
                    <a:pt x="21212" y="435"/>
                    <a:pt x="21026" y="1305"/>
                    <a:pt x="20839" y="2174"/>
                  </a:cubicBezTo>
                  <a:cubicBezTo>
                    <a:pt x="20653" y="3044"/>
                    <a:pt x="20467" y="3914"/>
                    <a:pt x="20281" y="47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5" name="Line"/>
            <p:cNvSpPr/>
            <p:nvPr/>
          </p:nvSpPr>
          <p:spPr>
            <a:xfrm>
              <a:off x="1902856" y="5231491"/>
              <a:ext cx="149717" cy="141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228" fill="norm" stroke="1" extrusionOk="0">
                  <a:moveTo>
                    <a:pt x="520" y="9847"/>
                  </a:moveTo>
                  <a:cubicBezTo>
                    <a:pt x="2920" y="7624"/>
                    <a:pt x="5320" y="5400"/>
                    <a:pt x="6970" y="3494"/>
                  </a:cubicBezTo>
                  <a:cubicBezTo>
                    <a:pt x="8620" y="1588"/>
                    <a:pt x="9520" y="0"/>
                    <a:pt x="8770" y="0"/>
                  </a:cubicBezTo>
                  <a:cubicBezTo>
                    <a:pt x="8020" y="0"/>
                    <a:pt x="5620" y="1588"/>
                    <a:pt x="3520" y="4606"/>
                  </a:cubicBezTo>
                  <a:cubicBezTo>
                    <a:pt x="1420" y="7624"/>
                    <a:pt x="-380" y="12071"/>
                    <a:pt x="70" y="15247"/>
                  </a:cubicBezTo>
                  <a:cubicBezTo>
                    <a:pt x="520" y="18424"/>
                    <a:pt x="3220" y="20329"/>
                    <a:pt x="7120" y="20965"/>
                  </a:cubicBezTo>
                  <a:cubicBezTo>
                    <a:pt x="11020" y="21600"/>
                    <a:pt x="16120" y="20965"/>
                    <a:pt x="21220" y="203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6" name="Line"/>
            <p:cNvSpPr/>
            <p:nvPr/>
          </p:nvSpPr>
          <p:spPr>
            <a:xfrm>
              <a:off x="2650384" y="5093907"/>
              <a:ext cx="75289" cy="372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600" fill="norm" stroke="1" extrusionOk="0">
                  <a:moveTo>
                    <a:pt x="6942" y="0"/>
                  </a:moveTo>
                  <a:cubicBezTo>
                    <a:pt x="4542" y="2455"/>
                    <a:pt x="2142" y="4909"/>
                    <a:pt x="942" y="7670"/>
                  </a:cubicBezTo>
                  <a:cubicBezTo>
                    <a:pt x="-258" y="10432"/>
                    <a:pt x="-258" y="13500"/>
                    <a:pt x="642" y="15709"/>
                  </a:cubicBezTo>
                  <a:cubicBezTo>
                    <a:pt x="1542" y="17918"/>
                    <a:pt x="3342" y="19268"/>
                    <a:pt x="5742" y="20189"/>
                  </a:cubicBezTo>
                  <a:cubicBezTo>
                    <a:pt x="8142" y="21109"/>
                    <a:pt x="11142" y="21600"/>
                    <a:pt x="13842" y="21600"/>
                  </a:cubicBezTo>
                  <a:cubicBezTo>
                    <a:pt x="16542" y="21600"/>
                    <a:pt x="18942" y="21109"/>
                    <a:pt x="21342" y="206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7" name="Line"/>
            <p:cNvSpPr/>
            <p:nvPr/>
          </p:nvSpPr>
          <p:spPr>
            <a:xfrm>
              <a:off x="2737828" y="5278049"/>
              <a:ext cx="72512" cy="132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103" fill="norm" stroke="1" extrusionOk="0">
                  <a:moveTo>
                    <a:pt x="5713" y="4051"/>
                  </a:moveTo>
                  <a:cubicBezTo>
                    <a:pt x="3245" y="8101"/>
                    <a:pt x="776" y="12151"/>
                    <a:pt x="159" y="15020"/>
                  </a:cubicBezTo>
                  <a:cubicBezTo>
                    <a:pt x="-458" y="17889"/>
                    <a:pt x="776" y="19576"/>
                    <a:pt x="2936" y="20420"/>
                  </a:cubicBezTo>
                  <a:cubicBezTo>
                    <a:pt x="5096" y="21264"/>
                    <a:pt x="8182" y="21264"/>
                    <a:pt x="10959" y="20758"/>
                  </a:cubicBezTo>
                  <a:cubicBezTo>
                    <a:pt x="13736" y="20252"/>
                    <a:pt x="16205" y="19239"/>
                    <a:pt x="18056" y="16708"/>
                  </a:cubicBezTo>
                  <a:cubicBezTo>
                    <a:pt x="19908" y="14176"/>
                    <a:pt x="21142" y="10126"/>
                    <a:pt x="21142" y="7258"/>
                  </a:cubicBezTo>
                  <a:cubicBezTo>
                    <a:pt x="21142" y="4389"/>
                    <a:pt x="19908" y="2701"/>
                    <a:pt x="17748" y="1520"/>
                  </a:cubicBezTo>
                  <a:cubicBezTo>
                    <a:pt x="15588" y="339"/>
                    <a:pt x="12502" y="-336"/>
                    <a:pt x="10959" y="170"/>
                  </a:cubicBezTo>
                  <a:cubicBezTo>
                    <a:pt x="9416" y="676"/>
                    <a:pt x="9416" y="2364"/>
                    <a:pt x="10342" y="3883"/>
                  </a:cubicBezTo>
                  <a:cubicBezTo>
                    <a:pt x="11268" y="5401"/>
                    <a:pt x="13119" y="6751"/>
                    <a:pt x="14971" y="81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8" name="Line"/>
            <p:cNvSpPr/>
            <p:nvPr/>
          </p:nvSpPr>
          <p:spPr>
            <a:xfrm>
              <a:off x="2879779" y="5284407"/>
              <a:ext cx="86199" cy="131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7" h="20960" fill="norm" stroke="1" extrusionOk="0">
                  <a:moveTo>
                    <a:pt x="17679" y="4050"/>
                  </a:moveTo>
                  <a:cubicBezTo>
                    <a:pt x="13660" y="3375"/>
                    <a:pt x="9642" y="2700"/>
                    <a:pt x="6376" y="3881"/>
                  </a:cubicBezTo>
                  <a:cubicBezTo>
                    <a:pt x="3111" y="5062"/>
                    <a:pt x="600" y="8100"/>
                    <a:pt x="97" y="11137"/>
                  </a:cubicBezTo>
                  <a:cubicBezTo>
                    <a:pt x="-405" y="14175"/>
                    <a:pt x="1102" y="17212"/>
                    <a:pt x="3111" y="19069"/>
                  </a:cubicBezTo>
                  <a:cubicBezTo>
                    <a:pt x="5121" y="20925"/>
                    <a:pt x="7632" y="21600"/>
                    <a:pt x="10897" y="20250"/>
                  </a:cubicBezTo>
                  <a:cubicBezTo>
                    <a:pt x="14162" y="18900"/>
                    <a:pt x="18181" y="15525"/>
                    <a:pt x="19688" y="11812"/>
                  </a:cubicBezTo>
                  <a:cubicBezTo>
                    <a:pt x="21195" y="8100"/>
                    <a:pt x="20190" y="4050"/>
                    <a:pt x="1918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9" name="Line"/>
            <p:cNvSpPr/>
            <p:nvPr/>
          </p:nvSpPr>
          <p:spPr>
            <a:xfrm>
              <a:off x="3068572" y="5100257"/>
              <a:ext cx="25401" cy="349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7" fill="norm" stroke="1" extrusionOk="0">
                  <a:moveTo>
                    <a:pt x="16200" y="0"/>
                  </a:moveTo>
                  <a:cubicBezTo>
                    <a:pt x="10800" y="1171"/>
                    <a:pt x="5400" y="2342"/>
                    <a:pt x="2700" y="5400"/>
                  </a:cubicBezTo>
                  <a:cubicBezTo>
                    <a:pt x="0" y="8458"/>
                    <a:pt x="0" y="13402"/>
                    <a:pt x="0" y="16200"/>
                  </a:cubicBezTo>
                  <a:cubicBezTo>
                    <a:pt x="0" y="18998"/>
                    <a:pt x="0" y="19648"/>
                    <a:pt x="0" y="20299"/>
                  </a:cubicBezTo>
                  <a:cubicBezTo>
                    <a:pt x="0" y="20949"/>
                    <a:pt x="0" y="21600"/>
                    <a:pt x="3600" y="21470"/>
                  </a:cubicBezTo>
                  <a:cubicBezTo>
                    <a:pt x="7200" y="21340"/>
                    <a:pt x="14400" y="20429"/>
                    <a:pt x="21600" y="195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" name="Line"/>
            <p:cNvSpPr/>
            <p:nvPr/>
          </p:nvSpPr>
          <p:spPr>
            <a:xfrm>
              <a:off x="3084544" y="5235966"/>
              <a:ext cx="155479" cy="152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5" h="20803" fill="norm" stroke="1" extrusionOk="0">
                  <a:moveTo>
                    <a:pt x="14243" y="543"/>
                  </a:moveTo>
                  <a:cubicBezTo>
                    <a:pt x="12515" y="-33"/>
                    <a:pt x="10787" y="-609"/>
                    <a:pt x="8339" y="1407"/>
                  </a:cubicBezTo>
                  <a:cubicBezTo>
                    <a:pt x="5891" y="3423"/>
                    <a:pt x="2723" y="8031"/>
                    <a:pt x="1139" y="11631"/>
                  </a:cubicBezTo>
                  <a:cubicBezTo>
                    <a:pt x="-445" y="15231"/>
                    <a:pt x="-445" y="17823"/>
                    <a:pt x="1571" y="19263"/>
                  </a:cubicBezTo>
                  <a:cubicBezTo>
                    <a:pt x="3587" y="20703"/>
                    <a:pt x="7619" y="20991"/>
                    <a:pt x="11219" y="20703"/>
                  </a:cubicBezTo>
                  <a:cubicBezTo>
                    <a:pt x="14819" y="20415"/>
                    <a:pt x="17987" y="19551"/>
                    <a:pt x="21155" y="186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" name="Line"/>
            <p:cNvSpPr/>
            <p:nvPr/>
          </p:nvSpPr>
          <p:spPr>
            <a:xfrm>
              <a:off x="3854889" y="5088083"/>
              <a:ext cx="382084" cy="384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345" fill="norm" stroke="1" extrusionOk="0">
                  <a:moveTo>
                    <a:pt x="6113" y="13705"/>
                  </a:moveTo>
                  <a:cubicBezTo>
                    <a:pt x="5757" y="13118"/>
                    <a:pt x="5401" y="12531"/>
                    <a:pt x="4926" y="12179"/>
                  </a:cubicBezTo>
                  <a:cubicBezTo>
                    <a:pt x="4452" y="11827"/>
                    <a:pt x="3858" y="11710"/>
                    <a:pt x="2968" y="13001"/>
                  </a:cubicBezTo>
                  <a:cubicBezTo>
                    <a:pt x="2078" y="14292"/>
                    <a:pt x="891" y="16992"/>
                    <a:pt x="357" y="18636"/>
                  </a:cubicBezTo>
                  <a:cubicBezTo>
                    <a:pt x="-177" y="20279"/>
                    <a:pt x="-58" y="20866"/>
                    <a:pt x="357" y="21160"/>
                  </a:cubicBezTo>
                  <a:cubicBezTo>
                    <a:pt x="772" y="21453"/>
                    <a:pt x="1485" y="21453"/>
                    <a:pt x="2434" y="20749"/>
                  </a:cubicBezTo>
                  <a:cubicBezTo>
                    <a:pt x="3383" y="20044"/>
                    <a:pt x="4570" y="18636"/>
                    <a:pt x="5223" y="17638"/>
                  </a:cubicBezTo>
                  <a:cubicBezTo>
                    <a:pt x="5876" y="16640"/>
                    <a:pt x="5994" y="16053"/>
                    <a:pt x="5994" y="16170"/>
                  </a:cubicBezTo>
                  <a:cubicBezTo>
                    <a:pt x="5994" y="16288"/>
                    <a:pt x="5876" y="17110"/>
                    <a:pt x="6113" y="17638"/>
                  </a:cubicBezTo>
                  <a:cubicBezTo>
                    <a:pt x="6350" y="18166"/>
                    <a:pt x="6944" y="18401"/>
                    <a:pt x="7537" y="18401"/>
                  </a:cubicBezTo>
                  <a:cubicBezTo>
                    <a:pt x="8131" y="18401"/>
                    <a:pt x="8724" y="18166"/>
                    <a:pt x="9614" y="16933"/>
                  </a:cubicBezTo>
                  <a:cubicBezTo>
                    <a:pt x="10504" y="15701"/>
                    <a:pt x="11691" y="13470"/>
                    <a:pt x="12700" y="10653"/>
                  </a:cubicBezTo>
                  <a:cubicBezTo>
                    <a:pt x="13709" y="7836"/>
                    <a:pt x="14539" y="4431"/>
                    <a:pt x="14955" y="2436"/>
                  </a:cubicBezTo>
                  <a:cubicBezTo>
                    <a:pt x="15370" y="440"/>
                    <a:pt x="15370" y="-147"/>
                    <a:pt x="15192" y="29"/>
                  </a:cubicBezTo>
                  <a:cubicBezTo>
                    <a:pt x="15014" y="205"/>
                    <a:pt x="14658" y="1144"/>
                    <a:pt x="14243" y="3140"/>
                  </a:cubicBezTo>
                  <a:cubicBezTo>
                    <a:pt x="13827" y="5136"/>
                    <a:pt x="13353" y="8188"/>
                    <a:pt x="13353" y="11064"/>
                  </a:cubicBezTo>
                  <a:cubicBezTo>
                    <a:pt x="13353" y="13940"/>
                    <a:pt x="13827" y="16640"/>
                    <a:pt x="14243" y="18225"/>
                  </a:cubicBezTo>
                  <a:cubicBezTo>
                    <a:pt x="14658" y="19810"/>
                    <a:pt x="15014" y="20279"/>
                    <a:pt x="15548" y="20573"/>
                  </a:cubicBezTo>
                  <a:cubicBezTo>
                    <a:pt x="16082" y="20866"/>
                    <a:pt x="16794" y="20983"/>
                    <a:pt x="17328" y="20807"/>
                  </a:cubicBezTo>
                  <a:cubicBezTo>
                    <a:pt x="17863" y="20631"/>
                    <a:pt x="18219" y="20162"/>
                    <a:pt x="18456" y="19575"/>
                  </a:cubicBezTo>
                  <a:cubicBezTo>
                    <a:pt x="18693" y="18988"/>
                    <a:pt x="18812" y="18283"/>
                    <a:pt x="18278" y="17403"/>
                  </a:cubicBezTo>
                  <a:cubicBezTo>
                    <a:pt x="17744" y="16523"/>
                    <a:pt x="16557" y="15466"/>
                    <a:pt x="15608" y="14762"/>
                  </a:cubicBezTo>
                  <a:cubicBezTo>
                    <a:pt x="14658" y="14057"/>
                    <a:pt x="13946" y="13705"/>
                    <a:pt x="13175" y="13412"/>
                  </a:cubicBezTo>
                  <a:cubicBezTo>
                    <a:pt x="12403" y="13118"/>
                    <a:pt x="11572" y="12883"/>
                    <a:pt x="11513" y="12649"/>
                  </a:cubicBezTo>
                  <a:cubicBezTo>
                    <a:pt x="11454" y="12414"/>
                    <a:pt x="12166" y="12179"/>
                    <a:pt x="13946" y="11768"/>
                  </a:cubicBezTo>
                  <a:cubicBezTo>
                    <a:pt x="15726" y="11357"/>
                    <a:pt x="18575" y="10770"/>
                    <a:pt x="21423" y="101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" name="Line"/>
            <p:cNvSpPr/>
            <p:nvPr/>
          </p:nvSpPr>
          <p:spPr>
            <a:xfrm>
              <a:off x="4859902" y="5081207"/>
              <a:ext cx="179288" cy="39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4" h="21546" fill="norm" stroke="1" extrusionOk="0">
                  <a:moveTo>
                    <a:pt x="14995" y="0"/>
                  </a:moveTo>
                  <a:cubicBezTo>
                    <a:pt x="13237" y="3619"/>
                    <a:pt x="11479" y="7239"/>
                    <a:pt x="10851" y="10683"/>
                  </a:cubicBezTo>
                  <a:cubicBezTo>
                    <a:pt x="10223" y="14128"/>
                    <a:pt x="10725" y="17397"/>
                    <a:pt x="11353" y="19265"/>
                  </a:cubicBezTo>
                  <a:cubicBezTo>
                    <a:pt x="11981" y="21133"/>
                    <a:pt x="12734" y="21600"/>
                    <a:pt x="13237" y="21542"/>
                  </a:cubicBezTo>
                  <a:cubicBezTo>
                    <a:pt x="13739" y="21483"/>
                    <a:pt x="13990" y="20899"/>
                    <a:pt x="12860" y="19849"/>
                  </a:cubicBezTo>
                  <a:cubicBezTo>
                    <a:pt x="11730" y="18798"/>
                    <a:pt x="9218" y="17280"/>
                    <a:pt x="7460" y="16346"/>
                  </a:cubicBezTo>
                  <a:cubicBezTo>
                    <a:pt x="5702" y="15412"/>
                    <a:pt x="4697" y="15062"/>
                    <a:pt x="3441" y="14711"/>
                  </a:cubicBezTo>
                  <a:cubicBezTo>
                    <a:pt x="2186" y="14361"/>
                    <a:pt x="679" y="14011"/>
                    <a:pt x="176" y="13544"/>
                  </a:cubicBezTo>
                  <a:cubicBezTo>
                    <a:pt x="-326" y="13077"/>
                    <a:pt x="176" y="12493"/>
                    <a:pt x="2562" y="12026"/>
                  </a:cubicBezTo>
                  <a:cubicBezTo>
                    <a:pt x="4948" y="11559"/>
                    <a:pt x="9218" y="11209"/>
                    <a:pt x="11981" y="11034"/>
                  </a:cubicBezTo>
                  <a:cubicBezTo>
                    <a:pt x="14744" y="10858"/>
                    <a:pt x="16000" y="10858"/>
                    <a:pt x="17130" y="11092"/>
                  </a:cubicBezTo>
                  <a:cubicBezTo>
                    <a:pt x="18260" y="11325"/>
                    <a:pt x="19265" y="11792"/>
                    <a:pt x="20018" y="12960"/>
                  </a:cubicBezTo>
                  <a:cubicBezTo>
                    <a:pt x="20772" y="14128"/>
                    <a:pt x="21274" y="15996"/>
                    <a:pt x="21274" y="16521"/>
                  </a:cubicBezTo>
                  <a:cubicBezTo>
                    <a:pt x="21274" y="17046"/>
                    <a:pt x="20772" y="16229"/>
                    <a:pt x="20521" y="14886"/>
                  </a:cubicBezTo>
                  <a:cubicBezTo>
                    <a:pt x="20269" y="13544"/>
                    <a:pt x="20269" y="11676"/>
                    <a:pt x="20269" y="98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" name="Line"/>
            <p:cNvSpPr/>
            <p:nvPr/>
          </p:nvSpPr>
          <p:spPr>
            <a:xfrm>
              <a:off x="5088514" y="5271707"/>
              <a:ext cx="342259" cy="164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264" fill="norm" stroke="1" extrusionOk="0">
                  <a:moveTo>
                    <a:pt x="1160" y="0"/>
                  </a:moveTo>
                  <a:cubicBezTo>
                    <a:pt x="1160" y="4648"/>
                    <a:pt x="1160" y="9296"/>
                    <a:pt x="1160" y="12441"/>
                  </a:cubicBezTo>
                  <a:cubicBezTo>
                    <a:pt x="1160" y="15585"/>
                    <a:pt x="1160" y="17225"/>
                    <a:pt x="960" y="18729"/>
                  </a:cubicBezTo>
                  <a:cubicBezTo>
                    <a:pt x="760" y="20233"/>
                    <a:pt x="360" y="21600"/>
                    <a:pt x="160" y="21190"/>
                  </a:cubicBezTo>
                  <a:cubicBezTo>
                    <a:pt x="-40" y="20780"/>
                    <a:pt x="-40" y="18592"/>
                    <a:pt x="93" y="15995"/>
                  </a:cubicBezTo>
                  <a:cubicBezTo>
                    <a:pt x="227" y="13397"/>
                    <a:pt x="493" y="10390"/>
                    <a:pt x="760" y="8203"/>
                  </a:cubicBezTo>
                  <a:cubicBezTo>
                    <a:pt x="1027" y="6015"/>
                    <a:pt x="1293" y="4648"/>
                    <a:pt x="1760" y="3828"/>
                  </a:cubicBezTo>
                  <a:cubicBezTo>
                    <a:pt x="2227" y="3008"/>
                    <a:pt x="2893" y="2734"/>
                    <a:pt x="3293" y="3281"/>
                  </a:cubicBezTo>
                  <a:cubicBezTo>
                    <a:pt x="3693" y="3828"/>
                    <a:pt x="3827" y="5195"/>
                    <a:pt x="3893" y="6699"/>
                  </a:cubicBezTo>
                  <a:cubicBezTo>
                    <a:pt x="3960" y="8203"/>
                    <a:pt x="3960" y="9843"/>
                    <a:pt x="4027" y="11620"/>
                  </a:cubicBezTo>
                  <a:cubicBezTo>
                    <a:pt x="4093" y="13397"/>
                    <a:pt x="4227" y="15311"/>
                    <a:pt x="4427" y="15448"/>
                  </a:cubicBezTo>
                  <a:cubicBezTo>
                    <a:pt x="4627" y="15585"/>
                    <a:pt x="4893" y="13944"/>
                    <a:pt x="5160" y="12304"/>
                  </a:cubicBezTo>
                  <a:cubicBezTo>
                    <a:pt x="5427" y="10663"/>
                    <a:pt x="5693" y="9023"/>
                    <a:pt x="6227" y="7519"/>
                  </a:cubicBezTo>
                  <a:cubicBezTo>
                    <a:pt x="6760" y="6015"/>
                    <a:pt x="7560" y="4648"/>
                    <a:pt x="7960" y="4648"/>
                  </a:cubicBezTo>
                  <a:cubicBezTo>
                    <a:pt x="8360" y="4648"/>
                    <a:pt x="8360" y="6015"/>
                    <a:pt x="8427" y="8203"/>
                  </a:cubicBezTo>
                  <a:cubicBezTo>
                    <a:pt x="8493" y="10390"/>
                    <a:pt x="8627" y="13397"/>
                    <a:pt x="8760" y="15722"/>
                  </a:cubicBezTo>
                  <a:cubicBezTo>
                    <a:pt x="8893" y="18046"/>
                    <a:pt x="9027" y="19686"/>
                    <a:pt x="9427" y="20370"/>
                  </a:cubicBezTo>
                  <a:cubicBezTo>
                    <a:pt x="9827" y="21053"/>
                    <a:pt x="10493" y="20780"/>
                    <a:pt x="11293" y="19139"/>
                  </a:cubicBezTo>
                  <a:cubicBezTo>
                    <a:pt x="12093" y="17499"/>
                    <a:pt x="13027" y="14491"/>
                    <a:pt x="13693" y="12030"/>
                  </a:cubicBezTo>
                  <a:cubicBezTo>
                    <a:pt x="14360" y="9570"/>
                    <a:pt x="14760" y="7656"/>
                    <a:pt x="15027" y="6015"/>
                  </a:cubicBezTo>
                  <a:cubicBezTo>
                    <a:pt x="15293" y="4375"/>
                    <a:pt x="15427" y="3008"/>
                    <a:pt x="15160" y="2461"/>
                  </a:cubicBezTo>
                  <a:cubicBezTo>
                    <a:pt x="14893" y="1914"/>
                    <a:pt x="14227" y="2187"/>
                    <a:pt x="13693" y="2871"/>
                  </a:cubicBezTo>
                  <a:cubicBezTo>
                    <a:pt x="13160" y="3554"/>
                    <a:pt x="12760" y="4648"/>
                    <a:pt x="12493" y="5878"/>
                  </a:cubicBezTo>
                  <a:cubicBezTo>
                    <a:pt x="12227" y="7109"/>
                    <a:pt x="12093" y="8476"/>
                    <a:pt x="12893" y="10663"/>
                  </a:cubicBezTo>
                  <a:cubicBezTo>
                    <a:pt x="13693" y="12851"/>
                    <a:pt x="15427" y="15858"/>
                    <a:pt x="17027" y="17362"/>
                  </a:cubicBezTo>
                  <a:cubicBezTo>
                    <a:pt x="18627" y="18866"/>
                    <a:pt x="20093" y="18866"/>
                    <a:pt x="21560" y="188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" name="Line"/>
            <p:cNvSpPr/>
            <p:nvPr/>
          </p:nvSpPr>
          <p:spPr>
            <a:xfrm>
              <a:off x="5830293" y="5093907"/>
              <a:ext cx="91171" cy="383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5" h="21498" fill="norm" stroke="1" extrusionOk="0">
                  <a:moveTo>
                    <a:pt x="13080" y="0"/>
                  </a:moveTo>
                  <a:cubicBezTo>
                    <a:pt x="9240" y="2136"/>
                    <a:pt x="5400" y="4273"/>
                    <a:pt x="3000" y="7299"/>
                  </a:cubicBezTo>
                  <a:cubicBezTo>
                    <a:pt x="600" y="10325"/>
                    <a:pt x="-360" y="14242"/>
                    <a:pt x="120" y="16734"/>
                  </a:cubicBezTo>
                  <a:cubicBezTo>
                    <a:pt x="600" y="19226"/>
                    <a:pt x="2520" y="20295"/>
                    <a:pt x="4680" y="20888"/>
                  </a:cubicBezTo>
                  <a:cubicBezTo>
                    <a:pt x="6840" y="21481"/>
                    <a:pt x="9240" y="21600"/>
                    <a:pt x="11400" y="21422"/>
                  </a:cubicBezTo>
                  <a:cubicBezTo>
                    <a:pt x="13560" y="21244"/>
                    <a:pt x="15480" y="20769"/>
                    <a:pt x="17400" y="19404"/>
                  </a:cubicBezTo>
                  <a:cubicBezTo>
                    <a:pt x="19320" y="18040"/>
                    <a:pt x="21240" y="15785"/>
                    <a:pt x="20520" y="14123"/>
                  </a:cubicBezTo>
                  <a:cubicBezTo>
                    <a:pt x="19800" y="12462"/>
                    <a:pt x="16440" y="11393"/>
                    <a:pt x="13080" y="10859"/>
                  </a:cubicBezTo>
                  <a:cubicBezTo>
                    <a:pt x="9720" y="10325"/>
                    <a:pt x="6360" y="10325"/>
                    <a:pt x="4440" y="10622"/>
                  </a:cubicBezTo>
                  <a:cubicBezTo>
                    <a:pt x="2520" y="10919"/>
                    <a:pt x="2040" y="11512"/>
                    <a:pt x="3720" y="12105"/>
                  </a:cubicBezTo>
                  <a:cubicBezTo>
                    <a:pt x="5400" y="12699"/>
                    <a:pt x="9240" y="13292"/>
                    <a:pt x="13080" y="138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" name="Line"/>
            <p:cNvSpPr/>
            <p:nvPr/>
          </p:nvSpPr>
          <p:spPr>
            <a:xfrm>
              <a:off x="5948015" y="5041978"/>
              <a:ext cx="260353" cy="447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459" fill="norm" stroke="1" extrusionOk="0">
                  <a:moveTo>
                    <a:pt x="1319" y="14353"/>
                  </a:moveTo>
                  <a:cubicBezTo>
                    <a:pt x="2874" y="14150"/>
                    <a:pt x="4430" y="13947"/>
                    <a:pt x="5466" y="13643"/>
                  </a:cubicBezTo>
                  <a:cubicBezTo>
                    <a:pt x="6503" y="13339"/>
                    <a:pt x="7022" y="12933"/>
                    <a:pt x="7367" y="12477"/>
                  </a:cubicBezTo>
                  <a:cubicBezTo>
                    <a:pt x="7713" y="12021"/>
                    <a:pt x="7886" y="11514"/>
                    <a:pt x="7454" y="11311"/>
                  </a:cubicBezTo>
                  <a:cubicBezTo>
                    <a:pt x="7022" y="11108"/>
                    <a:pt x="5985" y="11209"/>
                    <a:pt x="4602" y="12173"/>
                  </a:cubicBezTo>
                  <a:cubicBezTo>
                    <a:pt x="3220" y="13136"/>
                    <a:pt x="1492" y="14961"/>
                    <a:pt x="628" y="16381"/>
                  </a:cubicBezTo>
                  <a:cubicBezTo>
                    <a:pt x="-236" y="17801"/>
                    <a:pt x="-236" y="18815"/>
                    <a:pt x="801" y="19626"/>
                  </a:cubicBezTo>
                  <a:cubicBezTo>
                    <a:pt x="1838" y="20438"/>
                    <a:pt x="3911" y="21046"/>
                    <a:pt x="5985" y="20640"/>
                  </a:cubicBezTo>
                  <a:cubicBezTo>
                    <a:pt x="8058" y="20235"/>
                    <a:pt x="10132" y="18815"/>
                    <a:pt x="12119" y="16483"/>
                  </a:cubicBezTo>
                  <a:cubicBezTo>
                    <a:pt x="14106" y="14150"/>
                    <a:pt x="16007" y="10905"/>
                    <a:pt x="17476" y="8218"/>
                  </a:cubicBezTo>
                  <a:cubicBezTo>
                    <a:pt x="18945" y="5530"/>
                    <a:pt x="19982" y="3401"/>
                    <a:pt x="20586" y="2032"/>
                  </a:cubicBezTo>
                  <a:cubicBezTo>
                    <a:pt x="21191" y="663"/>
                    <a:pt x="21364" y="54"/>
                    <a:pt x="21191" y="4"/>
                  </a:cubicBezTo>
                  <a:cubicBezTo>
                    <a:pt x="21018" y="-47"/>
                    <a:pt x="20500" y="460"/>
                    <a:pt x="19377" y="2285"/>
                  </a:cubicBezTo>
                  <a:cubicBezTo>
                    <a:pt x="18254" y="4111"/>
                    <a:pt x="16526" y="7254"/>
                    <a:pt x="15489" y="10195"/>
                  </a:cubicBezTo>
                  <a:cubicBezTo>
                    <a:pt x="14452" y="13136"/>
                    <a:pt x="14106" y="15874"/>
                    <a:pt x="14020" y="17547"/>
                  </a:cubicBezTo>
                  <a:cubicBezTo>
                    <a:pt x="13934" y="19221"/>
                    <a:pt x="14106" y="19829"/>
                    <a:pt x="14452" y="20336"/>
                  </a:cubicBezTo>
                  <a:cubicBezTo>
                    <a:pt x="14798" y="20843"/>
                    <a:pt x="15316" y="21249"/>
                    <a:pt x="16007" y="21401"/>
                  </a:cubicBezTo>
                  <a:cubicBezTo>
                    <a:pt x="16698" y="21553"/>
                    <a:pt x="17562" y="21452"/>
                    <a:pt x="18513" y="20590"/>
                  </a:cubicBezTo>
                  <a:cubicBezTo>
                    <a:pt x="19463" y="19728"/>
                    <a:pt x="20500" y="18105"/>
                    <a:pt x="20673" y="16736"/>
                  </a:cubicBezTo>
                  <a:cubicBezTo>
                    <a:pt x="20846" y="15367"/>
                    <a:pt x="20154" y="14252"/>
                    <a:pt x="19463" y="131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" name="Line"/>
            <p:cNvSpPr/>
            <p:nvPr/>
          </p:nvSpPr>
          <p:spPr>
            <a:xfrm>
              <a:off x="6091172" y="5282291"/>
              <a:ext cx="317501" cy="137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5" fill="norm" stroke="1" extrusionOk="0">
                  <a:moveTo>
                    <a:pt x="0" y="327"/>
                  </a:moveTo>
                  <a:cubicBezTo>
                    <a:pt x="2736" y="655"/>
                    <a:pt x="5472" y="982"/>
                    <a:pt x="7704" y="818"/>
                  </a:cubicBezTo>
                  <a:cubicBezTo>
                    <a:pt x="9936" y="655"/>
                    <a:pt x="11664" y="0"/>
                    <a:pt x="12168" y="0"/>
                  </a:cubicBezTo>
                  <a:cubicBezTo>
                    <a:pt x="12672" y="0"/>
                    <a:pt x="11952" y="655"/>
                    <a:pt x="11448" y="2618"/>
                  </a:cubicBezTo>
                  <a:cubicBezTo>
                    <a:pt x="10944" y="4582"/>
                    <a:pt x="10656" y="7855"/>
                    <a:pt x="10512" y="10309"/>
                  </a:cubicBezTo>
                  <a:cubicBezTo>
                    <a:pt x="10368" y="12764"/>
                    <a:pt x="10368" y="14400"/>
                    <a:pt x="10368" y="16036"/>
                  </a:cubicBezTo>
                  <a:cubicBezTo>
                    <a:pt x="10368" y="17673"/>
                    <a:pt x="10368" y="19309"/>
                    <a:pt x="10728" y="20291"/>
                  </a:cubicBezTo>
                  <a:cubicBezTo>
                    <a:pt x="11088" y="21273"/>
                    <a:pt x="11808" y="21600"/>
                    <a:pt x="12384" y="21109"/>
                  </a:cubicBezTo>
                  <a:cubicBezTo>
                    <a:pt x="12960" y="20618"/>
                    <a:pt x="13392" y="19309"/>
                    <a:pt x="13752" y="17836"/>
                  </a:cubicBezTo>
                  <a:cubicBezTo>
                    <a:pt x="14112" y="16364"/>
                    <a:pt x="14400" y="14727"/>
                    <a:pt x="14400" y="15055"/>
                  </a:cubicBezTo>
                  <a:cubicBezTo>
                    <a:pt x="14400" y="15382"/>
                    <a:pt x="14112" y="17673"/>
                    <a:pt x="14328" y="19145"/>
                  </a:cubicBezTo>
                  <a:cubicBezTo>
                    <a:pt x="14544" y="20618"/>
                    <a:pt x="15264" y="21273"/>
                    <a:pt x="15984" y="20945"/>
                  </a:cubicBezTo>
                  <a:cubicBezTo>
                    <a:pt x="16704" y="20618"/>
                    <a:pt x="17424" y="19309"/>
                    <a:pt x="18360" y="16200"/>
                  </a:cubicBezTo>
                  <a:cubicBezTo>
                    <a:pt x="19296" y="13091"/>
                    <a:pt x="20448" y="8182"/>
                    <a:pt x="21600" y="32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" name="Line"/>
            <p:cNvSpPr/>
            <p:nvPr/>
          </p:nvSpPr>
          <p:spPr>
            <a:xfrm>
              <a:off x="6431638" y="5269766"/>
              <a:ext cx="410358" cy="18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140" fill="norm" stroke="1" extrusionOk="0">
                  <a:moveTo>
                    <a:pt x="1118" y="11144"/>
                  </a:moveTo>
                  <a:cubicBezTo>
                    <a:pt x="2110" y="9202"/>
                    <a:pt x="3102" y="7261"/>
                    <a:pt x="3708" y="5683"/>
                  </a:cubicBezTo>
                  <a:cubicBezTo>
                    <a:pt x="4314" y="4106"/>
                    <a:pt x="4535" y="2892"/>
                    <a:pt x="4314" y="2407"/>
                  </a:cubicBezTo>
                  <a:cubicBezTo>
                    <a:pt x="4094" y="1921"/>
                    <a:pt x="3433" y="2164"/>
                    <a:pt x="2661" y="3863"/>
                  </a:cubicBezTo>
                  <a:cubicBezTo>
                    <a:pt x="1890" y="5562"/>
                    <a:pt x="1008" y="8717"/>
                    <a:pt x="512" y="11629"/>
                  </a:cubicBezTo>
                  <a:cubicBezTo>
                    <a:pt x="16" y="14541"/>
                    <a:pt x="-94" y="17211"/>
                    <a:pt x="71" y="18910"/>
                  </a:cubicBezTo>
                  <a:cubicBezTo>
                    <a:pt x="237" y="20609"/>
                    <a:pt x="677" y="21337"/>
                    <a:pt x="1504" y="21094"/>
                  </a:cubicBezTo>
                  <a:cubicBezTo>
                    <a:pt x="2330" y="20852"/>
                    <a:pt x="3543" y="19638"/>
                    <a:pt x="5030" y="16847"/>
                  </a:cubicBezTo>
                  <a:cubicBezTo>
                    <a:pt x="6518" y="14056"/>
                    <a:pt x="8282" y="9688"/>
                    <a:pt x="9218" y="6897"/>
                  </a:cubicBezTo>
                  <a:cubicBezTo>
                    <a:pt x="10155" y="4106"/>
                    <a:pt x="10265" y="2892"/>
                    <a:pt x="9990" y="2407"/>
                  </a:cubicBezTo>
                  <a:cubicBezTo>
                    <a:pt x="9714" y="1921"/>
                    <a:pt x="9053" y="2164"/>
                    <a:pt x="8392" y="3499"/>
                  </a:cubicBezTo>
                  <a:cubicBezTo>
                    <a:pt x="7730" y="4834"/>
                    <a:pt x="7069" y="7261"/>
                    <a:pt x="6739" y="9688"/>
                  </a:cubicBezTo>
                  <a:cubicBezTo>
                    <a:pt x="6408" y="12115"/>
                    <a:pt x="6408" y="14541"/>
                    <a:pt x="6518" y="16362"/>
                  </a:cubicBezTo>
                  <a:cubicBezTo>
                    <a:pt x="6628" y="18182"/>
                    <a:pt x="6849" y="19395"/>
                    <a:pt x="7290" y="19638"/>
                  </a:cubicBezTo>
                  <a:cubicBezTo>
                    <a:pt x="7730" y="19881"/>
                    <a:pt x="8392" y="19153"/>
                    <a:pt x="9163" y="17697"/>
                  </a:cubicBezTo>
                  <a:cubicBezTo>
                    <a:pt x="9935" y="16240"/>
                    <a:pt x="10816" y="14056"/>
                    <a:pt x="11422" y="12357"/>
                  </a:cubicBezTo>
                  <a:cubicBezTo>
                    <a:pt x="12028" y="10658"/>
                    <a:pt x="12359" y="9445"/>
                    <a:pt x="12524" y="9445"/>
                  </a:cubicBezTo>
                  <a:cubicBezTo>
                    <a:pt x="12690" y="9445"/>
                    <a:pt x="12690" y="10658"/>
                    <a:pt x="12579" y="11872"/>
                  </a:cubicBezTo>
                  <a:cubicBezTo>
                    <a:pt x="12469" y="13085"/>
                    <a:pt x="12249" y="14299"/>
                    <a:pt x="11973" y="15755"/>
                  </a:cubicBezTo>
                  <a:cubicBezTo>
                    <a:pt x="11698" y="17211"/>
                    <a:pt x="11367" y="18910"/>
                    <a:pt x="11312" y="19153"/>
                  </a:cubicBezTo>
                  <a:cubicBezTo>
                    <a:pt x="11257" y="19395"/>
                    <a:pt x="11477" y="18182"/>
                    <a:pt x="12359" y="15391"/>
                  </a:cubicBezTo>
                  <a:cubicBezTo>
                    <a:pt x="13241" y="12600"/>
                    <a:pt x="14784" y="8231"/>
                    <a:pt x="16106" y="5319"/>
                  </a:cubicBezTo>
                  <a:cubicBezTo>
                    <a:pt x="17428" y="2407"/>
                    <a:pt x="18530" y="950"/>
                    <a:pt x="19357" y="344"/>
                  </a:cubicBezTo>
                  <a:cubicBezTo>
                    <a:pt x="20184" y="-263"/>
                    <a:pt x="20735" y="-20"/>
                    <a:pt x="21065" y="708"/>
                  </a:cubicBezTo>
                  <a:cubicBezTo>
                    <a:pt x="21396" y="1436"/>
                    <a:pt x="21506" y="2649"/>
                    <a:pt x="21120" y="5562"/>
                  </a:cubicBezTo>
                  <a:cubicBezTo>
                    <a:pt x="20735" y="8474"/>
                    <a:pt x="19853" y="13085"/>
                    <a:pt x="18971" y="176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" name="Line"/>
            <p:cNvSpPr/>
            <p:nvPr/>
          </p:nvSpPr>
          <p:spPr>
            <a:xfrm>
              <a:off x="7132572" y="5227257"/>
              <a:ext cx="571501" cy="256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6" fill="norm" stroke="1" extrusionOk="0">
                  <a:moveTo>
                    <a:pt x="0" y="13810"/>
                  </a:moveTo>
                  <a:cubicBezTo>
                    <a:pt x="1600" y="12748"/>
                    <a:pt x="3200" y="11685"/>
                    <a:pt x="4160" y="10711"/>
                  </a:cubicBezTo>
                  <a:cubicBezTo>
                    <a:pt x="5120" y="9738"/>
                    <a:pt x="5440" y="8852"/>
                    <a:pt x="5600" y="7879"/>
                  </a:cubicBezTo>
                  <a:cubicBezTo>
                    <a:pt x="5760" y="6905"/>
                    <a:pt x="5760" y="5843"/>
                    <a:pt x="5400" y="5311"/>
                  </a:cubicBezTo>
                  <a:cubicBezTo>
                    <a:pt x="5040" y="4780"/>
                    <a:pt x="4320" y="4780"/>
                    <a:pt x="3440" y="6462"/>
                  </a:cubicBezTo>
                  <a:cubicBezTo>
                    <a:pt x="2560" y="8144"/>
                    <a:pt x="1520" y="11508"/>
                    <a:pt x="1040" y="13633"/>
                  </a:cubicBezTo>
                  <a:cubicBezTo>
                    <a:pt x="560" y="15757"/>
                    <a:pt x="640" y="16643"/>
                    <a:pt x="1200" y="17528"/>
                  </a:cubicBezTo>
                  <a:cubicBezTo>
                    <a:pt x="1760" y="18413"/>
                    <a:pt x="2800" y="19298"/>
                    <a:pt x="4080" y="19475"/>
                  </a:cubicBezTo>
                  <a:cubicBezTo>
                    <a:pt x="5360" y="19652"/>
                    <a:pt x="6880" y="19121"/>
                    <a:pt x="7960" y="18059"/>
                  </a:cubicBezTo>
                  <a:cubicBezTo>
                    <a:pt x="9040" y="16997"/>
                    <a:pt x="9680" y="15403"/>
                    <a:pt x="10080" y="14075"/>
                  </a:cubicBezTo>
                  <a:cubicBezTo>
                    <a:pt x="10480" y="12748"/>
                    <a:pt x="10640" y="11685"/>
                    <a:pt x="10560" y="10889"/>
                  </a:cubicBezTo>
                  <a:cubicBezTo>
                    <a:pt x="10480" y="10092"/>
                    <a:pt x="10160" y="9561"/>
                    <a:pt x="9800" y="9295"/>
                  </a:cubicBezTo>
                  <a:cubicBezTo>
                    <a:pt x="9440" y="9030"/>
                    <a:pt x="9040" y="9030"/>
                    <a:pt x="8440" y="10003"/>
                  </a:cubicBezTo>
                  <a:cubicBezTo>
                    <a:pt x="7840" y="10977"/>
                    <a:pt x="7040" y="12925"/>
                    <a:pt x="6600" y="14430"/>
                  </a:cubicBezTo>
                  <a:cubicBezTo>
                    <a:pt x="6160" y="15934"/>
                    <a:pt x="6080" y="16997"/>
                    <a:pt x="6200" y="17793"/>
                  </a:cubicBezTo>
                  <a:cubicBezTo>
                    <a:pt x="6320" y="18590"/>
                    <a:pt x="6640" y="19121"/>
                    <a:pt x="7280" y="19210"/>
                  </a:cubicBezTo>
                  <a:cubicBezTo>
                    <a:pt x="7920" y="19298"/>
                    <a:pt x="8880" y="18944"/>
                    <a:pt x="9520" y="18413"/>
                  </a:cubicBezTo>
                  <a:cubicBezTo>
                    <a:pt x="10160" y="17882"/>
                    <a:pt x="10480" y="17174"/>
                    <a:pt x="10800" y="17351"/>
                  </a:cubicBezTo>
                  <a:cubicBezTo>
                    <a:pt x="11120" y="17528"/>
                    <a:pt x="11440" y="18590"/>
                    <a:pt x="11800" y="19121"/>
                  </a:cubicBezTo>
                  <a:cubicBezTo>
                    <a:pt x="12160" y="19652"/>
                    <a:pt x="12560" y="19652"/>
                    <a:pt x="12840" y="19121"/>
                  </a:cubicBezTo>
                  <a:cubicBezTo>
                    <a:pt x="13120" y="18590"/>
                    <a:pt x="13280" y="17528"/>
                    <a:pt x="13320" y="15934"/>
                  </a:cubicBezTo>
                  <a:cubicBezTo>
                    <a:pt x="13360" y="14341"/>
                    <a:pt x="13280" y="12216"/>
                    <a:pt x="13240" y="10711"/>
                  </a:cubicBezTo>
                  <a:cubicBezTo>
                    <a:pt x="13200" y="9207"/>
                    <a:pt x="13200" y="8321"/>
                    <a:pt x="13440" y="7702"/>
                  </a:cubicBezTo>
                  <a:cubicBezTo>
                    <a:pt x="13680" y="7082"/>
                    <a:pt x="14160" y="6728"/>
                    <a:pt x="14760" y="6905"/>
                  </a:cubicBezTo>
                  <a:cubicBezTo>
                    <a:pt x="15360" y="7082"/>
                    <a:pt x="16080" y="7790"/>
                    <a:pt x="16680" y="9118"/>
                  </a:cubicBezTo>
                  <a:cubicBezTo>
                    <a:pt x="17280" y="10446"/>
                    <a:pt x="17760" y="12393"/>
                    <a:pt x="18000" y="13898"/>
                  </a:cubicBezTo>
                  <a:cubicBezTo>
                    <a:pt x="18240" y="15403"/>
                    <a:pt x="18240" y="16466"/>
                    <a:pt x="18000" y="17439"/>
                  </a:cubicBezTo>
                  <a:cubicBezTo>
                    <a:pt x="17760" y="18413"/>
                    <a:pt x="17280" y="19298"/>
                    <a:pt x="16840" y="20007"/>
                  </a:cubicBezTo>
                  <a:cubicBezTo>
                    <a:pt x="16400" y="20715"/>
                    <a:pt x="16000" y="21246"/>
                    <a:pt x="15560" y="21423"/>
                  </a:cubicBezTo>
                  <a:cubicBezTo>
                    <a:pt x="15120" y="21600"/>
                    <a:pt x="14640" y="21423"/>
                    <a:pt x="14400" y="20626"/>
                  </a:cubicBezTo>
                  <a:cubicBezTo>
                    <a:pt x="14160" y="19830"/>
                    <a:pt x="14160" y="18413"/>
                    <a:pt x="14800" y="16111"/>
                  </a:cubicBezTo>
                  <a:cubicBezTo>
                    <a:pt x="15440" y="13810"/>
                    <a:pt x="16720" y="10623"/>
                    <a:pt x="17960" y="7790"/>
                  </a:cubicBezTo>
                  <a:cubicBezTo>
                    <a:pt x="19200" y="4957"/>
                    <a:pt x="20400" y="247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" name="Line"/>
            <p:cNvSpPr/>
            <p:nvPr/>
          </p:nvSpPr>
          <p:spPr>
            <a:xfrm>
              <a:off x="7702941" y="5020829"/>
              <a:ext cx="275405" cy="447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448" fill="norm" stroke="1" extrusionOk="0">
                  <a:moveTo>
                    <a:pt x="11960" y="1676"/>
                  </a:moveTo>
                  <a:cubicBezTo>
                    <a:pt x="12784" y="865"/>
                    <a:pt x="13608" y="53"/>
                    <a:pt x="13608" y="3"/>
                  </a:cubicBezTo>
                  <a:cubicBezTo>
                    <a:pt x="13608" y="-48"/>
                    <a:pt x="12784" y="662"/>
                    <a:pt x="11712" y="2234"/>
                  </a:cubicBezTo>
                  <a:cubicBezTo>
                    <a:pt x="10641" y="3806"/>
                    <a:pt x="9321" y="6239"/>
                    <a:pt x="8250" y="9129"/>
                  </a:cubicBezTo>
                  <a:cubicBezTo>
                    <a:pt x="7178" y="12020"/>
                    <a:pt x="6354" y="15366"/>
                    <a:pt x="5941" y="17293"/>
                  </a:cubicBezTo>
                  <a:cubicBezTo>
                    <a:pt x="5529" y="19220"/>
                    <a:pt x="5529" y="19727"/>
                    <a:pt x="5612" y="20234"/>
                  </a:cubicBezTo>
                  <a:cubicBezTo>
                    <a:pt x="5694" y="20741"/>
                    <a:pt x="5859" y="21248"/>
                    <a:pt x="6354" y="21400"/>
                  </a:cubicBezTo>
                  <a:cubicBezTo>
                    <a:pt x="6848" y="21552"/>
                    <a:pt x="7673" y="21349"/>
                    <a:pt x="8332" y="20690"/>
                  </a:cubicBezTo>
                  <a:cubicBezTo>
                    <a:pt x="8992" y="20031"/>
                    <a:pt x="9486" y="18915"/>
                    <a:pt x="9157" y="17698"/>
                  </a:cubicBezTo>
                  <a:cubicBezTo>
                    <a:pt x="8827" y="16482"/>
                    <a:pt x="7673" y="15163"/>
                    <a:pt x="6271" y="14453"/>
                  </a:cubicBezTo>
                  <a:cubicBezTo>
                    <a:pt x="4870" y="13744"/>
                    <a:pt x="3221" y="13642"/>
                    <a:pt x="1984" y="13591"/>
                  </a:cubicBezTo>
                  <a:cubicBezTo>
                    <a:pt x="747" y="13541"/>
                    <a:pt x="-77" y="13541"/>
                    <a:pt x="5" y="13439"/>
                  </a:cubicBezTo>
                  <a:cubicBezTo>
                    <a:pt x="88" y="13338"/>
                    <a:pt x="1077" y="13135"/>
                    <a:pt x="3550" y="12070"/>
                  </a:cubicBezTo>
                  <a:cubicBezTo>
                    <a:pt x="6024" y="11006"/>
                    <a:pt x="9981" y="9079"/>
                    <a:pt x="12702" y="7507"/>
                  </a:cubicBezTo>
                  <a:cubicBezTo>
                    <a:pt x="15422" y="5935"/>
                    <a:pt x="16906" y="4718"/>
                    <a:pt x="17896" y="3755"/>
                  </a:cubicBezTo>
                  <a:cubicBezTo>
                    <a:pt x="18885" y="2791"/>
                    <a:pt x="19379" y="2082"/>
                    <a:pt x="19379" y="2082"/>
                  </a:cubicBezTo>
                  <a:cubicBezTo>
                    <a:pt x="19379" y="2082"/>
                    <a:pt x="18885" y="2791"/>
                    <a:pt x="17813" y="4972"/>
                  </a:cubicBezTo>
                  <a:cubicBezTo>
                    <a:pt x="16741" y="7152"/>
                    <a:pt x="15092" y="10803"/>
                    <a:pt x="14186" y="12932"/>
                  </a:cubicBezTo>
                  <a:cubicBezTo>
                    <a:pt x="13279" y="15062"/>
                    <a:pt x="13114" y="15670"/>
                    <a:pt x="12867" y="16279"/>
                  </a:cubicBezTo>
                  <a:cubicBezTo>
                    <a:pt x="12619" y="16887"/>
                    <a:pt x="12289" y="17496"/>
                    <a:pt x="12372" y="17546"/>
                  </a:cubicBezTo>
                  <a:cubicBezTo>
                    <a:pt x="12454" y="17597"/>
                    <a:pt x="12949" y="17090"/>
                    <a:pt x="13773" y="16482"/>
                  </a:cubicBezTo>
                  <a:cubicBezTo>
                    <a:pt x="14598" y="15873"/>
                    <a:pt x="15752" y="15163"/>
                    <a:pt x="16906" y="14808"/>
                  </a:cubicBezTo>
                  <a:cubicBezTo>
                    <a:pt x="18060" y="14453"/>
                    <a:pt x="19215" y="14453"/>
                    <a:pt x="20039" y="14808"/>
                  </a:cubicBezTo>
                  <a:cubicBezTo>
                    <a:pt x="20863" y="15163"/>
                    <a:pt x="21358" y="15873"/>
                    <a:pt x="21441" y="16837"/>
                  </a:cubicBezTo>
                  <a:cubicBezTo>
                    <a:pt x="21523" y="17800"/>
                    <a:pt x="21193" y="19017"/>
                    <a:pt x="20863" y="202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" name="Line"/>
            <p:cNvSpPr/>
            <p:nvPr/>
          </p:nvSpPr>
          <p:spPr>
            <a:xfrm>
              <a:off x="8025068" y="5081737"/>
              <a:ext cx="662247" cy="57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464" fill="norm" stroke="1" extrusionOk="0">
                  <a:moveTo>
                    <a:pt x="3601" y="9033"/>
                  </a:moveTo>
                  <a:cubicBezTo>
                    <a:pt x="3463" y="8636"/>
                    <a:pt x="3326" y="8239"/>
                    <a:pt x="3051" y="8080"/>
                  </a:cubicBezTo>
                  <a:cubicBezTo>
                    <a:pt x="2775" y="7922"/>
                    <a:pt x="2363" y="8001"/>
                    <a:pt x="1847" y="8636"/>
                  </a:cubicBezTo>
                  <a:cubicBezTo>
                    <a:pt x="1331" y="9272"/>
                    <a:pt x="712" y="10463"/>
                    <a:pt x="368" y="11336"/>
                  </a:cubicBezTo>
                  <a:cubicBezTo>
                    <a:pt x="24" y="12210"/>
                    <a:pt x="-45" y="12766"/>
                    <a:pt x="24" y="13202"/>
                  </a:cubicBezTo>
                  <a:cubicBezTo>
                    <a:pt x="93" y="13639"/>
                    <a:pt x="299" y="13957"/>
                    <a:pt x="609" y="14036"/>
                  </a:cubicBezTo>
                  <a:cubicBezTo>
                    <a:pt x="918" y="14116"/>
                    <a:pt x="1331" y="13957"/>
                    <a:pt x="1812" y="13401"/>
                  </a:cubicBezTo>
                  <a:cubicBezTo>
                    <a:pt x="2294" y="12845"/>
                    <a:pt x="2844" y="11892"/>
                    <a:pt x="3223" y="11217"/>
                  </a:cubicBezTo>
                  <a:cubicBezTo>
                    <a:pt x="3601" y="10542"/>
                    <a:pt x="3807" y="10145"/>
                    <a:pt x="3773" y="10225"/>
                  </a:cubicBezTo>
                  <a:cubicBezTo>
                    <a:pt x="3738" y="10304"/>
                    <a:pt x="3463" y="10860"/>
                    <a:pt x="3051" y="12170"/>
                  </a:cubicBezTo>
                  <a:cubicBezTo>
                    <a:pt x="2638" y="13480"/>
                    <a:pt x="2087" y="15545"/>
                    <a:pt x="1709" y="17054"/>
                  </a:cubicBezTo>
                  <a:cubicBezTo>
                    <a:pt x="1331" y="18563"/>
                    <a:pt x="1124" y="19516"/>
                    <a:pt x="1021" y="20230"/>
                  </a:cubicBezTo>
                  <a:cubicBezTo>
                    <a:pt x="918" y="20945"/>
                    <a:pt x="918" y="21422"/>
                    <a:pt x="1056" y="21461"/>
                  </a:cubicBezTo>
                  <a:cubicBezTo>
                    <a:pt x="1193" y="21501"/>
                    <a:pt x="1468" y="21104"/>
                    <a:pt x="2259" y="19794"/>
                  </a:cubicBezTo>
                  <a:cubicBezTo>
                    <a:pt x="3051" y="18483"/>
                    <a:pt x="4358" y="16260"/>
                    <a:pt x="5217" y="14632"/>
                  </a:cubicBezTo>
                  <a:cubicBezTo>
                    <a:pt x="6077" y="13004"/>
                    <a:pt x="6490" y="11972"/>
                    <a:pt x="6765" y="11217"/>
                  </a:cubicBezTo>
                  <a:cubicBezTo>
                    <a:pt x="7040" y="10463"/>
                    <a:pt x="7178" y="9986"/>
                    <a:pt x="7109" y="9907"/>
                  </a:cubicBezTo>
                  <a:cubicBezTo>
                    <a:pt x="7040" y="9827"/>
                    <a:pt x="6765" y="10145"/>
                    <a:pt x="6559" y="10979"/>
                  </a:cubicBezTo>
                  <a:cubicBezTo>
                    <a:pt x="6352" y="11813"/>
                    <a:pt x="6215" y="13163"/>
                    <a:pt x="6249" y="14036"/>
                  </a:cubicBezTo>
                  <a:cubicBezTo>
                    <a:pt x="6284" y="14910"/>
                    <a:pt x="6490" y="15307"/>
                    <a:pt x="6765" y="15505"/>
                  </a:cubicBezTo>
                  <a:cubicBezTo>
                    <a:pt x="7040" y="15704"/>
                    <a:pt x="7384" y="15704"/>
                    <a:pt x="7900" y="15188"/>
                  </a:cubicBezTo>
                  <a:cubicBezTo>
                    <a:pt x="8416" y="14672"/>
                    <a:pt x="9104" y="13639"/>
                    <a:pt x="9517" y="12885"/>
                  </a:cubicBezTo>
                  <a:cubicBezTo>
                    <a:pt x="9930" y="12130"/>
                    <a:pt x="10067" y="11654"/>
                    <a:pt x="10205" y="11217"/>
                  </a:cubicBezTo>
                  <a:cubicBezTo>
                    <a:pt x="10342" y="10780"/>
                    <a:pt x="10480" y="10383"/>
                    <a:pt x="10514" y="10423"/>
                  </a:cubicBezTo>
                  <a:cubicBezTo>
                    <a:pt x="10549" y="10463"/>
                    <a:pt x="10480" y="10939"/>
                    <a:pt x="10514" y="11376"/>
                  </a:cubicBezTo>
                  <a:cubicBezTo>
                    <a:pt x="10549" y="11813"/>
                    <a:pt x="10686" y="12210"/>
                    <a:pt x="10927" y="12488"/>
                  </a:cubicBezTo>
                  <a:cubicBezTo>
                    <a:pt x="11168" y="12766"/>
                    <a:pt x="11512" y="12925"/>
                    <a:pt x="12028" y="12885"/>
                  </a:cubicBezTo>
                  <a:cubicBezTo>
                    <a:pt x="12544" y="12845"/>
                    <a:pt x="13231" y="12607"/>
                    <a:pt x="13713" y="12369"/>
                  </a:cubicBezTo>
                  <a:cubicBezTo>
                    <a:pt x="14194" y="12130"/>
                    <a:pt x="14470" y="11892"/>
                    <a:pt x="14607" y="11575"/>
                  </a:cubicBezTo>
                  <a:cubicBezTo>
                    <a:pt x="14745" y="11257"/>
                    <a:pt x="14745" y="10860"/>
                    <a:pt x="14573" y="10701"/>
                  </a:cubicBezTo>
                  <a:cubicBezTo>
                    <a:pt x="14401" y="10542"/>
                    <a:pt x="14057" y="10622"/>
                    <a:pt x="13747" y="10780"/>
                  </a:cubicBezTo>
                  <a:cubicBezTo>
                    <a:pt x="13438" y="10939"/>
                    <a:pt x="13163" y="11177"/>
                    <a:pt x="12922" y="11495"/>
                  </a:cubicBezTo>
                  <a:cubicBezTo>
                    <a:pt x="12681" y="11813"/>
                    <a:pt x="12475" y="12210"/>
                    <a:pt x="12578" y="12686"/>
                  </a:cubicBezTo>
                  <a:cubicBezTo>
                    <a:pt x="12681" y="13163"/>
                    <a:pt x="13094" y="13719"/>
                    <a:pt x="13575" y="13997"/>
                  </a:cubicBezTo>
                  <a:cubicBezTo>
                    <a:pt x="14057" y="14275"/>
                    <a:pt x="14607" y="14275"/>
                    <a:pt x="15261" y="13798"/>
                  </a:cubicBezTo>
                  <a:cubicBezTo>
                    <a:pt x="15914" y="13322"/>
                    <a:pt x="16671" y="12369"/>
                    <a:pt x="17565" y="10860"/>
                  </a:cubicBezTo>
                  <a:cubicBezTo>
                    <a:pt x="18459" y="9351"/>
                    <a:pt x="19491" y="7286"/>
                    <a:pt x="20179" y="5619"/>
                  </a:cubicBezTo>
                  <a:cubicBezTo>
                    <a:pt x="20867" y="3951"/>
                    <a:pt x="21211" y="2680"/>
                    <a:pt x="21383" y="1727"/>
                  </a:cubicBezTo>
                  <a:cubicBezTo>
                    <a:pt x="21555" y="775"/>
                    <a:pt x="21555" y="139"/>
                    <a:pt x="21452" y="20"/>
                  </a:cubicBezTo>
                  <a:cubicBezTo>
                    <a:pt x="21349" y="-99"/>
                    <a:pt x="21142" y="298"/>
                    <a:pt x="20695" y="1767"/>
                  </a:cubicBezTo>
                  <a:cubicBezTo>
                    <a:pt x="20248" y="3236"/>
                    <a:pt x="19560" y="5777"/>
                    <a:pt x="19079" y="7723"/>
                  </a:cubicBezTo>
                  <a:cubicBezTo>
                    <a:pt x="18597" y="9669"/>
                    <a:pt x="18322" y="11019"/>
                    <a:pt x="18184" y="11892"/>
                  </a:cubicBezTo>
                  <a:cubicBezTo>
                    <a:pt x="18047" y="12766"/>
                    <a:pt x="18047" y="13163"/>
                    <a:pt x="18219" y="13401"/>
                  </a:cubicBezTo>
                  <a:cubicBezTo>
                    <a:pt x="18391" y="13639"/>
                    <a:pt x="18735" y="13719"/>
                    <a:pt x="19079" y="13560"/>
                  </a:cubicBezTo>
                  <a:cubicBezTo>
                    <a:pt x="19423" y="13401"/>
                    <a:pt x="19766" y="13004"/>
                    <a:pt x="20110" y="126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" name="Line"/>
            <p:cNvSpPr/>
            <p:nvPr/>
          </p:nvSpPr>
          <p:spPr>
            <a:xfrm>
              <a:off x="8597960" y="5252750"/>
              <a:ext cx="373997" cy="234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399" fill="norm" stroke="1" extrusionOk="0">
                  <a:moveTo>
                    <a:pt x="6637" y="5199"/>
                  </a:moveTo>
                  <a:cubicBezTo>
                    <a:pt x="6879" y="4235"/>
                    <a:pt x="7122" y="3270"/>
                    <a:pt x="7243" y="2306"/>
                  </a:cubicBezTo>
                  <a:cubicBezTo>
                    <a:pt x="7365" y="1342"/>
                    <a:pt x="7365" y="378"/>
                    <a:pt x="7001" y="88"/>
                  </a:cubicBezTo>
                  <a:cubicBezTo>
                    <a:pt x="6637" y="-201"/>
                    <a:pt x="5908" y="185"/>
                    <a:pt x="4877" y="1824"/>
                  </a:cubicBezTo>
                  <a:cubicBezTo>
                    <a:pt x="3845" y="3463"/>
                    <a:pt x="2511" y="6356"/>
                    <a:pt x="1661" y="8285"/>
                  </a:cubicBezTo>
                  <a:cubicBezTo>
                    <a:pt x="812" y="10213"/>
                    <a:pt x="448" y="11178"/>
                    <a:pt x="205" y="12431"/>
                  </a:cubicBezTo>
                  <a:cubicBezTo>
                    <a:pt x="-38" y="13685"/>
                    <a:pt x="-159" y="15228"/>
                    <a:pt x="387" y="16095"/>
                  </a:cubicBezTo>
                  <a:cubicBezTo>
                    <a:pt x="933" y="16963"/>
                    <a:pt x="2147" y="17156"/>
                    <a:pt x="3906" y="16288"/>
                  </a:cubicBezTo>
                  <a:cubicBezTo>
                    <a:pt x="5666" y="15420"/>
                    <a:pt x="7971" y="13492"/>
                    <a:pt x="9306" y="12045"/>
                  </a:cubicBezTo>
                  <a:cubicBezTo>
                    <a:pt x="10641" y="10599"/>
                    <a:pt x="11005" y="9635"/>
                    <a:pt x="11126" y="8670"/>
                  </a:cubicBezTo>
                  <a:cubicBezTo>
                    <a:pt x="11248" y="7706"/>
                    <a:pt x="11126" y="6742"/>
                    <a:pt x="10762" y="6356"/>
                  </a:cubicBezTo>
                  <a:cubicBezTo>
                    <a:pt x="10398" y="5970"/>
                    <a:pt x="9792" y="6163"/>
                    <a:pt x="9306" y="7513"/>
                  </a:cubicBezTo>
                  <a:cubicBezTo>
                    <a:pt x="8821" y="8863"/>
                    <a:pt x="8457" y="11370"/>
                    <a:pt x="8335" y="13106"/>
                  </a:cubicBezTo>
                  <a:cubicBezTo>
                    <a:pt x="8214" y="14842"/>
                    <a:pt x="8335" y="15806"/>
                    <a:pt x="8821" y="16385"/>
                  </a:cubicBezTo>
                  <a:cubicBezTo>
                    <a:pt x="9306" y="16963"/>
                    <a:pt x="10156" y="17156"/>
                    <a:pt x="11612" y="15999"/>
                  </a:cubicBezTo>
                  <a:cubicBezTo>
                    <a:pt x="13068" y="14842"/>
                    <a:pt x="15131" y="12335"/>
                    <a:pt x="16708" y="10310"/>
                  </a:cubicBezTo>
                  <a:cubicBezTo>
                    <a:pt x="18286" y="8285"/>
                    <a:pt x="19378" y="6742"/>
                    <a:pt x="20167" y="5392"/>
                  </a:cubicBezTo>
                  <a:cubicBezTo>
                    <a:pt x="20956" y="4042"/>
                    <a:pt x="21441" y="2885"/>
                    <a:pt x="21441" y="2017"/>
                  </a:cubicBezTo>
                  <a:cubicBezTo>
                    <a:pt x="21441" y="1149"/>
                    <a:pt x="20956" y="570"/>
                    <a:pt x="20410" y="378"/>
                  </a:cubicBezTo>
                  <a:cubicBezTo>
                    <a:pt x="19863" y="185"/>
                    <a:pt x="19257" y="378"/>
                    <a:pt x="18711" y="956"/>
                  </a:cubicBezTo>
                  <a:cubicBezTo>
                    <a:pt x="18165" y="1535"/>
                    <a:pt x="17679" y="2499"/>
                    <a:pt x="17619" y="4138"/>
                  </a:cubicBezTo>
                  <a:cubicBezTo>
                    <a:pt x="17558" y="5778"/>
                    <a:pt x="17922" y="8092"/>
                    <a:pt x="18347" y="9731"/>
                  </a:cubicBezTo>
                  <a:cubicBezTo>
                    <a:pt x="18771" y="11370"/>
                    <a:pt x="19257" y="12335"/>
                    <a:pt x="19560" y="13299"/>
                  </a:cubicBezTo>
                  <a:cubicBezTo>
                    <a:pt x="19863" y="14263"/>
                    <a:pt x="19985" y="15228"/>
                    <a:pt x="18832" y="16578"/>
                  </a:cubicBezTo>
                  <a:cubicBezTo>
                    <a:pt x="17679" y="17928"/>
                    <a:pt x="15252" y="19663"/>
                    <a:pt x="12825" y="213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" name="Line"/>
            <p:cNvSpPr/>
            <p:nvPr/>
          </p:nvSpPr>
          <p:spPr>
            <a:xfrm>
              <a:off x="2405655" y="5681194"/>
              <a:ext cx="180318" cy="579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6" h="21500" fill="norm" stroke="1" extrusionOk="0">
                  <a:moveTo>
                    <a:pt x="21396" y="828"/>
                  </a:moveTo>
                  <a:cubicBezTo>
                    <a:pt x="18131" y="435"/>
                    <a:pt x="14866" y="43"/>
                    <a:pt x="11852" y="3"/>
                  </a:cubicBezTo>
                  <a:cubicBezTo>
                    <a:pt x="8838" y="-36"/>
                    <a:pt x="6075" y="278"/>
                    <a:pt x="4568" y="867"/>
                  </a:cubicBezTo>
                  <a:cubicBezTo>
                    <a:pt x="3061" y="1456"/>
                    <a:pt x="2810" y="2320"/>
                    <a:pt x="3815" y="3341"/>
                  </a:cubicBezTo>
                  <a:cubicBezTo>
                    <a:pt x="4819" y="4363"/>
                    <a:pt x="7080" y="5541"/>
                    <a:pt x="8963" y="6837"/>
                  </a:cubicBezTo>
                  <a:cubicBezTo>
                    <a:pt x="10847" y="8133"/>
                    <a:pt x="12354" y="9547"/>
                    <a:pt x="12605" y="10646"/>
                  </a:cubicBezTo>
                  <a:cubicBezTo>
                    <a:pt x="12856" y="11746"/>
                    <a:pt x="11852" y="12531"/>
                    <a:pt x="9968" y="13081"/>
                  </a:cubicBezTo>
                  <a:cubicBezTo>
                    <a:pt x="8084" y="13631"/>
                    <a:pt x="5322" y="13945"/>
                    <a:pt x="3438" y="13984"/>
                  </a:cubicBezTo>
                  <a:cubicBezTo>
                    <a:pt x="1554" y="14024"/>
                    <a:pt x="549" y="13788"/>
                    <a:pt x="173" y="13474"/>
                  </a:cubicBezTo>
                  <a:cubicBezTo>
                    <a:pt x="-204" y="13160"/>
                    <a:pt x="47" y="12767"/>
                    <a:pt x="801" y="12610"/>
                  </a:cubicBezTo>
                  <a:cubicBezTo>
                    <a:pt x="1554" y="12453"/>
                    <a:pt x="2810" y="12531"/>
                    <a:pt x="4066" y="12963"/>
                  </a:cubicBezTo>
                  <a:cubicBezTo>
                    <a:pt x="5322" y="13395"/>
                    <a:pt x="6577" y="14181"/>
                    <a:pt x="6829" y="15320"/>
                  </a:cubicBezTo>
                  <a:cubicBezTo>
                    <a:pt x="7080" y="16459"/>
                    <a:pt x="6326" y="17951"/>
                    <a:pt x="5698" y="18893"/>
                  </a:cubicBezTo>
                  <a:cubicBezTo>
                    <a:pt x="5070" y="19836"/>
                    <a:pt x="4568" y="20229"/>
                    <a:pt x="4317" y="20621"/>
                  </a:cubicBezTo>
                  <a:cubicBezTo>
                    <a:pt x="4066" y="21014"/>
                    <a:pt x="4066" y="21407"/>
                    <a:pt x="5322" y="21485"/>
                  </a:cubicBezTo>
                  <a:cubicBezTo>
                    <a:pt x="6577" y="21564"/>
                    <a:pt x="9089" y="21328"/>
                    <a:pt x="11601" y="20818"/>
                  </a:cubicBezTo>
                  <a:cubicBezTo>
                    <a:pt x="14112" y="20307"/>
                    <a:pt x="16624" y="19522"/>
                    <a:pt x="19136" y="187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" name="Line"/>
            <p:cNvSpPr/>
            <p:nvPr/>
          </p:nvSpPr>
          <p:spPr>
            <a:xfrm>
              <a:off x="2770122" y="5862257"/>
              <a:ext cx="12172" cy="310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419" fill="norm" stroke="1" extrusionOk="0">
                  <a:moveTo>
                    <a:pt x="10800" y="0"/>
                  </a:moveTo>
                  <a:cubicBezTo>
                    <a:pt x="7200" y="3503"/>
                    <a:pt x="3600" y="7005"/>
                    <a:pt x="5400" y="10362"/>
                  </a:cubicBezTo>
                  <a:cubicBezTo>
                    <a:pt x="7200" y="13719"/>
                    <a:pt x="14400" y="16930"/>
                    <a:pt x="18000" y="18900"/>
                  </a:cubicBezTo>
                  <a:cubicBezTo>
                    <a:pt x="21600" y="20870"/>
                    <a:pt x="21600" y="21600"/>
                    <a:pt x="18000" y="21381"/>
                  </a:cubicBezTo>
                  <a:cubicBezTo>
                    <a:pt x="14400" y="21162"/>
                    <a:pt x="7200" y="19995"/>
                    <a:pt x="0" y="188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" name="Line"/>
            <p:cNvSpPr/>
            <p:nvPr/>
          </p:nvSpPr>
          <p:spPr>
            <a:xfrm>
              <a:off x="2613489" y="5830507"/>
              <a:ext cx="264584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82" y="21600"/>
                  </a:moveTo>
                  <a:cubicBezTo>
                    <a:pt x="691" y="20250"/>
                    <a:pt x="0" y="18900"/>
                    <a:pt x="0" y="17325"/>
                  </a:cubicBezTo>
                  <a:cubicBezTo>
                    <a:pt x="0" y="15750"/>
                    <a:pt x="691" y="13950"/>
                    <a:pt x="3283" y="11700"/>
                  </a:cubicBezTo>
                  <a:cubicBezTo>
                    <a:pt x="5875" y="9450"/>
                    <a:pt x="10368" y="6750"/>
                    <a:pt x="13738" y="4725"/>
                  </a:cubicBezTo>
                  <a:cubicBezTo>
                    <a:pt x="17107" y="2700"/>
                    <a:pt x="19354" y="13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" name="Line"/>
            <p:cNvSpPr/>
            <p:nvPr/>
          </p:nvSpPr>
          <p:spPr>
            <a:xfrm>
              <a:off x="2916172" y="6084507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" name="Line"/>
            <p:cNvSpPr/>
            <p:nvPr/>
          </p:nvSpPr>
          <p:spPr>
            <a:xfrm>
              <a:off x="2960622" y="6262307"/>
              <a:ext cx="444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" name="Line"/>
            <p:cNvSpPr/>
            <p:nvPr/>
          </p:nvSpPr>
          <p:spPr>
            <a:xfrm>
              <a:off x="3265422" y="5887657"/>
              <a:ext cx="19051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4390"/>
                    <a:pt x="14400" y="8780"/>
                    <a:pt x="18000" y="12380"/>
                  </a:cubicBezTo>
                  <a:cubicBezTo>
                    <a:pt x="21600" y="15980"/>
                    <a:pt x="21600" y="1879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" name="Line"/>
            <p:cNvSpPr/>
            <p:nvPr/>
          </p:nvSpPr>
          <p:spPr>
            <a:xfrm>
              <a:off x="3142531" y="5836857"/>
              <a:ext cx="294342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fill="norm" stroke="1" extrusionOk="0">
                  <a:moveTo>
                    <a:pt x="1552" y="21600"/>
                  </a:moveTo>
                  <a:cubicBezTo>
                    <a:pt x="935" y="20000"/>
                    <a:pt x="318" y="18400"/>
                    <a:pt x="86" y="16600"/>
                  </a:cubicBezTo>
                  <a:cubicBezTo>
                    <a:pt x="-145" y="14800"/>
                    <a:pt x="9" y="12800"/>
                    <a:pt x="1552" y="10400"/>
                  </a:cubicBezTo>
                  <a:cubicBezTo>
                    <a:pt x="3095" y="8000"/>
                    <a:pt x="6026" y="5200"/>
                    <a:pt x="9575" y="3400"/>
                  </a:cubicBezTo>
                  <a:cubicBezTo>
                    <a:pt x="13124" y="1600"/>
                    <a:pt x="17289" y="800"/>
                    <a:pt x="2145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" name="Line"/>
            <p:cNvSpPr/>
            <p:nvPr/>
          </p:nvSpPr>
          <p:spPr>
            <a:xfrm>
              <a:off x="3386072" y="6050505"/>
              <a:ext cx="88901" cy="167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fill="norm" stroke="1" extrusionOk="0">
                  <a:moveTo>
                    <a:pt x="0" y="3527"/>
                  </a:moveTo>
                  <a:cubicBezTo>
                    <a:pt x="2057" y="2447"/>
                    <a:pt x="4114" y="1367"/>
                    <a:pt x="6686" y="692"/>
                  </a:cubicBezTo>
                  <a:cubicBezTo>
                    <a:pt x="9257" y="17"/>
                    <a:pt x="12343" y="-253"/>
                    <a:pt x="14400" y="287"/>
                  </a:cubicBezTo>
                  <a:cubicBezTo>
                    <a:pt x="16457" y="827"/>
                    <a:pt x="17486" y="2177"/>
                    <a:pt x="15686" y="4742"/>
                  </a:cubicBezTo>
                  <a:cubicBezTo>
                    <a:pt x="13886" y="7307"/>
                    <a:pt x="9257" y="11087"/>
                    <a:pt x="6171" y="13517"/>
                  </a:cubicBezTo>
                  <a:cubicBezTo>
                    <a:pt x="3086" y="15947"/>
                    <a:pt x="1543" y="17027"/>
                    <a:pt x="1800" y="18107"/>
                  </a:cubicBezTo>
                  <a:cubicBezTo>
                    <a:pt x="2057" y="19187"/>
                    <a:pt x="4114" y="20267"/>
                    <a:pt x="7714" y="20807"/>
                  </a:cubicBezTo>
                  <a:cubicBezTo>
                    <a:pt x="11314" y="21347"/>
                    <a:pt x="16457" y="21347"/>
                    <a:pt x="21600" y="213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" name="Line"/>
            <p:cNvSpPr/>
            <p:nvPr/>
          </p:nvSpPr>
          <p:spPr>
            <a:xfrm>
              <a:off x="3538472" y="6243257"/>
              <a:ext cx="444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" name="Line"/>
            <p:cNvSpPr/>
            <p:nvPr/>
          </p:nvSpPr>
          <p:spPr>
            <a:xfrm>
              <a:off x="3697222" y="6211507"/>
              <a:ext cx="1714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" name="Line"/>
            <p:cNvSpPr/>
            <p:nvPr/>
          </p:nvSpPr>
          <p:spPr>
            <a:xfrm>
              <a:off x="3989322" y="6192457"/>
              <a:ext cx="190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" name="Line"/>
            <p:cNvSpPr/>
            <p:nvPr/>
          </p:nvSpPr>
          <p:spPr>
            <a:xfrm>
              <a:off x="4109972" y="6268657"/>
              <a:ext cx="762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" name="Line"/>
            <p:cNvSpPr/>
            <p:nvPr/>
          </p:nvSpPr>
          <p:spPr>
            <a:xfrm>
              <a:off x="4452872" y="5894007"/>
              <a:ext cx="31751" cy="280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fill="norm" stroke="1" extrusionOk="0">
                  <a:moveTo>
                    <a:pt x="0" y="0"/>
                  </a:moveTo>
                  <a:cubicBezTo>
                    <a:pt x="2880" y="4547"/>
                    <a:pt x="5760" y="9095"/>
                    <a:pt x="7200" y="12343"/>
                  </a:cubicBezTo>
                  <a:cubicBezTo>
                    <a:pt x="8640" y="15591"/>
                    <a:pt x="8640" y="17540"/>
                    <a:pt x="9360" y="19002"/>
                  </a:cubicBezTo>
                  <a:cubicBezTo>
                    <a:pt x="10080" y="20463"/>
                    <a:pt x="11520" y="21438"/>
                    <a:pt x="13680" y="21519"/>
                  </a:cubicBezTo>
                  <a:cubicBezTo>
                    <a:pt x="15840" y="21600"/>
                    <a:pt x="18720" y="20788"/>
                    <a:pt x="21600" y="199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" name="Line"/>
            <p:cNvSpPr/>
            <p:nvPr/>
          </p:nvSpPr>
          <p:spPr>
            <a:xfrm>
              <a:off x="4325872" y="5849557"/>
              <a:ext cx="3048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00" y="16615"/>
                    <a:pt x="7800" y="11631"/>
                    <a:pt x="11400" y="8031"/>
                  </a:cubicBezTo>
                  <a:cubicBezTo>
                    <a:pt x="15000" y="4431"/>
                    <a:pt x="18300" y="221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" name="Line"/>
            <p:cNvSpPr/>
            <p:nvPr/>
          </p:nvSpPr>
          <p:spPr>
            <a:xfrm>
              <a:off x="4548933" y="6068388"/>
              <a:ext cx="100285" cy="244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5" h="21528" fill="norm" stroke="1" extrusionOk="0">
                  <a:moveTo>
                    <a:pt x="19668" y="3652"/>
                  </a:moveTo>
                  <a:cubicBezTo>
                    <a:pt x="20108" y="2721"/>
                    <a:pt x="20549" y="1790"/>
                    <a:pt x="19668" y="1138"/>
                  </a:cubicBezTo>
                  <a:cubicBezTo>
                    <a:pt x="18786" y="487"/>
                    <a:pt x="16582" y="114"/>
                    <a:pt x="14378" y="21"/>
                  </a:cubicBezTo>
                  <a:cubicBezTo>
                    <a:pt x="12174" y="-72"/>
                    <a:pt x="9970" y="114"/>
                    <a:pt x="7325" y="1045"/>
                  </a:cubicBezTo>
                  <a:cubicBezTo>
                    <a:pt x="4680" y="1976"/>
                    <a:pt x="1594" y="3652"/>
                    <a:pt x="492" y="5514"/>
                  </a:cubicBezTo>
                  <a:cubicBezTo>
                    <a:pt x="-610" y="7376"/>
                    <a:pt x="272" y="9425"/>
                    <a:pt x="1814" y="10449"/>
                  </a:cubicBezTo>
                  <a:cubicBezTo>
                    <a:pt x="3357" y="11473"/>
                    <a:pt x="5561" y="11473"/>
                    <a:pt x="7766" y="11194"/>
                  </a:cubicBezTo>
                  <a:cubicBezTo>
                    <a:pt x="9970" y="10914"/>
                    <a:pt x="12174" y="10356"/>
                    <a:pt x="14378" y="9145"/>
                  </a:cubicBezTo>
                  <a:cubicBezTo>
                    <a:pt x="16582" y="7935"/>
                    <a:pt x="18786" y="6073"/>
                    <a:pt x="19888" y="5700"/>
                  </a:cubicBezTo>
                  <a:cubicBezTo>
                    <a:pt x="20990" y="5328"/>
                    <a:pt x="20990" y="6445"/>
                    <a:pt x="20770" y="9331"/>
                  </a:cubicBezTo>
                  <a:cubicBezTo>
                    <a:pt x="20549" y="12218"/>
                    <a:pt x="20108" y="16873"/>
                    <a:pt x="19668" y="215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" name="Line"/>
            <p:cNvSpPr/>
            <p:nvPr/>
          </p:nvSpPr>
          <p:spPr>
            <a:xfrm>
              <a:off x="4686092" y="6108014"/>
              <a:ext cx="105936" cy="151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7" h="20597" fill="norm" stroke="1" extrusionOk="0">
                  <a:moveTo>
                    <a:pt x="13782" y="258"/>
                  </a:moveTo>
                  <a:cubicBezTo>
                    <a:pt x="11337" y="-30"/>
                    <a:pt x="8892" y="-318"/>
                    <a:pt x="6446" y="834"/>
                  </a:cubicBezTo>
                  <a:cubicBezTo>
                    <a:pt x="4001" y="1986"/>
                    <a:pt x="1556" y="4578"/>
                    <a:pt x="537" y="7746"/>
                  </a:cubicBezTo>
                  <a:cubicBezTo>
                    <a:pt x="-482" y="10914"/>
                    <a:pt x="-74" y="14658"/>
                    <a:pt x="1963" y="17250"/>
                  </a:cubicBezTo>
                  <a:cubicBezTo>
                    <a:pt x="4001" y="19842"/>
                    <a:pt x="7669" y="21282"/>
                    <a:pt x="11337" y="20274"/>
                  </a:cubicBezTo>
                  <a:cubicBezTo>
                    <a:pt x="15005" y="19266"/>
                    <a:pt x="18673" y="15810"/>
                    <a:pt x="19895" y="12642"/>
                  </a:cubicBezTo>
                  <a:cubicBezTo>
                    <a:pt x="21118" y="9474"/>
                    <a:pt x="19895" y="6594"/>
                    <a:pt x="18469" y="4722"/>
                  </a:cubicBezTo>
                  <a:cubicBezTo>
                    <a:pt x="17043" y="2850"/>
                    <a:pt x="15412" y="1986"/>
                    <a:pt x="13782" y="1698"/>
                  </a:cubicBezTo>
                  <a:cubicBezTo>
                    <a:pt x="12152" y="1410"/>
                    <a:pt x="10522" y="1698"/>
                    <a:pt x="8892" y="19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" name="Line"/>
            <p:cNvSpPr/>
            <p:nvPr/>
          </p:nvSpPr>
          <p:spPr>
            <a:xfrm>
              <a:off x="4859272" y="5761654"/>
              <a:ext cx="79430" cy="570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562" fill="norm" stroke="1" extrusionOk="0">
                  <a:moveTo>
                    <a:pt x="0" y="1162"/>
                  </a:moveTo>
                  <a:cubicBezTo>
                    <a:pt x="2274" y="602"/>
                    <a:pt x="4547" y="42"/>
                    <a:pt x="6821" y="2"/>
                  </a:cubicBezTo>
                  <a:cubicBezTo>
                    <a:pt x="9095" y="-38"/>
                    <a:pt x="11368" y="442"/>
                    <a:pt x="14495" y="1362"/>
                  </a:cubicBezTo>
                  <a:cubicBezTo>
                    <a:pt x="17621" y="2282"/>
                    <a:pt x="21600" y="3642"/>
                    <a:pt x="21316" y="4882"/>
                  </a:cubicBezTo>
                  <a:cubicBezTo>
                    <a:pt x="21032" y="6122"/>
                    <a:pt x="16484" y="7242"/>
                    <a:pt x="13358" y="7962"/>
                  </a:cubicBezTo>
                  <a:cubicBezTo>
                    <a:pt x="10232" y="8682"/>
                    <a:pt x="8526" y="9002"/>
                    <a:pt x="7674" y="9362"/>
                  </a:cubicBezTo>
                  <a:cubicBezTo>
                    <a:pt x="6821" y="9722"/>
                    <a:pt x="6821" y="10122"/>
                    <a:pt x="8811" y="10802"/>
                  </a:cubicBezTo>
                  <a:cubicBezTo>
                    <a:pt x="10800" y="11482"/>
                    <a:pt x="14779" y="12442"/>
                    <a:pt x="17337" y="13682"/>
                  </a:cubicBezTo>
                  <a:cubicBezTo>
                    <a:pt x="19895" y="14922"/>
                    <a:pt x="21032" y="16442"/>
                    <a:pt x="18189" y="17802"/>
                  </a:cubicBezTo>
                  <a:cubicBezTo>
                    <a:pt x="15347" y="19162"/>
                    <a:pt x="8526" y="20362"/>
                    <a:pt x="1705" y="215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" name="Line"/>
            <p:cNvSpPr/>
            <p:nvPr/>
          </p:nvSpPr>
          <p:spPr>
            <a:xfrm>
              <a:off x="2613689" y="6503607"/>
              <a:ext cx="1931313" cy="101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488" fill="norm" stroke="1" extrusionOk="0">
                  <a:moveTo>
                    <a:pt x="187" y="18900"/>
                  </a:moveTo>
                  <a:cubicBezTo>
                    <a:pt x="69" y="19800"/>
                    <a:pt x="-49" y="20700"/>
                    <a:pt x="22" y="21150"/>
                  </a:cubicBezTo>
                  <a:cubicBezTo>
                    <a:pt x="93" y="21600"/>
                    <a:pt x="352" y="21600"/>
                    <a:pt x="883" y="21150"/>
                  </a:cubicBezTo>
                  <a:cubicBezTo>
                    <a:pt x="1415" y="20700"/>
                    <a:pt x="2217" y="19800"/>
                    <a:pt x="3043" y="18675"/>
                  </a:cubicBezTo>
                  <a:cubicBezTo>
                    <a:pt x="3870" y="17550"/>
                    <a:pt x="4720" y="16200"/>
                    <a:pt x="5569" y="15075"/>
                  </a:cubicBezTo>
                  <a:cubicBezTo>
                    <a:pt x="6419" y="13950"/>
                    <a:pt x="7269" y="13050"/>
                    <a:pt x="8201" y="11925"/>
                  </a:cubicBezTo>
                  <a:cubicBezTo>
                    <a:pt x="9134" y="10800"/>
                    <a:pt x="10149" y="9450"/>
                    <a:pt x="11176" y="8325"/>
                  </a:cubicBezTo>
                  <a:cubicBezTo>
                    <a:pt x="12203" y="7200"/>
                    <a:pt x="13241" y="6300"/>
                    <a:pt x="14221" y="5400"/>
                  </a:cubicBezTo>
                  <a:cubicBezTo>
                    <a:pt x="15201" y="4500"/>
                    <a:pt x="16121" y="3600"/>
                    <a:pt x="17066" y="2925"/>
                  </a:cubicBezTo>
                  <a:cubicBezTo>
                    <a:pt x="18010" y="2250"/>
                    <a:pt x="18978" y="1800"/>
                    <a:pt x="19662" y="1575"/>
                  </a:cubicBezTo>
                  <a:cubicBezTo>
                    <a:pt x="20347" y="1350"/>
                    <a:pt x="20748" y="1350"/>
                    <a:pt x="21043" y="1350"/>
                  </a:cubicBezTo>
                  <a:cubicBezTo>
                    <a:pt x="21339" y="1350"/>
                    <a:pt x="21527" y="1350"/>
                    <a:pt x="21539" y="1125"/>
                  </a:cubicBezTo>
                  <a:cubicBezTo>
                    <a:pt x="21551" y="900"/>
                    <a:pt x="21386" y="450"/>
                    <a:pt x="2122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" name="Line"/>
            <p:cNvSpPr/>
            <p:nvPr/>
          </p:nvSpPr>
          <p:spPr>
            <a:xfrm>
              <a:off x="2890503" y="6592507"/>
              <a:ext cx="1416320" cy="138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468" fill="norm" stroke="1" extrusionOk="0">
                  <a:moveTo>
                    <a:pt x="1165" y="18655"/>
                  </a:moveTo>
                  <a:cubicBezTo>
                    <a:pt x="875" y="18982"/>
                    <a:pt x="585" y="19309"/>
                    <a:pt x="359" y="19800"/>
                  </a:cubicBezTo>
                  <a:cubicBezTo>
                    <a:pt x="133" y="20291"/>
                    <a:pt x="-28" y="20945"/>
                    <a:pt x="4" y="21273"/>
                  </a:cubicBezTo>
                  <a:cubicBezTo>
                    <a:pt x="36" y="21600"/>
                    <a:pt x="262" y="21600"/>
                    <a:pt x="1020" y="20618"/>
                  </a:cubicBezTo>
                  <a:cubicBezTo>
                    <a:pt x="1777" y="19636"/>
                    <a:pt x="3067" y="17673"/>
                    <a:pt x="4292" y="15709"/>
                  </a:cubicBezTo>
                  <a:cubicBezTo>
                    <a:pt x="5517" y="13745"/>
                    <a:pt x="6678" y="11782"/>
                    <a:pt x="7903" y="9982"/>
                  </a:cubicBezTo>
                  <a:cubicBezTo>
                    <a:pt x="9128" y="8182"/>
                    <a:pt x="10417" y="6545"/>
                    <a:pt x="11675" y="5400"/>
                  </a:cubicBezTo>
                  <a:cubicBezTo>
                    <a:pt x="12932" y="4255"/>
                    <a:pt x="14157" y="3600"/>
                    <a:pt x="15479" y="2945"/>
                  </a:cubicBezTo>
                  <a:cubicBezTo>
                    <a:pt x="16801" y="2291"/>
                    <a:pt x="18219" y="1636"/>
                    <a:pt x="19251" y="1145"/>
                  </a:cubicBezTo>
                  <a:cubicBezTo>
                    <a:pt x="20282" y="655"/>
                    <a:pt x="20927" y="327"/>
                    <a:pt x="2157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" name="Line"/>
            <p:cNvSpPr/>
            <p:nvPr/>
          </p:nvSpPr>
          <p:spPr>
            <a:xfrm>
              <a:off x="4559597" y="6829164"/>
              <a:ext cx="166326" cy="18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288" fill="norm" stroke="1" extrusionOk="0">
                  <a:moveTo>
                    <a:pt x="1799" y="2747"/>
                  </a:moveTo>
                  <a:cubicBezTo>
                    <a:pt x="979" y="3975"/>
                    <a:pt x="158" y="5202"/>
                    <a:pt x="22" y="7902"/>
                  </a:cubicBezTo>
                  <a:cubicBezTo>
                    <a:pt x="-115" y="10602"/>
                    <a:pt x="432" y="14775"/>
                    <a:pt x="705" y="17475"/>
                  </a:cubicBezTo>
                  <a:cubicBezTo>
                    <a:pt x="979" y="20175"/>
                    <a:pt x="979" y="21402"/>
                    <a:pt x="1115" y="21279"/>
                  </a:cubicBezTo>
                  <a:cubicBezTo>
                    <a:pt x="1252" y="21157"/>
                    <a:pt x="1526" y="19684"/>
                    <a:pt x="1936" y="17107"/>
                  </a:cubicBezTo>
                  <a:cubicBezTo>
                    <a:pt x="2346" y="14529"/>
                    <a:pt x="2893" y="10847"/>
                    <a:pt x="3439" y="8270"/>
                  </a:cubicBezTo>
                  <a:cubicBezTo>
                    <a:pt x="3986" y="5693"/>
                    <a:pt x="4533" y="4220"/>
                    <a:pt x="5353" y="3116"/>
                  </a:cubicBezTo>
                  <a:cubicBezTo>
                    <a:pt x="6174" y="2011"/>
                    <a:pt x="7267" y="1275"/>
                    <a:pt x="8088" y="1643"/>
                  </a:cubicBezTo>
                  <a:cubicBezTo>
                    <a:pt x="8908" y="2011"/>
                    <a:pt x="9455" y="3484"/>
                    <a:pt x="9728" y="4834"/>
                  </a:cubicBezTo>
                  <a:cubicBezTo>
                    <a:pt x="10001" y="6184"/>
                    <a:pt x="10001" y="7411"/>
                    <a:pt x="10548" y="7411"/>
                  </a:cubicBezTo>
                  <a:cubicBezTo>
                    <a:pt x="11095" y="7411"/>
                    <a:pt x="12189" y="6184"/>
                    <a:pt x="13146" y="4957"/>
                  </a:cubicBezTo>
                  <a:cubicBezTo>
                    <a:pt x="14103" y="3729"/>
                    <a:pt x="14923" y="2502"/>
                    <a:pt x="16017" y="1520"/>
                  </a:cubicBezTo>
                  <a:cubicBezTo>
                    <a:pt x="17110" y="538"/>
                    <a:pt x="18477" y="-198"/>
                    <a:pt x="19298" y="47"/>
                  </a:cubicBezTo>
                  <a:cubicBezTo>
                    <a:pt x="20118" y="293"/>
                    <a:pt x="20391" y="1520"/>
                    <a:pt x="20665" y="3975"/>
                  </a:cubicBezTo>
                  <a:cubicBezTo>
                    <a:pt x="20938" y="6429"/>
                    <a:pt x="21212" y="10111"/>
                    <a:pt x="21485" y="137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" name="Line"/>
            <p:cNvSpPr/>
            <p:nvPr/>
          </p:nvSpPr>
          <p:spPr>
            <a:xfrm>
              <a:off x="4764022" y="6810013"/>
              <a:ext cx="253024" cy="295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248" fill="norm" stroke="1" extrusionOk="0">
                  <a:moveTo>
                    <a:pt x="5940" y="5817"/>
                  </a:moveTo>
                  <a:cubicBezTo>
                    <a:pt x="6120" y="5056"/>
                    <a:pt x="6300" y="4295"/>
                    <a:pt x="6300" y="3231"/>
                  </a:cubicBezTo>
                  <a:cubicBezTo>
                    <a:pt x="6300" y="2166"/>
                    <a:pt x="6120" y="797"/>
                    <a:pt x="5580" y="264"/>
                  </a:cubicBezTo>
                  <a:cubicBezTo>
                    <a:pt x="5040" y="-268"/>
                    <a:pt x="4140" y="36"/>
                    <a:pt x="3150" y="873"/>
                  </a:cubicBezTo>
                  <a:cubicBezTo>
                    <a:pt x="2160" y="1709"/>
                    <a:pt x="1080" y="3078"/>
                    <a:pt x="540" y="4143"/>
                  </a:cubicBezTo>
                  <a:cubicBezTo>
                    <a:pt x="0" y="5208"/>
                    <a:pt x="0" y="5969"/>
                    <a:pt x="0" y="6729"/>
                  </a:cubicBezTo>
                  <a:cubicBezTo>
                    <a:pt x="0" y="7490"/>
                    <a:pt x="0" y="8250"/>
                    <a:pt x="450" y="8783"/>
                  </a:cubicBezTo>
                  <a:cubicBezTo>
                    <a:pt x="900" y="9315"/>
                    <a:pt x="1800" y="9619"/>
                    <a:pt x="2700" y="9467"/>
                  </a:cubicBezTo>
                  <a:cubicBezTo>
                    <a:pt x="3600" y="9315"/>
                    <a:pt x="4500" y="8707"/>
                    <a:pt x="5130" y="8022"/>
                  </a:cubicBezTo>
                  <a:cubicBezTo>
                    <a:pt x="5760" y="7338"/>
                    <a:pt x="6120" y="6577"/>
                    <a:pt x="6300" y="6653"/>
                  </a:cubicBezTo>
                  <a:cubicBezTo>
                    <a:pt x="6480" y="6729"/>
                    <a:pt x="6480" y="7642"/>
                    <a:pt x="6930" y="7946"/>
                  </a:cubicBezTo>
                  <a:cubicBezTo>
                    <a:pt x="7380" y="8250"/>
                    <a:pt x="8280" y="7946"/>
                    <a:pt x="8820" y="7338"/>
                  </a:cubicBezTo>
                  <a:cubicBezTo>
                    <a:pt x="9360" y="6729"/>
                    <a:pt x="9540" y="5817"/>
                    <a:pt x="9810" y="4980"/>
                  </a:cubicBezTo>
                  <a:cubicBezTo>
                    <a:pt x="10080" y="4143"/>
                    <a:pt x="10440" y="3383"/>
                    <a:pt x="10800" y="3383"/>
                  </a:cubicBezTo>
                  <a:cubicBezTo>
                    <a:pt x="11160" y="3383"/>
                    <a:pt x="11520" y="4143"/>
                    <a:pt x="11880" y="4904"/>
                  </a:cubicBezTo>
                  <a:cubicBezTo>
                    <a:pt x="12240" y="5664"/>
                    <a:pt x="12600" y="6425"/>
                    <a:pt x="13140" y="7033"/>
                  </a:cubicBezTo>
                  <a:cubicBezTo>
                    <a:pt x="13680" y="7642"/>
                    <a:pt x="14400" y="8098"/>
                    <a:pt x="15120" y="8098"/>
                  </a:cubicBezTo>
                  <a:cubicBezTo>
                    <a:pt x="15840" y="8098"/>
                    <a:pt x="16560" y="7642"/>
                    <a:pt x="17010" y="6501"/>
                  </a:cubicBezTo>
                  <a:cubicBezTo>
                    <a:pt x="17460" y="5360"/>
                    <a:pt x="17640" y="3535"/>
                    <a:pt x="18180" y="4143"/>
                  </a:cubicBezTo>
                  <a:cubicBezTo>
                    <a:pt x="18720" y="4752"/>
                    <a:pt x="19620" y="7794"/>
                    <a:pt x="20250" y="10304"/>
                  </a:cubicBezTo>
                  <a:cubicBezTo>
                    <a:pt x="20880" y="12814"/>
                    <a:pt x="21240" y="14791"/>
                    <a:pt x="21420" y="16160"/>
                  </a:cubicBezTo>
                  <a:cubicBezTo>
                    <a:pt x="21600" y="17529"/>
                    <a:pt x="21600" y="18290"/>
                    <a:pt x="20790" y="19050"/>
                  </a:cubicBezTo>
                  <a:cubicBezTo>
                    <a:pt x="19980" y="19811"/>
                    <a:pt x="18360" y="20571"/>
                    <a:pt x="16920" y="20952"/>
                  </a:cubicBezTo>
                  <a:cubicBezTo>
                    <a:pt x="15480" y="21332"/>
                    <a:pt x="14220" y="21332"/>
                    <a:pt x="13320" y="21028"/>
                  </a:cubicBezTo>
                  <a:cubicBezTo>
                    <a:pt x="12420" y="20724"/>
                    <a:pt x="11880" y="20115"/>
                    <a:pt x="11970" y="19202"/>
                  </a:cubicBezTo>
                  <a:cubicBezTo>
                    <a:pt x="12060" y="18290"/>
                    <a:pt x="12780" y="17073"/>
                    <a:pt x="13500" y="158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" name="Line"/>
            <p:cNvSpPr/>
            <p:nvPr/>
          </p:nvSpPr>
          <p:spPr>
            <a:xfrm>
              <a:off x="5374349" y="6785575"/>
              <a:ext cx="94524" cy="175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38" fill="norm" stroke="1" extrusionOk="0">
                  <a:moveTo>
                    <a:pt x="5595" y="9603"/>
                  </a:moveTo>
                  <a:cubicBezTo>
                    <a:pt x="3675" y="12144"/>
                    <a:pt x="1755" y="14685"/>
                    <a:pt x="795" y="16718"/>
                  </a:cubicBezTo>
                  <a:cubicBezTo>
                    <a:pt x="-165" y="18751"/>
                    <a:pt x="-165" y="20276"/>
                    <a:pt x="315" y="20149"/>
                  </a:cubicBezTo>
                  <a:cubicBezTo>
                    <a:pt x="795" y="20022"/>
                    <a:pt x="1755" y="18243"/>
                    <a:pt x="2715" y="15447"/>
                  </a:cubicBezTo>
                  <a:cubicBezTo>
                    <a:pt x="3675" y="12652"/>
                    <a:pt x="4635" y="8840"/>
                    <a:pt x="5355" y="6172"/>
                  </a:cubicBezTo>
                  <a:cubicBezTo>
                    <a:pt x="6075" y="3504"/>
                    <a:pt x="6555" y="1979"/>
                    <a:pt x="7995" y="963"/>
                  </a:cubicBezTo>
                  <a:cubicBezTo>
                    <a:pt x="9435" y="-54"/>
                    <a:pt x="11835" y="-562"/>
                    <a:pt x="13995" y="963"/>
                  </a:cubicBezTo>
                  <a:cubicBezTo>
                    <a:pt x="16155" y="2487"/>
                    <a:pt x="18075" y="6045"/>
                    <a:pt x="19275" y="9730"/>
                  </a:cubicBezTo>
                  <a:cubicBezTo>
                    <a:pt x="20475" y="13414"/>
                    <a:pt x="20955" y="17226"/>
                    <a:pt x="21435" y="210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" name="Line"/>
            <p:cNvSpPr/>
            <p:nvPr/>
          </p:nvSpPr>
          <p:spPr>
            <a:xfrm>
              <a:off x="5495066" y="6808407"/>
              <a:ext cx="80169" cy="13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7" h="21454" fill="norm" stroke="1" extrusionOk="0">
                  <a:moveTo>
                    <a:pt x="13084" y="2945"/>
                  </a:moveTo>
                  <a:cubicBezTo>
                    <a:pt x="10315" y="2291"/>
                    <a:pt x="7546" y="1636"/>
                    <a:pt x="5330" y="2618"/>
                  </a:cubicBezTo>
                  <a:cubicBezTo>
                    <a:pt x="3115" y="3600"/>
                    <a:pt x="1454" y="6218"/>
                    <a:pt x="623" y="9164"/>
                  </a:cubicBezTo>
                  <a:cubicBezTo>
                    <a:pt x="-208" y="12109"/>
                    <a:pt x="-208" y="15382"/>
                    <a:pt x="623" y="17673"/>
                  </a:cubicBezTo>
                  <a:cubicBezTo>
                    <a:pt x="1454" y="19964"/>
                    <a:pt x="3115" y="21273"/>
                    <a:pt x="6715" y="21436"/>
                  </a:cubicBezTo>
                  <a:cubicBezTo>
                    <a:pt x="10315" y="21600"/>
                    <a:pt x="15854" y="20618"/>
                    <a:pt x="18623" y="19309"/>
                  </a:cubicBezTo>
                  <a:cubicBezTo>
                    <a:pt x="21392" y="18000"/>
                    <a:pt x="21392" y="16364"/>
                    <a:pt x="20284" y="13909"/>
                  </a:cubicBezTo>
                  <a:cubicBezTo>
                    <a:pt x="19177" y="11455"/>
                    <a:pt x="16961" y="8182"/>
                    <a:pt x="15854" y="5727"/>
                  </a:cubicBezTo>
                  <a:cubicBezTo>
                    <a:pt x="14746" y="3273"/>
                    <a:pt x="14746" y="1636"/>
                    <a:pt x="1474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" name="Line"/>
            <p:cNvSpPr/>
            <p:nvPr/>
          </p:nvSpPr>
          <p:spPr>
            <a:xfrm>
              <a:off x="5625506" y="6662357"/>
              <a:ext cx="84667" cy="329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fill="norm" stroke="1" extrusionOk="0">
                  <a:moveTo>
                    <a:pt x="2160" y="0"/>
                  </a:moveTo>
                  <a:cubicBezTo>
                    <a:pt x="2160" y="963"/>
                    <a:pt x="2160" y="1926"/>
                    <a:pt x="1620" y="4540"/>
                  </a:cubicBezTo>
                  <a:cubicBezTo>
                    <a:pt x="1080" y="7154"/>
                    <a:pt x="0" y="11419"/>
                    <a:pt x="0" y="14446"/>
                  </a:cubicBezTo>
                  <a:cubicBezTo>
                    <a:pt x="0" y="17473"/>
                    <a:pt x="1080" y="19261"/>
                    <a:pt x="4050" y="20293"/>
                  </a:cubicBezTo>
                  <a:cubicBezTo>
                    <a:pt x="7020" y="21325"/>
                    <a:pt x="11880" y="21600"/>
                    <a:pt x="15120" y="21256"/>
                  </a:cubicBezTo>
                  <a:cubicBezTo>
                    <a:pt x="18360" y="20912"/>
                    <a:pt x="19980" y="19949"/>
                    <a:pt x="21600" y="189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" name="Line"/>
            <p:cNvSpPr/>
            <p:nvPr/>
          </p:nvSpPr>
          <p:spPr>
            <a:xfrm>
              <a:off x="5585289" y="6783007"/>
              <a:ext cx="131234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787" y="21600"/>
                  </a:moveTo>
                  <a:cubicBezTo>
                    <a:pt x="1394" y="19636"/>
                    <a:pt x="0" y="17673"/>
                    <a:pt x="0" y="15382"/>
                  </a:cubicBezTo>
                  <a:cubicBezTo>
                    <a:pt x="0" y="13091"/>
                    <a:pt x="1394" y="10473"/>
                    <a:pt x="5226" y="7855"/>
                  </a:cubicBezTo>
                  <a:cubicBezTo>
                    <a:pt x="9058" y="5236"/>
                    <a:pt x="15329" y="26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" name="Line"/>
            <p:cNvSpPr/>
            <p:nvPr/>
          </p:nvSpPr>
          <p:spPr>
            <a:xfrm>
              <a:off x="6107778" y="6662357"/>
              <a:ext cx="140734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0" h="21600" fill="norm" stroke="1" extrusionOk="0">
                  <a:moveTo>
                    <a:pt x="1319" y="0"/>
                  </a:moveTo>
                  <a:cubicBezTo>
                    <a:pt x="1955" y="4400"/>
                    <a:pt x="2590" y="8800"/>
                    <a:pt x="3066" y="12133"/>
                  </a:cubicBezTo>
                  <a:cubicBezTo>
                    <a:pt x="3543" y="15467"/>
                    <a:pt x="3860" y="17733"/>
                    <a:pt x="3860" y="19267"/>
                  </a:cubicBezTo>
                  <a:cubicBezTo>
                    <a:pt x="3860" y="20800"/>
                    <a:pt x="3543" y="21600"/>
                    <a:pt x="3225" y="21600"/>
                  </a:cubicBezTo>
                  <a:cubicBezTo>
                    <a:pt x="2907" y="21600"/>
                    <a:pt x="2590" y="20800"/>
                    <a:pt x="3543" y="19267"/>
                  </a:cubicBezTo>
                  <a:cubicBezTo>
                    <a:pt x="4496" y="17733"/>
                    <a:pt x="6719" y="15467"/>
                    <a:pt x="8625" y="14133"/>
                  </a:cubicBezTo>
                  <a:cubicBezTo>
                    <a:pt x="10531" y="12800"/>
                    <a:pt x="12119" y="12400"/>
                    <a:pt x="13707" y="12200"/>
                  </a:cubicBezTo>
                  <a:cubicBezTo>
                    <a:pt x="15296" y="12000"/>
                    <a:pt x="16884" y="12000"/>
                    <a:pt x="18155" y="12267"/>
                  </a:cubicBezTo>
                  <a:cubicBezTo>
                    <a:pt x="19425" y="12533"/>
                    <a:pt x="20378" y="13067"/>
                    <a:pt x="20855" y="13733"/>
                  </a:cubicBezTo>
                  <a:cubicBezTo>
                    <a:pt x="21331" y="14400"/>
                    <a:pt x="21331" y="15200"/>
                    <a:pt x="19425" y="16067"/>
                  </a:cubicBezTo>
                  <a:cubicBezTo>
                    <a:pt x="17519" y="16933"/>
                    <a:pt x="13707" y="17867"/>
                    <a:pt x="10849" y="18333"/>
                  </a:cubicBezTo>
                  <a:cubicBezTo>
                    <a:pt x="7990" y="18800"/>
                    <a:pt x="6084" y="18800"/>
                    <a:pt x="4337" y="18733"/>
                  </a:cubicBezTo>
                  <a:cubicBezTo>
                    <a:pt x="2590" y="18667"/>
                    <a:pt x="1002" y="18533"/>
                    <a:pt x="366" y="18400"/>
                  </a:cubicBezTo>
                  <a:cubicBezTo>
                    <a:pt x="-269" y="18267"/>
                    <a:pt x="49" y="18133"/>
                    <a:pt x="366" y="180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" name="Line"/>
            <p:cNvSpPr/>
            <p:nvPr/>
          </p:nvSpPr>
          <p:spPr>
            <a:xfrm>
              <a:off x="6284512" y="6841712"/>
              <a:ext cx="155911" cy="112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5" h="20788" fill="norm" stroke="1" extrusionOk="0">
                  <a:moveTo>
                    <a:pt x="4735" y="9137"/>
                  </a:moveTo>
                  <a:cubicBezTo>
                    <a:pt x="6156" y="7959"/>
                    <a:pt x="7577" y="6781"/>
                    <a:pt x="8572" y="5210"/>
                  </a:cubicBezTo>
                  <a:cubicBezTo>
                    <a:pt x="9567" y="3639"/>
                    <a:pt x="10135" y="1676"/>
                    <a:pt x="9709" y="694"/>
                  </a:cubicBezTo>
                  <a:cubicBezTo>
                    <a:pt x="9282" y="-288"/>
                    <a:pt x="7861" y="-288"/>
                    <a:pt x="6156" y="1087"/>
                  </a:cubicBezTo>
                  <a:cubicBezTo>
                    <a:pt x="4451" y="2461"/>
                    <a:pt x="2461" y="5210"/>
                    <a:pt x="1182" y="7567"/>
                  </a:cubicBezTo>
                  <a:cubicBezTo>
                    <a:pt x="-97" y="9923"/>
                    <a:pt x="-665" y="11887"/>
                    <a:pt x="1182" y="14243"/>
                  </a:cubicBezTo>
                  <a:cubicBezTo>
                    <a:pt x="3030" y="16599"/>
                    <a:pt x="7293" y="19348"/>
                    <a:pt x="10988" y="20330"/>
                  </a:cubicBezTo>
                  <a:cubicBezTo>
                    <a:pt x="14682" y="21312"/>
                    <a:pt x="17809" y="20527"/>
                    <a:pt x="20935" y="197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" name="Line"/>
            <p:cNvSpPr/>
            <p:nvPr/>
          </p:nvSpPr>
          <p:spPr>
            <a:xfrm>
              <a:off x="6971378" y="6827457"/>
              <a:ext cx="27845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6" h="21600" fill="norm" stroke="1" extrusionOk="0">
                  <a:moveTo>
                    <a:pt x="20296" y="0"/>
                  </a:moveTo>
                  <a:cubicBezTo>
                    <a:pt x="12582" y="5200"/>
                    <a:pt x="4867" y="10400"/>
                    <a:pt x="1782" y="14000"/>
                  </a:cubicBezTo>
                  <a:cubicBezTo>
                    <a:pt x="-1304" y="17600"/>
                    <a:pt x="239" y="19600"/>
                    <a:pt x="178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" name="Line"/>
            <p:cNvSpPr/>
            <p:nvPr/>
          </p:nvSpPr>
          <p:spPr>
            <a:xfrm>
              <a:off x="6986472" y="6711264"/>
              <a:ext cx="25451" cy="52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0682" fill="norm" stroke="1" extrusionOk="0">
                  <a:moveTo>
                    <a:pt x="19978" y="744"/>
                  </a:moveTo>
                  <a:cubicBezTo>
                    <a:pt x="11670" y="-87"/>
                    <a:pt x="3363" y="-918"/>
                    <a:pt x="870" y="2405"/>
                  </a:cubicBezTo>
                  <a:cubicBezTo>
                    <a:pt x="-1622" y="5728"/>
                    <a:pt x="1701" y="13205"/>
                    <a:pt x="5024" y="206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" name="Line"/>
            <p:cNvSpPr/>
            <p:nvPr/>
          </p:nvSpPr>
          <p:spPr>
            <a:xfrm>
              <a:off x="7100822" y="6910007"/>
              <a:ext cx="127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2" name="Line"/>
            <p:cNvSpPr/>
            <p:nvPr/>
          </p:nvSpPr>
          <p:spPr>
            <a:xfrm>
              <a:off x="7164322" y="6833807"/>
              <a:ext cx="190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3" name="Line"/>
            <p:cNvSpPr/>
            <p:nvPr/>
          </p:nvSpPr>
          <p:spPr>
            <a:xfrm>
              <a:off x="7189722" y="6747992"/>
              <a:ext cx="19051" cy="85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fill="norm" stroke="1" extrusionOk="0">
                  <a:moveTo>
                    <a:pt x="0" y="21359"/>
                  </a:moveTo>
                  <a:cubicBezTo>
                    <a:pt x="0" y="16091"/>
                    <a:pt x="0" y="10822"/>
                    <a:pt x="0" y="6871"/>
                  </a:cubicBezTo>
                  <a:cubicBezTo>
                    <a:pt x="0" y="2920"/>
                    <a:pt x="0" y="286"/>
                    <a:pt x="3600" y="22"/>
                  </a:cubicBezTo>
                  <a:cubicBezTo>
                    <a:pt x="7200" y="-241"/>
                    <a:pt x="14400" y="1866"/>
                    <a:pt x="21600" y="39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4" name="Line"/>
            <p:cNvSpPr/>
            <p:nvPr/>
          </p:nvSpPr>
          <p:spPr>
            <a:xfrm>
              <a:off x="7286674" y="6897307"/>
              <a:ext cx="23699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3" h="21600" fill="norm" stroke="1" extrusionOk="0">
                  <a:moveTo>
                    <a:pt x="9353" y="21600"/>
                  </a:moveTo>
                  <a:cubicBezTo>
                    <a:pt x="3953" y="14400"/>
                    <a:pt x="-1447" y="7200"/>
                    <a:pt x="353" y="3600"/>
                  </a:cubicBezTo>
                  <a:cubicBezTo>
                    <a:pt x="2153" y="0"/>
                    <a:pt x="11153" y="0"/>
                    <a:pt x="201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5" name="Line"/>
            <p:cNvSpPr/>
            <p:nvPr/>
          </p:nvSpPr>
          <p:spPr>
            <a:xfrm>
              <a:off x="7330894" y="6594524"/>
              <a:ext cx="200175" cy="380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345" fill="norm" stroke="1" extrusionOk="0">
                  <a:moveTo>
                    <a:pt x="7862" y="16265"/>
                  </a:moveTo>
                  <a:cubicBezTo>
                    <a:pt x="6749" y="15434"/>
                    <a:pt x="5635" y="14603"/>
                    <a:pt x="4411" y="14188"/>
                  </a:cubicBezTo>
                  <a:cubicBezTo>
                    <a:pt x="3186" y="13773"/>
                    <a:pt x="1850" y="13773"/>
                    <a:pt x="959" y="14782"/>
                  </a:cubicBezTo>
                  <a:cubicBezTo>
                    <a:pt x="68" y="15790"/>
                    <a:pt x="-377" y="17808"/>
                    <a:pt x="402" y="19113"/>
                  </a:cubicBezTo>
                  <a:cubicBezTo>
                    <a:pt x="1182" y="20419"/>
                    <a:pt x="3186" y="21012"/>
                    <a:pt x="4856" y="21250"/>
                  </a:cubicBezTo>
                  <a:cubicBezTo>
                    <a:pt x="6526" y="21487"/>
                    <a:pt x="7862" y="21368"/>
                    <a:pt x="9755" y="19885"/>
                  </a:cubicBezTo>
                  <a:cubicBezTo>
                    <a:pt x="11648" y="18401"/>
                    <a:pt x="14097" y="15553"/>
                    <a:pt x="16101" y="12349"/>
                  </a:cubicBezTo>
                  <a:cubicBezTo>
                    <a:pt x="18105" y="9144"/>
                    <a:pt x="19664" y="5584"/>
                    <a:pt x="20444" y="3447"/>
                  </a:cubicBezTo>
                  <a:cubicBezTo>
                    <a:pt x="21223" y="1311"/>
                    <a:pt x="21223" y="599"/>
                    <a:pt x="20666" y="243"/>
                  </a:cubicBezTo>
                  <a:cubicBezTo>
                    <a:pt x="20110" y="-113"/>
                    <a:pt x="18996" y="-113"/>
                    <a:pt x="17883" y="480"/>
                  </a:cubicBezTo>
                  <a:cubicBezTo>
                    <a:pt x="16769" y="1074"/>
                    <a:pt x="15656" y="2261"/>
                    <a:pt x="14765" y="5287"/>
                  </a:cubicBezTo>
                  <a:cubicBezTo>
                    <a:pt x="13875" y="8313"/>
                    <a:pt x="13207" y="13179"/>
                    <a:pt x="12538" y="180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6" name="Line"/>
            <p:cNvSpPr/>
            <p:nvPr/>
          </p:nvSpPr>
          <p:spPr>
            <a:xfrm>
              <a:off x="7570722" y="6922707"/>
              <a:ext cx="254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3" name="Drawing"/>
          <p:cNvGrpSpPr/>
          <p:nvPr/>
        </p:nvGrpSpPr>
        <p:grpSpPr>
          <a:xfrm>
            <a:off x="812800" y="1974849"/>
            <a:ext cx="11944350" cy="7702551"/>
            <a:chOff x="0" y="0"/>
            <a:chExt cx="11944350" cy="7702550"/>
          </a:xfrm>
        </p:grpSpPr>
        <p:sp>
          <p:nvSpPr>
            <p:cNvPr id="1009" name="Line"/>
            <p:cNvSpPr/>
            <p:nvPr/>
          </p:nvSpPr>
          <p:spPr>
            <a:xfrm>
              <a:off x="26579" y="0"/>
              <a:ext cx="234901" cy="445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524" fill="norm" stroke="1" extrusionOk="0">
                  <a:moveTo>
                    <a:pt x="1629" y="0"/>
                  </a:moveTo>
                  <a:cubicBezTo>
                    <a:pt x="1436" y="819"/>
                    <a:pt x="1243" y="1638"/>
                    <a:pt x="1532" y="2201"/>
                  </a:cubicBezTo>
                  <a:cubicBezTo>
                    <a:pt x="1822" y="2764"/>
                    <a:pt x="2593" y="3071"/>
                    <a:pt x="5679" y="2969"/>
                  </a:cubicBezTo>
                  <a:cubicBezTo>
                    <a:pt x="8764" y="2866"/>
                    <a:pt x="14164" y="2355"/>
                    <a:pt x="17347" y="1945"/>
                  </a:cubicBezTo>
                  <a:cubicBezTo>
                    <a:pt x="20529" y="1536"/>
                    <a:pt x="21493" y="1228"/>
                    <a:pt x="21397" y="1228"/>
                  </a:cubicBezTo>
                  <a:cubicBezTo>
                    <a:pt x="21300" y="1228"/>
                    <a:pt x="20143" y="1536"/>
                    <a:pt x="17250" y="2610"/>
                  </a:cubicBezTo>
                  <a:cubicBezTo>
                    <a:pt x="14357" y="3685"/>
                    <a:pt x="9729" y="5528"/>
                    <a:pt x="7125" y="6654"/>
                  </a:cubicBezTo>
                  <a:cubicBezTo>
                    <a:pt x="4522" y="7780"/>
                    <a:pt x="3943" y="8190"/>
                    <a:pt x="3557" y="8701"/>
                  </a:cubicBezTo>
                  <a:cubicBezTo>
                    <a:pt x="3172" y="9213"/>
                    <a:pt x="2979" y="9827"/>
                    <a:pt x="3364" y="10186"/>
                  </a:cubicBezTo>
                  <a:cubicBezTo>
                    <a:pt x="3750" y="10544"/>
                    <a:pt x="4714" y="10646"/>
                    <a:pt x="5872" y="10698"/>
                  </a:cubicBezTo>
                  <a:cubicBezTo>
                    <a:pt x="7029" y="10749"/>
                    <a:pt x="8379" y="10749"/>
                    <a:pt x="9536" y="10800"/>
                  </a:cubicBezTo>
                  <a:cubicBezTo>
                    <a:pt x="10693" y="10851"/>
                    <a:pt x="11657" y="10954"/>
                    <a:pt x="12043" y="11261"/>
                  </a:cubicBezTo>
                  <a:cubicBezTo>
                    <a:pt x="12429" y="11568"/>
                    <a:pt x="12236" y="12080"/>
                    <a:pt x="10500" y="13155"/>
                  </a:cubicBezTo>
                  <a:cubicBezTo>
                    <a:pt x="8764" y="14229"/>
                    <a:pt x="5486" y="15867"/>
                    <a:pt x="3461" y="16993"/>
                  </a:cubicBezTo>
                  <a:cubicBezTo>
                    <a:pt x="1436" y="18119"/>
                    <a:pt x="664" y="18734"/>
                    <a:pt x="279" y="19348"/>
                  </a:cubicBezTo>
                  <a:cubicBezTo>
                    <a:pt x="-107" y="19962"/>
                    <a:pt x="-107" y="20576"/>
                    <a:pt x="375" y="20986"/>
                  </a:cubicBezTo>
                  <a:cubicBezTo>
                    <a:pt x="857" y="21395"/>
                    <a:pt x="1822" y="21600"/>
                    <a:pt x="4714" y="21498"/>
                  </a:cubicBezTo>
                  <a:cubicBezTo>
                    <a:pt x="7607" y="21395"/>
                    <a:pt x="12429" y="20986"/>
                    <a:pt x="17250" y="205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0" name="Line"/>
            <p:cNvSpPr/>
            <p:nvPr/>
          </p:nvSpPr>
          <p:spPr>
            <a:xfrm>
              <a:off x="304800" y="207906"/>
              <a:ext cx="247650" cy="222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9" fill="norm" stroke="1" extrusionOk="0">
                  <a:moveTo>
                    <a:pt x="0" y="3755"/>
                  </a:moveTo>
                  <a:cubicBezTo>
                    <a:pt x="185" y="2555"/>
                    <a:pt x="369" y="1355"/>
                    <a:pt x="923" y="655"/>
                  </a:cubicBezTo>
                  <a:cubicBezTo>
                    <a:pt x="1477" y="-45"/>
                    <a:pt x="2400" y="-245"/>
                    <a:pt x="3231" y="355"/>
                  </a:cubicBezTo>
                  <a:cubicBezTo>
                    <a:pt x="4062" y="955"/>
                    <a:pt x="4800" y="2355"/>
                    <a:pt x="4708" y="5655"/>
                  </a:cubicBezTo>
                  <a:cubicBezTo>
                    <a:pt x="4615" y="8955"/>
                    <a:pt x="3692" y="14155"/>
                    <a:pt x="2769" y="17255"/>
                  </a:cubicBezTo>
                  <a:cubicBezTo>
                    <a:pt x="1846" y="20355"/>
                    <a:pt x="923" y="21355"/>
                    <a:pt x="738" y="20955"/>
                  </a:cubicBezTo>
                  <a:cubicBezTo>
                    <a:pt x="554" y="20555"/>
                    <a:pt x="1108" y="18755"/>
                    <a:pt x="3231" y="15455"/>
                  </a:cubicBezTo>
                  <a:cubicBezTo>
                    <a:pt x="5354" y="12155"/>
                    <a:pt x="9046" y="7355"/>
                    <a:pt x="11169" y="4455"/>
                  </a:cubicBezTo>
                  <a:cubicBezTo>
                    <a:pt x="13292" y="1555"/>
                    <a:pt x="13846" y="555"/>
                    <a:pt x="13662" y="555"/>
                  </a:cubicBezTo>
                  <a:cubicBezTo>
                    <a:pt x="13477" y="555"/>
                    <a:pt x="12554" y="1555"/>
                    <a:pt x="11631" y="3355"/>
                  </a:cubicBezTo>
                  <a:cubicBezTo>
                    <a:pt x="10708" y="5155"/>
                    <a:pt x="9785" y="7755"/>
                    <a:pt x="10154" y="9855"/>
                  </a:cubicBezTo>
                  <a:cubicBezTo>
                    <a:pt x="10523" y="11955"/>
                    <a:pt x="12185" y="13555"/>
                    <a:pt x="14308" y="14455"/>
                  </a:cubicBezTo>
                  <a:cubicBezTo>
                    <a:pt x="16431" y="15355"/>
                    <a:pt x="19015" y="15555"/>
                    <a:pt x="21600" y="157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1" name="Line"/>
            <p:cNvSpPr/>
            <p:nvPr/>
          </p:nvSpPr>
          <p:spPr>
            <a:xfrm>
              <a:off x="44450" y="533400"/>
              <a:ext cx="39370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16" y="15120"/>
                    <a:pt x="7432" y="8640"/>
                    <a:pt x="11032" y="5040"/>
                  </a:cubicBezTo>
                  <a:cubicBezTo>
                    <a:pt x="14632" y="1440"/>
                    <a:pt x="18116" y="7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2" name="Line"/>
            <p:cNvSpPr/>
            <p:nvPr/>
          </p:nvSpPr>
          <p:spPr>
            <a:xfrm>
              <a:off x="317500" y="533399"/>
              <a:ext cx="16510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15" y="16560"/>
                    <a:pt x="11631" y="11520"/>
                    <a:pt x="15231" y="7920"/>
                  </a:cubicBezTo>
                  <a:cubicBezTo>
                    <a:pt x="18831" y="4320"/>
                    <a:pt x="20215" y="21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3" name="Line"/>
            <p:cNvSpPr/>
            <p:nvPr/>
          </p:nvSpPr>
          <p:spPr>
            <a:xfrm>
              <a:off x="800100" y="165100"/>
              <a:ext cx="317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4" name="Line"/>
            <p:cNvSpPr/>
            <p:nvPr/>
          </p:nvSpPr>
          <p:spPr>
            <a:xfrm>
              <a:off x="824864" y="330200"/>
              <a:ext cx="1272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5" name="Line"/>
            <p:cNvSpPr/>
            <p:nvPr/>
          </p:nvSpPr>
          <p:spPr>
            <a:xfrm>
              <a:off x="1501494" y="214689"/>
              <a:ext cx="155940" cy="288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1194" fill="norm" stroke="1" extrusionOk="0">
                  <a:moveTo>
                    <a:pt x="19814" y="6615"/>
                  </a:moveTo>
                  <a:cubicBezTo>
                    <a:pt x="19814" y="5838"/>
                    <a:pt x="19814" y="5061"/>
                    <a:pt x="20094" y="3974"/>
                  </a:cubicBezTo>
                  <a:cubicBezTo>
                    <a:pt x="20375" y="2886"/>
                    <a:pt x="20936" y="1487"/>
                    <a:pt x="20515" y="710"/>
                  </a:cubicBezTo>
                  <a:cubicBezTo>
                    <a:pt x="20094" y="-67"/>
                    <a:pt x="18692" y="-222"/>
                    <a:pt x="15746" y="322"/>
                  </a:cubicBezTo>
                  <a:cubicBezTo>
                    <a:pt x="12801" y="866"/>
                    <a:pt x="8313" y="2109"/>
                    <a:pt x="4946" y="4906"/>
                  </a:cubicBezTo>
                  <a:cubicBezTo>
                    <a:pt x="1580" y="7703"/>
                    <a:pt x="-664" y="12054"/>
                    <a:pt x="178" y="15084"/>
                  </a:cubicBezTo>
                  <a:cubicBezTo>
                    <a:pt x="1019" y="18115"/>
                    <a:pt x="4946" y="19824"/>
                    <a:pt x="8593" y="20601"/>
                  </a:cubicBezTo>
                  <a:cubicBezTo>
                    <a:pt x="12240" y="21378"/>
                    <a:pt x="15606" y="21223"/>
                    <a:pt x="18972" y="210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6" name="Line"/>
            <p:cNvSpPr/>
            <p:nvPr/>
          </p:nvSpPr>
          <p:spPr>
            <a:xfrm>
              <a:off x="1727200" y="279415"/>
              <a:ext cx="132043" cy="183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0813" fill="norm" stroke="1" extrusionOk="0">
                  <a:moveTo>
                    <a:pt x="16200" y="2878"/>
                  </a:moveTo>
                  <a:cubicBezTo>
                    <a:pt x="11475" y="4078"/>
                    <a:pt x="6750" y="5278"/>
                    <a:pt x="3881" y="7198"/>
                  </a:cubicBezTo>
                  <a:cubicBezTo>
                    <a:pt x="1012" y="9118"/>
                    <a:pt x="0" y="11758"/>
                    <a:pt x="0" y="14158"/>
                  </a:cubicBezTo>
                  <a:cubicBezTo>
                    <a:pt x="0" y="16558"/>
                    <a:pt x="1012" y="18718"/>
                    <a:pt x="3375" y="19918"/>
                  </a:cubicBezTo>
                  <a:cubicBezTo>
                    <a:pt x="5737" y="21118"/>
                    <a:pt x="9450" y="21358"/>
                    <a:pt x="12825" y="19078"/>
                  </a:cubicBezTo>
                  <a:cubicBezTo>
                    <a:pt x="16200" y="16798"/>
                    <a:pt x="19237" y="11998"/>
                    <a:pt x="20419" y="8878"/>
                  </a:cubicBezTo>
                  <a:cubicBezTo>
                    <a:pt x="21600" y="5758"/>
                    <a:pt x="20925" y="4318"/>
                    <a:pt x="20081" y="2998"/>
                  </a:cubicBezTo>
                  <a:cubicBezTo>
                    <a:pt x="19237" y="1678"/>
                    <a:pt x="18225" y="478"/>
                    <a:pt x="16875" y="118"/>
                  </a:cubicBezTo>
                  <a:cubicBezTo>
                    <a:pt x="15525" y="-242"/>
                    <a:pt x="13838" y="238"/>
                    <a:pt x="12994" y="1318"/>
                  </a:cubicBezTo>
                  <a:cubicBezTo>
                    <a:pt x="12150" y="2398"/>
                    <a:pt x="12150" y="4078"/>
                    <a:pt x="12150" y="57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7" name="Line"/>
            <p:cNvSpPr/>
            <p:nvPr/>
          </p:nvSpPr>
          <p:spPr>
            <a:xfrm>
              <a:off x="1930400" y="330200"/>
              <a:ext cx="6350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8" name="Line"/>
            <p:cNvSpPr/>
            <p:nvPr/>
          </p:nvSpPr>
          <p:spPr>
            <a:xfrm>
              <a:off x="1936749" y="241300"/>
              <a:ext cx="1905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9" name="Line"/>
            <p:cNvSpPr/>
            <p:nvPr/>
          </p:nvSpPr>
          <p:spPr>
            <a:xfrm>
              <a:off x="2000250" y="273998"/>
              <a:ext cx="139700" cy="153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755"/>
                  </a:moveTo>
                  <a:cubicBezTo>
                    <a:pt x="0" y="6672"/>
                    <a:pt x="0" y="12590"/>
                    <a:pt x="0" y="16289"/>
                  </a:cubicBezTo>
                  <a:cubicBezTo>
                    <a:pt x="0" y="19988"/>
                    <a:pt x="0" y="21467"/>
                    <a:pt x="0" y="21467"/>
                  </a:cubicBezTo>
                  <a:cubicBezTo>
                    <a:pt x="0" y="21467"/>
                    <a:pt x="0" y="19988"/>
                    <a:pt x="491" y="16437"/>
                  </a:cubicBezTo>
                  <a:cubicBezTo>
                    <a:pt x="982" y="12886"/>
                    <a:pt x="1964" y="7264"/>
                    <a:pt x="3273" y="4009"/>
                  </a:cubicBezTo>
                  <a:cubicBezTo>
                    <a:pt x="4582" y="755"/>
                    <a:pt x="6218" y="-133"/>
                    <a:pt x="8673" y="15"/>
                  </a:cubicBezTo>
                  <a:cubicBezTo>
                    <a:pt x="11127" y="163"/>
                    <a:pt x="14400" y="1346"/>
                    <a:pt x="16691" y="4897"/>
                  </a:cubicBezTo>
                  <a:cubicBezTo>
                    <a:pt x="18982" y="8448"/>
                    <a:pt x="20291" y="14366"/>
                    <a:pt x="21600" y="202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0" name="Line"/>
            <p:cNvSpPr/>
            <p:nvPr/>
          </p:nvSpPr>
          <p:spPr>
            <a:xfrm>
              <a:off x="2511335" y="69850"/>
              <a:ext cx="231431" cy="45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496" fill="norm" stroke="1" extrusionOk="0">
                  <a:moveTo>
                    <a:pt x="18397" y="7233"/>
                  </a:moveTo>
                  <a:cubicBezTo>
                    <a:pt x="19565" y="6430"/>
                    <a:pt x="20733" y="5626"/>
                    <a:pt x="21122" y="4521"/>
                  </a:cubicBezTo>
                  <a:cubicBezTo>
                    <a:pt x="21511" y="3416"/>
                    <a:pt x="21122" y="2009"/>
                    <a:pt x="20441" y="1155"/>
                  </a:cubicBezTo>
                  <a:cubicBezTo>
                    <a:pt x="19760" y="301"/>
                    <a:pt x="18787" y="0"/>
                    <a:pt x="17911" y="0"/>
                  </a:cubicBezTo>
                  <a:cubicBezTo>
                    <a:pt x="17035" y="0"/>
                    <a:pt x="16257" y="301"/>
                    <a:pt x="14992" y="1457"/>
                  </a:cubicBezTo>
                  <a:cubicBezTo>
                    <a:pt x="13727" y="2612"/>
                    <a:pt x="11976" y="4621"/>
                    <a:pt x="11100" y="7585"/>
                  </a:cubicBezTo>
                  <a:cubicBezTo>
                    <a:pt x="10225" y="10549"/>
                    <a:pt x="10225" y="14467"/>
                    <a:pt x="10225" y="16727"/>
                  </a:cubicBezTo>
                  <a:cubicBezTo>
                    <a:pt x="10225" y="18988"/>
                    <a:pt x="10225" y="19591"/>
                    <a:pt x="10030" y="20143"/>
                  </a:cubicBezTo>
                  <a:cubicBezTo>
                    <a:pt x="9835" y="20696"/>
                    <a:pt x="9446" y="21198"/>
                    <a:pt x="8765" y="21399"/>
                  </a:cubicBezTo>
                  <a:cubicBezTo>
                    <a:pt x="8084" y="21600"/>
                    <a:pt x="7111" y="21500"/>
                    <a:pt x="5846" y="20997"/>
                  </a:cubicBezTo>
                  <a:cubicBezTo>
                    <a:pt x="4581" y="20495"/>
                    <a:pt x="3025" y="19591"/>
                    <a:pt x="1857" y="18938"/>
                  </a:cubicBezTo>
                  <a:cubicBezTo>
                    <a:pt x="689" y="18285"/>
                    <a:pt x="-89" y="17883"/>
                    <a:pt x="8" y="17531"/>
                  </a:cubicBezTo>
                  <a:cubicBezTo>
                    <a:pt x="106" y="17180"/>
                    <a:pt x="1079" y="16878"/>
                    <a:pt x="3414" y="16727"/>
                  </a:cubicBezTo>
                  <a:cubicBezTo>
                    <a:pt x="5749" y="16577"/>
                    <a:pt x="9446" y="16577"/>
                    <a:pt x="12560" y="16125"/>
                  </a:cubicBezTo>
                  <a:cubicBezTo>
                    <a:pt x="15673" y="15673"/>
                    <a:pt x="18203" y="14768"/>
                    <a:pt x="20733" y="138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1" name="Line"/>
            <p:cNvSpPr/>
            <p:nvPr/>
          </p:nvSpPr>
          <p:spPr>
            <a:xfrm>
              <a:off x="2762250" y="132244"/>
              <a:ext cx="37567" cy="394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545" fill="norm" stroke="1" extrusionOk="0">
                  <a:moveTo>
                    <a:pt x="18000" y="1793"/>
                  </a:moveTo>
                  <a:cubicBezTo>
                    <a:pt x="18000" y="869"/>
                    <a:pt x="18000" y="-55"/>
                    <a:pt x="18600" y="3"/>
                  </a:cubicBezTo>
                  <a:cubicBezTo>
                    <a:pt x="19200" y="61"/>
                    <a:pt x="20400" y="1100"/>
                    <a:pt x="21000" y="3237"/>
                  </a:cubicBezTo>
                  <a:cubicBezTo>
                    <a:pt x="21600" y="5374"/>
                    <a:pt x="21600" y="8608"/>
                    <a:pt x="18000" y="11842"/>
                  </a:cubicBezTo>
                  <a:cubicBezTo>
                    <a:pt x="14400" y="15077"/>
                    <a:pt x="7200" y="18311"/>
                    <a:pt x="0" y="215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2" name="Line"/>
            <p:cNvSpPr/>
            <p:nvPr/>
          </p:nvSpPr>
          <p:spPr>
            <a:xfrm>
              <a:off x="2851150" y="298450"/>
              <a:ext cx="19050" cy="210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9" fill="norm" stroke="1" extrusionOk="0">
                  <a:moveTo>
                    <a:pt x="0" y="11664"/>
                  </a:moveTo>
                  <a:cubicBezTo>
                    <a:pt x="0" y="14040"/>
                    <a:pt x="0" y="16416"/>
                    <a:pt x="0" y="18252"/>
                  </a:cubicBezTo>
                  <a:cubicBezTo>
                    <a:pt x="0" y="20088"/>
                    <a:pt x="0" y="21384"/>
                    <a:pt x="1200" y="21492"/>
                  </a:cubicBezTo>
                  <a:cubicBezTo>
                    <a:pt x="2400" y="21600"/>
                    <a:pt x="4800" y="20520"/>
                    <a:pt x="8400" y="16740"/>
                  </a:cubicBezTo>
                  <a:cubicBezTo>
                    <a:pt x="12000" y="12960"/>
                    <a:pt x="16800" y="64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3" name="Line"/>
            <p:cNvSpPr/>
            <p:nvPr/>
          </p:nvSpPr>
          <p:spPr>
            <a:xfrm>
              <a:off x="2904066" y="316279"/>
              <a:ext cx="107091" cy="381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9" h="21493" fill="norm" stroke="1" extrusionOk="0">
                  <a:moveTo>
                    <a:pt x="6928" y="3290"/>
                  </a:moveTo>
                  <a:cubicBezTo>
                    <a:pt x="6521" y="6990"/>
                    <a:pt x="6113" y="10689"/>
                    <a:pt x="5502" y="13494"/>
                  </a:cubicBezTo>
                  <a:cubicBezTo>
                    <a:pt x="4891" y="16298"/>
                    <a:pt x="4075" y="18208"/>
                    <a:pt x="3260" y="19520"/>
                  </a:cubicBezTo>
                  <a:cubicBezTo>
                    <a:pt x="2445" y="20833"/>
                    <a:pt x="1630" y="21549"/>
                    <a:pt x="1019" y="21489"/>
                  </a:cubicBezTo>
                  <a:cubicBezTo>
                    <a:pt x="408" y="21430"/>
                    <a:pt x="0" y="20594"/>
                    <a:pt x="0" y="18148"/>
                  </a:cubicBezTo>
                  <a:cubicBezTo>
                    <a:pt x="0" y="15701"/>
                    <a:pt x="408" y="11644"/>
                    <a:pt x="1630" y="8482"/>
                  </a:cubicBezTo>
                  <a:cubicBezTo>
                    <a:pt x="2853" y="5319"/>
                    <a:pt x="4891" y="3052"/>
                    <a:pt x="6725" y="1739"/>
                  </a:cubicBezTo>
                  <a:cubicBezTo>
                    <a:pt x="8558" y="426"/>
                    <a:pt x="10189" y="68"/>
                    <a:pt x="12226" y="9"/>
                  </a:cubicBezTo>
                  <a:cubicBezTo>
                    <a:pt x="14264" y="-51"/>
                    <a:pt x="16709" y="188"/>
                    <a:pt x="18543" y="546"/>
                  </a:cubicBezTo>
                  <a:cubicBezTo>
                    <a:pt x="20377" y="904"/>
                    <a:pt x="21600" y="1381"/>
                    <a:pt x="19562" y="3171"/>
                  </a:cubicBezTo>
                  <a:cubicBezTo>
                    <a:pt x="17525" y="4961"/>
                    <a:pt x="12226" y="8064"/>
                    <a:pt x="6928" y="111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4" name="Line"/>
            <p:cNvSpPr/>
            <p:nvPr/>
          </p:nvSpPr>
          <p:spPr>
            <a:xfrm>
              <a:off x="3060700" y="450850"/>
              <a:ext cx="127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5" name="Line"/>
            <p:cNvSpPr/>
            <p:nvPr/>
          </p:nvSpPr>
          <p:spPr>
            <a:xfrm>
              <a:off x="747837" y="1339286"/>
              <a:ext cx="223037" cy="357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1333" fill="norm" stroke="1" extrusionOk="0">
                  <a:moveTo>
                    <a:pt x="10150" y="412"/>
                  </a:moveTo>
                  <a:cubicBezTo>
                    <a:pt x="9168" y="160"/>
                    <a:pt x="8187" y="-93"/>
                    <a:pt x="7303" y="33"/>
                  </a:cubicBezTo>
                  <a:cubicBezTo>
                    <a:pt x="6419" y="160"/>
                    <a:pt x="5634" y="665"/>
                    <a:pt x="4358" y="2623"/>
                  </a:cubicBezTo>
                  <a:cubicBezTo>
                    <a:pt x="3081" y="4581"/>
                    <a:pt x="1314" y="7991"/>
                    <a:pt x="528" y="11023"/>
                  </a:cubicBezTo>
                  <a:cubicBezTo>
                    <a:pt x="-257" y="14054"/>
                    <a:pt x="-61" y="16707"/>
                    <a:pt x="430" y="18412"/>
                  </a:cubicBezTo>
                  <a:cubicBezTo>
                    <a:pt x="921" y="20118"/>
                    <a:pt x="1707" y="20875"/>
                    <a:pt x="3278" y="21191"/>
                  </a:cubicBezTo>
                  <a:cubicBezTo>
                    <a:pt x="4848" y="21507"/>
                    <a:pt x="7205" y="21381"/>
                    <a:pt x="10445" y="19928"/>
                  </a:cubicBezTo>
                  <a:cubicBezTo>
                    <a:pt x="13685" y="18475"/>
                    <a:pt x="17808" y="15696"/>
                    <a:pt x="19576" y="12791"/>
                  </a:cubicBezTo>
                  <a:cubicBezTo>
                    <a:pt x="21343" y="9886"/>
                    <a:pt x="20754" y="6854"/>
                    <a:pt x="19576" y="5149"/>
                  </a:cubicBezTo>
                  <a:cubicBezTo>
                    <a:pt x="18398" y="3444"/>
                    <a:pt x="16630" y="3065"/>
                    <a:pt x="14863" y="26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6" name="Line"/>
            <p:cNvSpPr/>
            <p:nvPr/>
          </p:nvSpPr>
          <p:spPr>
            <a:xfrm>
              <a:off x="876300" y="1511300"/>
              <a:ext cx="127000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2880"/>
                    <a:pt x="7200" y="5760"/>
                    <a:pt x="10800" y="9360"/>
                  </a:cubicBezTo>
                  <a:cubicBezTo>
                    <a:pt x="14400" y="12960"/>
                    <a:pt x="18000" y="172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7" name="Line"/>
            <p:cNvSpPr/>
            <p:nvPr/>
          </p:nvSpPr>
          <p:spPr>
            <a:xfrm>
              <a:off x="1104899" y="1384300"/>
              <a:ext cx="57189" cy="35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3" h="21600" fill="norm" stroke="1" extrusionOk="0">
                  <a:moveTo>
                    <a:pt x="0" y="0"/>
                  </a:moveTo>
                  <a:cubicBezTo>
                    <a:pt x="8938" y="3086"/>
                    <a:pt x="17876" y="6171"/>
                    <a:pt x="19738" y="9771"/>
                  </a:cubicBezTo>
                  <a:cubicBezTo>
                    <a:pt x="21600" y="13371"/>
                    <a:pt x="16386" y="17486"/>
                    <a:pt x="1117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8" name="Line"/>
            <p:cNvSpPr/>
            <p:nvPr/>
          </p:nvSpPr>
          <p:spPr>
            <a:xfrm>
              <a:off x="566318" y="1378598"/>
              <a:ext cx="163933" cy="405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6" h="21566" fill="norm" stroke="1" extrusionOk="0">
                  <a:moveTo>
                    <a:pt x="16254" y="303"/>
                  </a:moveTo>
                  <a:cubicBezTo>
                    <a:pt x="14887" y="191"/>
                    <a:pt x="13520" y="78"/>
                    <a:pt x="12153" y="22"/>
                  </a:cubicBezTo>
                  <a:cubicBezTo>
                    <a:pt x="10786" y="-34"/>
                    <a:pt x="9419" y="-34"/>
                    <a:pt x="7779" y="697"/>
                  </a:cubicBezTo>
                  <a:cubicBezTo>
                    <a:pt x="6138" y="1428"/>
                    <a:pt x="4224" y="2891"/>
                    <a:pt x="2584" y="5478"/>
                  </a:cubicBezTo>
                  <a:cubicBezTo>
                    <a:pt x="943" y="8066"/>
                    <a:pt x="-424" y="11779"/>
                    <a:pt x="123" y="14535"/>
                  </a:cubicBezTo>
                  <a:cubicBezTo>
                    <a:pt x="670" y="17291"/>
                    <a:pt x="3130" y="19091"/>
                    <a:pt x="6958" y="20103"/>
                  </a:cubicBezTo>
                  <a:cubicBezTo>
                    <a:pt x="10786" y="21116"/>
                    <a:pt x="15981" y="21341"/>
                    <a:pt x="21176" y="215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9" name="Line"/>
            <p:cNvSpPr/>
            <p:nvPr/>
          </p:nvSpPr>
          <p:spPr>
            <a:xfrm>
              <a:off x="1583266" y="1423560"/>
              <a:ext cx="213785" cy="351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2" fill="norm" stroke="1" extrusionOk="0">
                  <a:moveTo>
                    <a:pt x="428" y="1087"/>
                  </a:moveTo>
                  <a:cubicBezTo>
                    <a:pt x="214" y="444"/>
                    <a:pt x="0" y="-199"/>
                    <a:pt x="0" y="58"/>
                  </a:cubicBezTo>
                  <a:cubicBezTo>
                    <a:pt x="0" y="315"/>
                    <a:pt x="214" y="1472"/>
                    <a:pt x="535" y="3722"/>
                  </a:cubicBezTo>
                  <a:cubicBezTo>
                    <a:pt x="855" y="5972"/>
                    <a:pt x="1283" y="9315"/>
                    <a:pt x="1818" y="12208"/>
                  </a:cubicBezTo>
                  <a:cubicBezTo>
                    <a:pt x="2352" y="15101"/>
                    <a:pt x="2994" y="17544"/>
                    <a:pt x="3529" y="19087"/>
                  </a:cubicBezTo>
                  <a:cubicBezTo>
                    <a:pt x="4063" y="20630"/>
                    <a:pt x="4491" y="21272"/>
                    <a:pt x="5026" y="21337"/>
                  </a:cubicBezTo>
                  <a:cubicBezTo>
                    <a:pt x="5560" y="21401"/>
                    <a:pt x="6202" y="20887"/>
                    <a:pt x="6737" y="19472"/>
                  </a:cubicBezTo>
                  <a:cubicBezTo>
                    <a:pt x="7271" y="18058"/>
                    <a:pt x="7699" y="15744"/>
                    <a:pt x="8020" y="14265"/>
                  </a:cubicBezTo>
                  <a:cubicBezTo>
                    <a:pt x="8341" y="12787"/>
                    <a:pt x="8554" y="12144"/>
                    <a:pt x="8661" y="12208"/>
                  </a:cubicBezTo>
                  <a:cubicBezTo>
                    <a:pt x="8768" y="12272"/>
                    <a:pt x="8768" y="13044"/>
                    <a:pt x="9196" y="14137"/>
                  </a:cubicBezTo>
                  <a:cubicBezTo>
                    <a:pt x="9624" y="15230"/>
                    <a:pt x="10479" y="16644"/>
                    <a:pt x="11442" y="17544"/>
                  </a:cubicBezTo>
                  <a:cubicBezTo>
                    <a:pt x="12404" y="18444"/>
                    <a:pt x="13473" y="18830"/>
                    <a:pt x="14436" y="18830"/>
                  </a:cubicBezTo>
                  <a:cubicBezTo>
                    <a:pt x="15398" y="18830"/>
                    <a:pt x="16253" y="18444"/>
                    <a:pt x="17109" y="16965"/>
                  </a:cubicBezTo>
                  <a:cubicBezTo>
                    <a:pt x="17964" y="15487"/>
                    <a:pt x="18820" y="12915"/>
                    <a:pt x="19354" y="10408"/>
                  </a:cubicBezTo>
                  <a:cubicBezTo>
                    <a:pt x="19889" y="7901"/>
                    <a:pt x="20103" y="5458"/>
                    <a:pt x="20424" y="3787"/>
                  </a:cubicBezTo>
                  <a:cubicBezTo>
                    <a:pt x="20745" y="2115"/>
                    <a:pt x="21172" y="1215"/>
                    <a:pt x="21386" y="894"/>
                  </a:cubicBezTo>
                  <a:cubicBezTo>
                    <a:pt x="21600" y="572"/>
                    <a:pt x="21600" y="830"/>
                    <a:pt x="21600" y="10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0" name="Line"/>
            <p:cNvSpPr/>
            <p:nvPr/>
          </p:nvSpPr>
          <p:spPr>
            <a:xfrm>
              <a:off x="1895627" y="1351421"/>
              <a:ext cx="434824" cy="422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50" fill="norm" stroke="1" extrusionOk="0">
                  <a:moveTo>
                    <a:pt x="464" y="3298"/>
                  </a:moveTo>
                  <a:cubicBezTo>
                    <a:pt x="464" y="2758"/>
                    <a:pt x="464" y="2218"/>
                    <a:pt x="464" y="4432"/>
                  </a:cubicBezTo>
                  <a:cubicBezTo>
                    <a:pt x="464" y="6646"/>
                    <a:pt x="464" y="11614"/>
                    <a:pt x="412" y="14746"/>
                  </a:cubicBezTo>
                  <a:cubicBezTo>
                    <a:pt x="359" y="17878"/>
                    <a:pt x="255" y="19174"/>
                    <a:pt x="202" y="20092"/>
                  </a:cubicBezTo>
                  <a:cubicBezTo>
                    <a:pt x="150" y="21010"/>
                    <a:pt x="150" y="21550"/>
                    <a:pt x="97" y="21550"/>
                  </a:cubicBezTo>
                  <a:cubicBezTo>
                    <a:pt x="45" y="21550"/>
                    <a:pt x="-60" y="21010"/>
                    <a:pt x="45" y="19444"/>
                  </a:cubicBezTo>
                  <a:cubicBezTo>
                    <a:pt x="150" y="17878"/>
                    <a:pt x="464" y="15286"/>
                    <a:pt x="936" y="13666"/>
                  </a:cubicBezTo>
                  <a:cubicBezTo>
                    <a:pt x="1408" y="12046"/>
                    <a:pt x="2037" y="11398"/>
                    <a:pt x="2666" y="11074"/>
                  </a:cubicBezTo>
                  <a:cubicBezTo>
                    <a:pt x="3295" y="10750"/>
                    <a:pt x="3924" y="10750"/>
                    <a:pt x="4396" y="10966"/>
                  </a:cubicBezTo>
                  <a:cubicBezTo>
                    <a:pt x="4868" y="11182"/>
                    <a:pt x="5183" y="11614"/>
                    <a:pt x="5392" y="12424"/>
                  </a:cubicBezTo>
                  <a:cubicBezTo>
                    <a:pt x="5602" y="13234"/>
                    <a:pt x="5707" y="14422"/>
                    <a:pt x="5759" y="15340"/>
                  </a:cubicBezTo>
                  <a:cubicBezTo>
                    <a:pt x="5812" y="16258"/>
                    <a:pt x="5812" y="16906"/>
                    <a:pt x="5864" y="17500"/>
                  </a:cubicBezTo>
                  <a:cubicBezTo>
                    <a:pt x="5917" y="18094"/>
                    <a:pt x="6022" y="18634"/>
                    <a:pt x="6336" y="18796"/>
                  </a:cubicBezTo>
                  <a:cubicBezTo>
                    <a:pt x="6651" y="18958"/>
                    <a:pt x="7175" y="18742"/>
                    <a:pt x="7909" y="17824"/>
                  </a:cubicBezTo>
                  <a:cubicBezTo>
                    <a:pt x="8643" y="16906"/>
                    <a:pt x="9587" y="15286"/>
                    <a:pt x="10058" y="14098"/>
                  </a:cubicBezTo>
                  <a:cubicBezTo>
                    <a:pt x="10530" y="12910"/>
                    <a:pt x="10530" y="12154"/>
                    <a:pt x="10268" y="11884"/>
                  </a:cubicBezTo>
                  <a:cubicBezTo>
                    <a:pt x="10006" y="11614"/>
                    <a:pt x="9482" y="11830"/>
                    <a:pt x="8905" y="12478"/>
                  </a:cubicBezTo>
                  <a:cubicBezTo>
                    <a:pt x="8328" y="13126"/>
                    <a:pt x="7699" y="14206"/>
                    <a:pt x="7332" y="15070"/>
                  </a:cubicBezTo>
                  <a:cubicBezTo>
                    <a:pt x="6965" y="15934"/>
                    <a:pt x="6860" y="16582"/>
                    <a:pt x="6965" y="17122"/>
                  </a:cubicBezTo>
                  <a:cubicBezTo>
                    <a:pt x="7070" y="17662"/>
                    <a:pt x="7385" y="18094"/>
                    <a:pt x="7804" y="18310"/>
                  </a:cubicBezTo>
                  <a:cubicBezTo>
                    <a:pt x="8223" y="18526"/>
                    <a:pt x="8748" y="18526"/>
                    <a:pt x="9272" y="18364"/>
                  </a:cubicBezTo>
                  <a:cubicBezTo>
                    <a:pt x="9796" y="18202"/>
                    <a:pt x="10321" y="17878"/>
                    <a:pt x="10845" y="17716"/>
                  </a:cubicBezTo>
                  <a:cubicBezTo>
                    <a:pt x="11369" y="17554"/>
                    <a:pt x="11893" y="17554"/>
                    <a:pt x="12470" y="17068"/>
                  </a:cubicBezTo>
                  <a:cubicBezTo>
                    <a:pt x="13047" y="16582"/>
                    <a:pt x="13676" y="15610"/>
                    <a:pt x="14515" y="13396"/>
                  </a:cubicBezTo>
                  <a:cubicBezTo>
                    <a:pt x="15354" y="11182"/>
                    <a:pt x="16402" y="7726"/>
                    <a:pt x="16979" y="5512"/>
                  </a:cubicBezTo>
                  <a:cubicBezTo>
                    <a:pt x="17556" y="3298"/>
                    <a:pt x="17660" y="2326"/>
                    <a:pt x="17713" y="1516"/>
                  </a:cubicBezTo>
                  <a:cubicBezTo>
                    <a:pt x="17765" y="706"/>
                    <a:pt x="17765" y="58"/>
                    <a:pt x="17556" y="4"/>
                  </a:cubicBezTo>
                  <a:cubicBezTo>
                    <a:pt x="17346" y="-50"/>
                    <a:pt x="16926" y="490"/>
                    <a:pt x="16455" y="2488"/>
                  </a:cubicBezTo>
                  <a:cubicBezTo>
                    <a:pt x="15983" y="4486"/>
                    <a:pt x="15458" y="7942"/>
                    <a:pt x="15196" y="10642"/>
                  </a:cubicBezTo>
                  <a:cubicBezTo>
                    <a:pt x="14934" y="13342"/>
                    <a:pt x="14934" y="15286"/>
                    <a:pt x="15091" y="16582"/>
                  </a:cubicBezTo>
                  <a:cubicBezTo>
                    <a:pt x="15249" y="17878"/>
                    <a:pt x="15563" y="18526"/>
                    <a:pt x="15983" y="18904"/>
                  </a:cubicBezTo>
                  <a:cubicBezTo>
                    <a:pt x="16402" y="19282"/>
                    <a:pt x="16926" y="19390"/>
                    <a:pt x="17346" y="19228"/>
                  </a:cubicBezTo>
                  <a:cubicBezTo>
                    <a:pt x="17765" y="19066"/>
                    <a:pt x="18080" y="18634"/>
                    <a:pt x="18237" y="17824"/>
                  </a:cubicBezTo>
                  <a:cubicBezTo>
                    <a:pt x="18394" y="17014"/>
                    <a:pt x="18394" y="15826"/>
                    <a:pt x="17975" y="14800"/>
                  </a:cubicBezTo>
                  <a:cubicBezTo>
                    <a:pt x="17556" y="13774"/>
                    <a:pt x="16717" y="12910"/>
                    <a:pt x="15983" y="12424"/>
                  </a:cubicBezTo>
                  <a:cubicBezTo>
                    <a:pt x="15249" y="11938"/>
                    <a:pt x="14620" y="11830"/>
                    <a:pt x="14043" y="11776"/>
                  </a:cubicBezTo>
                  <a:cubicBezTo>
                    <a:pt x="13466" y="11722"/>
                    <a:pt x="12942" y="11722"/>
                    <a:pt x="12994" y="11668"/>
                  </a:cubicBezTo>
                  <a:cubicBezTo>
                    <a:pt x="13047" y="11614"/>
                    <a:pt x="13676" y="11506"/>
                    <a:pt x="15196" y="11290"/>
                  </a:cubicBezTo>
                  <a:cubicBezTo>
                    <a:pt x="16717" y="11074"/>
                    <a:pt x="19128" y="10750"/>
                    <a:pt x="21540" y="104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1" name="Line"/>
            <p:cNvSpPr/>
            <p:nvPr/>
          </p:nvSpPr>
          <p:spPr>
            <a:xfrm>
              <a:off x="2673350" y="1555750"/>
              <a:ext cx="1" cy="110067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2" name="Line"/>
            <p:cNvSpPr/>
            <p:nvPr/>
          </p:nvSpPr>
          <p:spPr>
            <a:xfrm>
              <a:off x="2670356" y="1479550"/>
              <a:ext cx="15695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3818" y="21600"/>
                  </a:moveTo>
                  <a:cubicBezTo>
                    <a:pt x="1118" y="16457"/>
                    <a:pt x="-1582" y="11314"/>
                    <a:pt x="1118" y="7714"/>
                  </a:cubicBezTo>
                  <a:cubicBezTo>
                    <a:pt x="3818" y="4114"/>
                    <a:pt x="11918" y="2057"/>
                    <a:pt x="2001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3" name="Line"/>
            <p:cNvSpPr/>
            <p:nvPr/>
          </p:nvSpPr>
          <p:spPr>
            <a:xfrm>
              <a:off x="2744951" y="1512242"/>
              <a:ext cx="100379" cy="189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21493" fill="norm" stroke="1" extrusionOk="0">
                  <a:moveTo>
                    <a:pt x="10215" y="1333"/>
                  </a:moveTo>
                  <a:cubicBezTo>
                    <a:pt x="8451" y="613"/>
                    <a:pt x="6688" y="-107"/>
                    <a:pt x="4925" y="13"/>
                  </a:cubicBezTo>
                  <a:cubicBezTo>
                    <a:pt x="3162" y="133"/>
                    <a:pt x="1398" y="1093"/>
                    <a:pt x="517" y="2173"/>
                  </a:cubicBezTo>
                  <a:cubicBezTo>
                    <a:pt x="-365" y="3253"/>
                    <a:pt x="-365" y="4453"/>
                    <a:pt x="2500" y="6493"/>
                  </a:cubicBezTo>
                  <a:cubicBezTo>
                    <a:pt x="5366" y="8533"/>
                    <a:pt x="11096" y="11413"/>
                    <a:pt x="14843" y="13213"/>
                  </a:cubicBezTo>
                  <a:cubicBezTo>
                    <a:pt x="18590" y="15013"/>
                    <a:pt x="20353" y="15733"/>
                    <a:pt x="20794" y="16693"/>
                  </a:cubicBezTo>
                  <a:cubicBezTo>
                    <a:pt x="21235" y="17653"/>
                    <a:pt x="20353" y="18853"/>
                    <a:pt x="18149" y="19693"/>
                  </a:cubicBezTo>
                  <a:cubicBezTo>
                    <a:pt x="15945" y="20533"/>
                    <a:pt x="12419" y="21013"/>
                    <a:pt x="8892" y="214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4" name="Line"/>
            <p:cNvSpPr/>
            <p:nvPr/>
          </p:nvSpPr>
          <p:spPr>
            <a:xfrm>
              <a:off x="3340100" y="1273086"/>
              <a:ext cx="469900" cy="455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4670" y="1954"/>
                  </a:moveTo>
                  <a:cubicBezTo>
                    <a:pt x="4281" y="3054"/>
                    <a:pt x="3892" y="4154"/>
                    <a:pt x="3746" y="6554"/>
                  </a:cubicBezTo>
                  <a:cubicBezTo>
                    <a:pt x="3600" y="8954"/>
                    <a:pt x="3697" y="12654"/>
                    <a:pt x="3892" y="15154"/>
                  </a:cubicBezTo>
                  <a:cubicBezTo>
                    <a:pt x="4086" y="17654"/>
                    <a:pt x="4378" y="18954"/>
                    <a:pt x="4670" y="19904"/>
                  </a:cubicBezTo>
                  <a:cubicBezTo>
                    <a:pt x="4962" y="20854"/>
                    <a:pt x="5254" y="21454"/>
                    <a:pt x="5400" y="21504"/>
                  </a:cubicBezTo>
                  <a:cubicBezTo>
                    <a:pt x="5546" y="21554"/>
                    <a:pt x="5546" y="21054"/>
                    <a:pt x="4816" y="19654"/>
                  </a:cubicBezTo>
                  <a:cubicBezTo>
                    <a:pt x="4086" y="18254"/>
                    <a:pt x="2627" y="15954"/>
                    <a:pt x="1605" y="14604"/>
                  </a:cubicBezTo>
                  <a:cubicBezTo>
                    <a:pt x="584" y="13254"/>
                    <a:pt x="0" y="12854"/>
                    <a:pt x="0" y="12504"/>
                  </a:cubicBezTo>
                  <a:cubicBezTo>
                    <a:pt x="0" y="12154"/>
                    <a:pt x="584" y="11854"/>
                    <a:pt x="1800" y="10604"/>
                  </a:cubicBezTo>
                  <a:cubicBezTo>
                    <a:pt x="3016" y="9354"/>
                    <a:pt x="4865" y="7154"/>
                    <a:pt x="6032" y="5354"/>
                  </a:cubicBezTo>
                  <a:cubicBezTo>
                    <a:pt x="7200" y="3554"/>
                    <a:pt x="7686" y="2154"/>
                    <a:pt x="8124" y="1254"/>
                  </a:cubicBezTo>
                  <a:cubicBezTo>
                    <a:pt x="8562" y="354"/>
                    <a:pt x="8951" y="-46"/>
                    <a:pt x="9195" y="4"/>
                  </a:cubicBezTo>
                  <a:cubicBezTo>
                    <a:pt x="9438" y="54"/>
                    <a:pt x="9535" y="554"/>
                    <a:pt x="9535" y="2654"/>
                  </a:cubicBezTo>
                  <a:cubicBezTo>
                    <a:pt x="9535" y="4754"/>
                    <a:pt x="9438" y="8454"/>
                    <a:pt x="9292" y="11454"/>
                  </a:cubicBezTo>
                  <a:cubicBezTo>
                    <a:pt x="9146" y="14454"/>
                    <a:pt x="8951" y="16754"/>
                    <a:pt x="8708" y="18304"/>
                  </a:cubicBezTo>
                  <a:cubicBezTo>
                    <a:pt x="8465" y="19854"/>
                    <a:pt x="8173" y="20654"/>
                    <a:pt x="8027" y="20654"/>
                  </a:cubicBezTo>
                  <a:cubicBezTo>
                    <a:pt x="7881" y="20654"/>
                    <a:pt x="7881" y="19854"/>
                    <a:pt x="8173" y="18604"/>
                  </a:cubicBezTo>
                  <a:cubicBezTo>
                    <a:pt x="8465" y="17354"/>
                    <a:pt x="9049" y="15654"/>
                    <a:pt x="9584" y="14704"/>
                  </a:cubicBezTo>
                  <a:cubicBezTo>
                    <a:pt x="10119" y="13754"/>
                    <a:pt x="10605" y="13554"/>
                    <a:pt x="10946" y="13754"/>
                  </a:cubicBezTo>
                  <a:cubicBezTo>
                    <a:pt x="11286" y="13954"/>
                    <a:pt x="11481" y="14554"/>
                    <a:pt x="11627" y="15404"/>
                  </a:cubicBezTo>
                  <a:cubicBezTo>
                    <a:pt x="11773" y="16254"/>
                    <a:pt x="11870" y="17354"/>
                    <a:pt x="12065" y="18104"/>
                  </a:cubicBezTo>
                  <a:cubicBezTo>
                    <a:pt x="12259" y="18854"/>
                    <a:pt x="12551" y="19254"/>
                    <a:pt x="12941" y="19404"/>
                  </a:cubicBezTo>
                  <a:cubicBezTo>
                    <a:pt x="13330" y="19554"/>
                    <a:pt x="13816" y="19454"/>
                    <a:pt x="14595" y="18704"/>
                  </a:cubicBezTo>
                  <a:cubicBezTo>
                    <a:pt x="15373" y="17954"/>
                    <a:pt x="16443" y="16554"/>
                    <a:pt x="17027" y="15554"/>
                  </a:cubicBezTo>
                  <a:cubicBezTo>
                    <a:pt x="17611" y="14554"/>
                    <a:pt x="17708" y="13954"/>
                    <a:pt x="17514" y="13804"/>
                  </a:cubicBezTo>
                  <a:cubicBezTo>
                    <a:pt x="17319" y="13654"/>
                    <a:pt x="16832" y="13954"/>
                    <a:pt x="16443" y="14604"/>
                  </a:cubicBezTo>
                  <a:cubicBezTo>
                    <a:pt x="16054" y="15254"/>
                    <a:pt x="15762" y="16254"/>
                    <a:pt x="15616" y="17054"/>
                  </a:cubicBezTo>
                  <a:cubicBezTo>
                    <a:pt x="15470" y="17854"/>
                    <a:pt x="15470" y="18454"/>
                    <a:pt x="16297" y="18954"/>
                  </a:cubicBezTo>
                  <a:cubicBezTo>
                    <a:pt x="17124" y="19454"/>
                    <a:pt x="18778" y="19854"/>
                    <a:pt x="19800" y="19904"/>
                  </a:cubicBezTo>
                  <a:cubicBezTo>
                    <a:pt x="20822" y="19954"/>
                    <a:pt x="21211" y="19654"/>
                    <a:pt x="21600" y="193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5" name="Line"/>
            <p:cNvSpPr/>
            <p:nvPr/>
          </p:nvSpPr>
          <p:spPr>
            <a:xfrm>
              <a:off x="4435215" y="1493622"/>
              <a:ext cx="122564" cy="429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4" h="21480" fill="norm" stroke="1" extrusionOk="0">
                  <a:moveTo>
                    <a:pt x="2699" y="5331"/>
                  </a:moveTo>
                  <a:cubicBezTo>
                    <a:pt x="2345" y="7872"/>
                    <a:pt x="1991" y="10413"/>
                    <a:pt x="1991" y="12743"/>
                  </a:cubicBezTo>
                  <a:cubicBezTo>
                    <a:pt x="1991" y="15072"/>
                    <a:pt x="2345" y="17190"/>
                    <a:pt x="2345" y="18778"/>
                  </a:cubicBezTo>
                  <a:cubicBezTo>
                    <a:pt x="2345" y="20366"/>
                    <a:pt x="1991" y="21425"/>
                    <a:pt x="1459" y="21478"/>
                  </a:cubicBezTo>
                  <a:cubicBezTo>
                    <a:pt x="928" y="21531"/>
                    <a:pt x="220" y="20578"/>
                    <a:pt x="43" y="18196"/>
                  </a:cubicBezTo>
                  <a:cubicBezTo>
                    <a:pt x="-134" y="15813"/>
                    <a:pt x="220" y="12002"/>
                    <a:pt x="1282" y="8931"/>
                  </a:cubicBezTo>
                  <a:cubicBezTo>
                    <a:pt x="2345" y="5860"/>
                    <a:pt x="4115" y="3531"/>
                    <a:pt x="5886" y="2155"/>
                  </a:cubicBezTo>
                  <a:cubicBezTo>
                    <a:pt x="7656" y="778"/>
                    <a:pt x="9427" y="355"/>
                    <a:pt x="11551" y="143"/>
                  </a:cubicBezTo>
                  <a:cubicBezTo>
                    <a:pt x="13676" y="-69"/>
                    <a:pt x="16155" y="-69"/>
                    <a:pt x="18102" y="302"/>
                  </a:cubicBezTo>
                  <a:cubicBezTo>
                    <a:pt x="20050" y="672"/>
                    <a:pt x="21466" y="1413"/>
                    <a:pt x="19696" y="3107"/>
                  </a:cubicBezTo>
                  <a:cubicBezTo>
                    <a:pt x="17925" y="4802"/>
                    <a:pt x="12968" y="7449"/>
                    <a:pt x="8010" y="100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6" name="Line"/>
            <p:cNvSpPr/>
            <p:nvPr/>
          </p:nvSpPr>
          <p:spPr>
            <a:xfrm>
              <a:off x="4622800" y="1481666"/>
              <a:ext cx="165100" cy="186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2" fill="norm" stroke="1" extrusionOk="0">
                  <a:moveTo>
                    <a:pt x="0" y="1187"/>
                  </a:moveTo>
                  <a:cubicBezTo>
                    <a:pt x="1938" y="4035"/>
                    <a:pt x="3877" y="6883"/>
                    <a:pt x="4846" y="9732"/>
                  </a:cubicBezTo>
                  <a:cubicBezTo>
                    <a:pt x="5815" y="12580"/>
                    <a:pt x="5815" y="15428"/>
                    <a:pt x="5815" y="17446"/>
                  </a:cubicBezTo>
                  <a:cubicBezTo>
                    <a:pt x="5815" y="19463"/>
                    <a:pt x="5815" y="20650"/>
                    <a:pt x="5262" y="20888"/>
                  </a:cubicBezTo>
                  <a:cubicBezTo>
                    <a:pt x="4708" y="21125"/>
                    <a:pt x="3600" y="20413"/>
                    <a:pt x="2908" y="18277"/>
                  </a:cubicBezTo>
                  <a:cubicBezTo>
                    <a:pt x="2215" y="16140"/>
                    <a:pt x="1938" y="12580"/>
                    <a:pt x="3600" y="9138"/>
                  </a:cubicBezTo>
                  <a:cubicBezTo>
                    <a:pt x="5262" y="5696"/>
                    <a:pt x="8862" y="2373"/>
                    <a:pt x="12185" y="949"/>
                  </a:cubicBezTo>
                  <a:cubicBezTo>
                    <a:pt x="15508" y="-475"/>
                    <a:pt x="18554" y="0"/>
                    <a:pt x="21600" y="4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7" name="Line"/>
            <p:cNvSpPr/>
            <p:nvPr/>
          </p:nvSpPr>
          <p:spPr>
            <a:xfrm>
              <a:off x="4744045" y="1435100"/>
              <a:ext cx="126405" cy="205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600" fill="norm" stroke="1" extrusionOk="0">
                  <a:moveTo>
                    <a:pt x="9619" y="6012"/>
                  </a:moveTo>
                  <a:cubicBezTo>
                    <a:pt x="6379" y="9353"/>
                    <a:pt x="3139" y="12693"/>
                    <a:pt x="1519" y="14920"/>
                  </a:cubicBezTo>
                  <a:cubicBezTo>
                    <a:pt x="-101" y="17146"/>
                    <a:pt x="-101" y="18260"/>
                    <a:pt x="79" y="19373"/>
                  </a:cubicBezTo>
                  <a:cubicBezTo>
                    <a:pt x="259" y="20487"/>
                    <a:pt x="619" y="21600"/>
                    <a:pt x="2599" y="21600"/>
                  </a:cubicBezTo>
                  <a:cubicBezTo>
                    <a:pt x="4579" y="21600"/>
                    <a:pt x="8179" y="20487"/>
                    <a:pt x="11599" y="16701"/>
                  </a:cubicBezTo>
                  <a:cubicBezTo>
                    <a:pt x="15019" y="12915"/>
                    <a:pt x="18259" y="6458"/>
                    <a:pt x="2149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8" name="Line"/>
            <p:cNvSpPr/>
            <p:nvPr/>
          </p:nvSpPr>
          <p:spPr>
            <a:xfrm>
              <a:off x="4876800" y="1295400"/>
              <a:ext cx="106625" cy="319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5" h="21446" fill="norm" stroke="1" extrusionOk="0">
                  <a:moveTo>
                    <a:pt x="5082" y="0"/>
                  </a:moveTo>
                  <a:cubicBezTo>
                    <a:pt x="4235" y="4689"/>
                    <a:pt x="3388" y="9379"/>
                    <a:pt x="2753" y="12505"/>
                  </a:cubicBezTo>
                  <a:cubicBezTo>
                    <a:pt x="2118" y="15632"/>
                    <a:pt x="1694" y="17195"/>
                    <a:pt x="1271" y="18332"/>
                  </a:cubicBezTo>
                  <a:cubicBezTo>
                    <a:pt x="847" y="19468"/>
                    <a:pt x="424" y="20179"/>
                    <a:pt x="424" y="20108"/>
                  </a:cubicBezTo>
                  <a:cubicBezTo>
                    <a:pt x="424" y="20037"/>
                    <a:pt x="847" y="19184"/>
                    <a:pt x="2753" y="17905"/>
                  </a:cubicBezTo>
                  <a:cubicBezTo>
                    <a:pt x="4659" y="16626"/>
                    <a:pt x="8047" y="14921"/>
                    <a:pt x="10800" y="13997"/>
                  </a:cubicBezTo>
                  <a:cubicBezTo>
                    <a:pt x="13553" y="13074"/>
                    <a:pt x="15671" y="12932"/>
                    <a:pt x="17365" y="13145"/>
                  </a:cubicBezTo>
                  <a:cubicBezTo>
                    <a:pt x="19059" y="13358"/>
                    <a:pt x="20329" y="13926"/>
                    <a:pt x="20965" y="14992"/>
                  </a:cubicBezTo>
                  <a:cubicBezTo>
                    <a:pt x="21600" y="16058"/>
                    <a:pt x="21600" y="17621"/>
                    <a:pt x="19482" y="18829"/>
                  </a:cubicBezTo>
                  <a:cubicBezTo>
                    <a:pt x="17365" y="20037"/>
                    <a:pt x="13129" y="20889"/>
                    <a:pt x="9953" y="21245"/>
                  </a:cubicBezTo>
                  <a:cubicBezTo>
                    <a:pt x="6776" y="21600"/>
                    <a:pt x="4659" y="21458"/>
                    <a:pt x="3176" y="21032"/>
                  </a:cubicBezTo>
                  <a:cubicBezTo>
                    <a:pt x="1694" y="20605"/>
                    <a:pt x="847" y="19895"/>
                    <a:pt x="0" y="191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9" name="Line"/>
            <p:cNvSpPr/>
            <p:nvPr/>
          </p:nvSpPr>
          <p:spPr>
            <a:xfrm>
              <a:off x="5105399" y="1562100"/>
              <a:ext cx="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0" name="Line"/>
            <p:cNvSpPr/>
            <p:nvPr/>
          </p:nvSpPr>
          <p:spPr>
            <a:xfrm>
              <a:off x="4067904" y="2116893"/>
              <a:ext cx="134621" cy="455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5" h="21443" fill="norm" stroke="1" extrusionOk="0">
                  <a:moveTo>
                    <a:pt x="2342" y="7953"/>
                  </a:moveTo>
                  <a:cubicBezTo>
                    <a:pt x="1033" y="8351"/>
                    <a:pt x="-276" y="8749"/>
                    <a:pt x="51" y="9595"/>
                  </a:cubicBezTo>
                  <a:cubicBezTo>
                    <a:pt x="379" y="10441"/>
                    <a:pt x="2342" y="11735"/>
                    <a:pt x="4142" y="13577"/>
                  </a:cubicBezTo>
                  <a:cubicBezTo>
                    <a:pt x="5942" y="15418"/>
                    <a:pt x="7579" y="17807"/>
                    <a:pt x="8397" y="19300"/>
                  </a:cubicBezTo>
                  <a:cubicBezTo>
                    <a:pt x="9215" y="20793"/>
                    <a:pt x="9215" y="21390"/>
                    <a:pt x="8724" y="21440"/>
                  </a:cubicBezTo>
                  <a:cubicBezTo>
                    <a:pt x="8233" y="21490"/>
                    <a:pt x="7251" y="20992"/>
                    <a:pt x="6433" y="18902"/>
                  </a:cubicBezTo>
                  <a:cubicBezTo>
                    <a:pt x="5615" y="16812"/>
                    <a:pt x="4960" y="13129"/>
                    <a:pt x="5615" y="10043"/>
                  </a:cubicBezTo>
                  <a:cubicBezTo>
                    <a:pt x="6269" y="6957"/>
                    <a:pt x="8233" y="4469"/>
                    <a:pt x="9869" y="2976"/>
                  </a:cubicBezTo>
                  <a:cubicBezTo>
                    <a:pt x="11506" y="1483"/>
                    <a:pt x="12815" y="985"/>
                    <a:pt x="14451" y="587"/>
                  </a:cubicBezTo>
                  <a:cubicBezTo>
                    <a:pt x="16088" y="189"/>
                    <a:pt x="18051" y="-110"/>
                    <a:pt x="19360" y="39"/>
                  </a:cubicBezTo>
                  <a:cubicBezTo>
                    <a:pt x="20669" y="189"/>
                    <a:pt x="21324" y="786"/>
                    <a:pt x="20342" y="2080"/>
                  </a:cubicBezTo>
                  <a:cubicBezTo>
                    <a:pt x="19360" y="3374"/>
                    <a:pt x="16742" y="5365"/>
                    <a:pt x="13797" y="7007"/>
                  </a:cubicBezTo>
                  <a:cubicBezTo>
                    <a:pt x="10851" y="8649"/>
                    <a:pt x="7579" y="9943"/>
                    <a:pt x="4306" y="112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1" name="Line"/>
            <p:cNvSpPr/>
            <p:nvPr/>
          </p:nvSpPr>
          <p:spPr>
            <a:xfrm>
              <a:off x="4178663" y="2317750"/>
              <a:ext cx="152037" cy="190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157" fill="norm" stroke="1" extrusionOk="0">
                  <a:moveTo>
                    <a:pt x="837" y="11270"/>
                  </a:moveTo>
                  <a:cubicBezTo>
                    <a:pt x="245" y="9391"/>
                    <a:pt x="-347" y="7513"/>
                    <a:pt x="245" y="6457"/>
                  </a:cubicBezTo>
                  <a:cubicBezTo>
                    <a:pt x="837" y="5400"/>
                    <a:pt x="2612" y="5165"/>
                    <a:pt x="4979" y="5870"/>
                  </a:cubicBezTo>
                  <a:cubicBezTo>
                    <a:pt x="7346" y="6574"/>
                    <a:pt x="10305" y="8217"/>
                    <a:pt x="12376" y="10213"/>
                  </a:cubicBezTo>
                  <a:cubicBezTo>
                    <a:pt x="14448" y="12209"/>
                    <a:pt x="15631" y="14557"/>
                    <a:pt x="15927" y="16435"/>
                  </a:cubicBezTo>
                  <a:cubicBezTo>
                    <a:pt x="16223" y="18313"/>
                    <a:pt x="15631" y="19722"/>
                    <a:pt x="14595" y="20543"/>
                  </a:cubicBezTo>
                  <a:cubicBezTo>
                    <a:pt x="13560" y="21365"/>
                    <a:pt x="12080" y="21600"/>
                    <a:pt x="10897" y="19722"/>
                  </a:cubicBezTo>
                  <a:cubicBezTo>
                    <a:pt x="9713" y="17843"/>
                    <a:pt x="8826" y="13852"/>
                    <a:pt x="10601" y="10213"/>
                  </a:cubicBezTo>
                  <a:cubicBezTo>
                    <a:pt x="12376" y="6574"/>
                    <a:pt x="16815" y="3287"/>
                    <a:pt x="212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2" name="Line"/>
            <p:cNvSpPr/>
            <p:nvPr/>
          </p:nvSpPr>
          <p:spPr>
            <a:xfrm>
              <a:off x="4481990" y="2138971"/>
              <a:ext cx="109060" cy="350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0" h="21401" fill="norm" stroke="1" extrusionOk="0">
                  <a:moveTo>
                    <a:pt x="20610" y="2776"/>
                  </a:moveTo>
                  <a:cubicBezTo>
                    <a:pt x="19810" y="1870"/>
                    <a:pt x="19010" y="965"/>
                    <a:pt x="17610" y="448"/>
                  </a:cubicBezTo>
                  <a:cubicBezTo>
                    <a:pt x="16210" y="-70"/>
                    <a:pt x="14210" y="-199"/>
                    <a:pt x="11410" y="383"/>
                  </a:cubicBezTo>
                  <a:cubicBezTo>
                    <a:pt x="8610" y="965"/>
                    <a:pt x="5010" y="2258"/>
                    <a:pt x="2610" y="4587"/>
                  </a:cubicBezTo>
                  <a:cubicBezTo>
                    <a:pt x="210" y="6915"/>
                    <a:pt x="-990" y="10278"/>
                    <a:pt x="1010" y="13252"/>
                  </a:cubicBezTo>
                  <a:cubicBezTo>
                    <a:pt x="3010" y="16227"/>
                    <a:pt x="8210" y="18814"/>
                    <a:pt x="13410" y="214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3" name="Line"/>
            <p:cNvSpPr/>
            <p:nvPr/>
          </p:nvSpPr>
          <p:spPr>
            <a:xfrm>
              <a:off x="4642576" y="2209923"/>
              <a:ext cx="132897" cy="433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1489" fill="norm" stroke="1" extrusionOk="0">
                  <a:moveTo>
                    <a:pt x="3934" y="11318"/>
                  </a:moveTo>
                  <a:cubicBezTo>
                    <a:pt x="2584" y="13835"/>
                    <a:pt x="1234" y="16351"/>
                    <a:pt x="559" y="17872"/>
                  </a:cubicBezTo>
                  <a:cubicBezTo>
                    <a:pt x="-116" y="19392"/>
                    <a:pt x="-116" y="19916"/>
                    <a:pt x="221" y="20440"/>
                  </a:cubicBezTo>
                  <a:cubicBezTo>
                    <a:pt x="559" y="20965"/>
                    <a:pt x="1234" y="21489"/>
                    <a:pt x="1740" y="21489"/>
                  </a:cubicBezTo>
                  <a:cubicBezTo>
                    <a:pt x="2246" y="21489"/>
                    <a:pt x="2584" y="20965"/>
                    <a:pt x="2921" y="18710"/>
                  </a:cubicBezTo>
                  <a:cubicBezTo>
                    <a:pt x="3259" y="16456"/>
                    <a:pt x="3596" y="12472"/>
                    <a:pt x="4609" y="9273"/>
                  </a:cubicBezTo>
                  <a:cubicBezTo>
                    <a:pt x="5621" y="6075"/>
                    <a:pt x="7309" y="3664"/>
                    <a:pt x="8828" y="2196"/>
                  </a:cubicBezTo>
                  <a:cubicBezTo>
                    <a:pt x="10346" y="728"/>
                    <a:pt x="11697" y="204"/>
                    <a:pt x="13215" y="46"/>
                  </a:cubicBezTo>
                  <a:cubicBezTo>
                    <a:pt x="14734" y="-111"/>
                    <a:pt x="16422" y="99"/>
                    <a:pt x="18109" y="1200"/>
                  </a:cubicBezTo>
                  <a:cubicBezTo>
                    <a:pt x="19796" y="2301"/>
                    <a:pt x="21484" y="4293"/>
                    <a:pt x="21146" y="5813"/>
                  </a:cubicBezTo>
                  <a:cubicBezTo>
                    <a:pt x="20809" y="7334"/>
                    <a:pt x="18447" y="8382"/>
                    <a:pt x="16253" y="8906"/>
                  </a:cubicBezTo>
                  <a:cubicBezTo>
                    <a:pt x="14059" y="9431"/>
                    <a:pt x="12034" y="9431"/>
                    <a:pt x="10009" y="94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4" name="Line"/>
            <p:cNvSpPr/>
            <p:nvPr/>
          </p:nvSpPr>
          <p:spPr>
            <a:xfrm>
              <a:off x="4992995" y="2260600"/>
              <a:ext cx="239405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600" fill="norm" stroke="1" extrusionOk="0">
                  <a:moveTo>
                    <a:pt x="3241" y="0"/>
                  </a:moveTo>
                  <a:cubicBezTo>
                    <a:pt x="1725" y="7200"/>
                    <a:pt x="209" y="14400"/>
                    <a:pt x="19" y="18000"/>
                  </a:cubicBezTo>
                  <a:cubicBezTo>
                    <a:pt x="-170" y="21600"/>
                    <a:pt x="967" y="21600"/>
                    <a:pt x="4756" y="21600"/>
                  </a:cubicBezTo>
                  <a:cubicBezTo>
                    <a:pt x="8546" y="21600"/>
                    <a:pt x="14988" y="21600"/>
                    <a:pt x="2143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5" name="Line"/>
            <p:cNvSpPr/>
            <p:nvPr/>
          </p:nvSpPr>
          <p:spPr>
            <a:xfrm>
              <a:off x="4978400" y="2324100"/>
              <a:ext cx="19685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6" name="Line"/>
            <p:cNvSpPr/>
            <p:nvPr/>
          </p:nvSpPr>
          <p:spPr>
            <a:xfrm>
              <a:off x="5079999" y="2139950"/>
              <a:ext cx="82551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938" y="1685"/>
                    <a:pt x="18277" y="3370"/>
                    <a:pt x="15508" y="6128"/>
                  </a:cubicBezTo>
                  <a:cubicBezTo>
                    <a:pt x="12738" y="8885"/>
                    <a:pt x="8862" y="12715"/>
                    <a:pt x="6092" y="15472"/>
                  </a:cubicBezTo>
                  <a:cubicBezTo>
                    <a:pt x="3323" y="18230"/>
                    <a:pt x="1662" y="1991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7" name="Line"/>
            <p:cNvSpPr/>
            <p:nvPr/>
          </p:nvSpPr>
          <p:spPr>
            <a:xfrm>
              <a:off x="5308335" y="2151215"/>
              <a:ext cx="149127" cy="227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0760" fill="norm" stroke="1" extrusionOk="0">
                  <a:moveTo>
                    <a:pt x="16903" y="5916"/>
                  </a:moveTo>
                  <a:cubicBezTo>
                    <a:pt x="16607" y="4566"/>
                    <a:pt x="16311" y="3216"/>
                    <a:pt x="15423" y="2638"/>
                  </a:cubicBezTo>
                  <a:cubicBezTo>
                    <a:pt x="14535" y="2059"/>
                    <a:pt x="13056" y="2252"/>
                    <a:pt x="10393" y="4470"/>
                  </a:cubicBezTo>
                  <a:cubicBezTo>
                    <a:pt x="7730" y="6688"/>
                    <a:pt x="3883" y="10931"/>
                    <a:pt x="1812" y="13824"/>
                  </a:cubicBezTo>
                  <a:cubicBezTo>
                    <a:pt x="-259" y="16716"/>
                    <a:pt x="-555" y="18259"/>
                    <a:pt x="924" y="19416"/>
                  </a:cubicBezTo>
                  <a:cubicBezTo>
                    <a:pt x="2404" y="20574"/>
                    <a:pt x="5659" y="21345"/>
                    <a:pt x="9209" y="20188"/>
                  </a:cubicBezTo>
                  <a:cubicBezTo>
                    <a:pt x="12760" y="19031"/>
                    <a:pt x="16607" y="15945"/>
                    <a:pt x="18678" y="12859"/>
                  </a:cubicBezTo>
                  <a:cubicBezTo>
                    <a:pt x="20749" y="9774"/>
                    <a:pt x="21045" y="6688"/>
                    <a:pt x="20749" y="4566"/>
                  </a:cubicBezTo>
                  <a:cubicBezTo>
                    <a:pt x="20453" y="2445"/>
                    <a:pt x="19566" y="1288"/>
                    <a:pt x="18382" y="613"/>
                  </a:cubicBezTo>
                  <a:cubicBezTo>
                    <a:pt x="17198" y="-62"/>
                    <a:pt x="15719" y="-255"/>
                    <a:pt x="14535" y="420"/>
                  </a:cubicBezTo>
                  <a:cubicBezTo>
                    <a:pt x="13352" y="1095"/>
                    <a:pt x="12464" y="2638"/>
                    <a:pt x="11577" y="41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8" name="Line"/>
            <p:cNvSpPr/>
            <p:nvPr/>
          </p:nvSpPr>
          <p:spPr>
            <a:xfrm>
              <a:off x="5505449" y="2266950"/>
              <a:ext cx="6985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64" y="15600"/>
                    <a:pt x="3927" y="9600"/>
                    <a:pt x="7527" y="6000"/>
                  </a:cubicBezTo>
                  <a:cubicBezTo>
                    <a:pt x="11127" y="2400"/>
                    <a:pt x="16364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9" name="Line"/>
            <p:cNvSpPr/>
            <p:nvPr/>
          </p:nvSpPr>
          <p:spPr>
            <a:xfrm>
              <a:off x="5667679" y="2154351"/>
              <a:ext cx="109874" cy="24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3" h="21376" fill="norm" stroke="1" extrusionOk="0">
                  <a:moveTo>
                    <a:pt x="17342" y="951"/>
                  </a:moveTo>
                  <a:cubicBezTo>
                    <a:pt x="15742" y="402"/>
                    <a:pt x="14142" y="-147"/>
                    <a:pt x="11142" y="36"/>
                  </a:cubicBezTo>
                  <a:cubicBezTo>
                    <a:pt x="8142" y="219"/>
                    <a:pt x="3742" y="1134"/>
                    <a:pt x="1542" y="2050"/>
                  </a:cubicBezTo>
                  <a:cubicBezTo>
                    <a:pt x="-658" y="2965"/>
                    <a:pt x="-658" y="3880"/>
                    <a:pt x="2542" y="5802"/>
                  </a:cubicBezTo>
                  <a:cubicBezTo>
                    <a:pt x="5742" y="7724"/>
                    <a:pt x="12142" y="10653"/>
                    <a:pt x="15942" y="13216"/>
                  </a:cubicBezTo>
                  <a:cubicBezTo>
                    <a:pt x="19742" y="15778"/>
                    <a:pt x="20942" y="17975"/>
                    <a:pt x="20742" y="19348"/>
                  </a:cubicBezTo>
                  <a:cubicBezTo>
                    <a:pt x="20542" y="20721"/>
                    <a:pt x="18942" y="21270"/>
                    <a:pt x="16142" y="21361"/>
                  </a:cubicBezTo>
                  <a:cubicBezTo>
                    <a:pt x="13342" y="21453"/>
                    <a:pt x="9342" y="21087"/>
                    <a:pt x="5342" y="207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0" name="Line"/>
            <p:cNvSpPr/>
            <p:nvPr/>
          </p:nvSpPr>
          <p:spPr>
            <a:xfrm>
              <a:off x="5645150" y="2108200"/>
              <a:ext cx="2921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26" y="18720"/>
                    <a:pt x="8452" y="15840"/>
                    <a:pt x="12052" y="12240"/>
                  </a:cubicBezTo>
                  <a:cubicBezTo>
                    <a:pt x="15652" y="8640"/>
                    <a:pt x="18626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1" name="Line"/>
            <p:cNvSpPr/>
            <p:nvPr/>
          </p:nvSpPr>
          <p:spPr>
            <a:xfrm>
              <a:off x="5949950" y="2063750"/>
              <a:ext cx="81264" cy="361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6" h="21600" fill="norm" stroke="1" extrusionOk="0">
                  <a:moveTo>
                    <a:pt x="3161" y="0"/>
                  </a:moveTo>
                  <a:cubicBezTo>
                    <a:pt x="10010" y="3789"/>
                    <a:pt x="16859" y="7579"/>
                    <a:pt x="19229" y="10737"/>
                  </a:cubicBezTo>
                  <a:cubicBezTo>
                    <a:pt x="21600" y="13895"/>
                    <a:pt x="19493" y="16421"/>
                    <a:pt x="15541" y="18126"/>
                  </a:cubicBezTo>
                  <a:cubicBezTo>
                    <a:pt x="11590" y="19832"/>
                    <a:pt x="5795" y="2071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2" name="Line"/>
            <p:cNvSpPr/>
            <p:nvPr/>
          </p:nvSpPr>
          <p:spPr>
            <a:xfrm>
              <a:off x="0" y="3067049"/>
              <a:ext cx="10452100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2" y="21600"/>
                  </a:moveTo>
                  <a:cubicBezTo>
                    <a:pt x="26" y="21200"/>
                    <a:pt x="0" y="20800"/>
                    <a:pt x="0" y="20400"/>
                  </a:cubicBezTo>
                  <a:cubicBezTo>
                    <a:pt x="0" y="20000"/>
                    <a:pt x="26" y="19600"/>
                    <a:pt x="125" y="19200"/>
                  </a:cubicBezTo>
                  <a:cubicBezTo>
                    <a:pt x="223" y="18800"/>
                    <a:pt x="394" y="18400"/>
                    <a:pt x="569" y="18200"/>
                  </a:cubicBezTo>
                  <a:cubicBezTo>
                    <a:pt x="744" y="18000"/>
                    <a:pt x="923" y="18000"/>
                    <a:pt x="1094" y="17900"/>
                  </a:cubicBezTo>
                  <a:cubicBezTo>
                    <a:pt x="1264" y="17800"/>
                    <a:pt x="1426" y="17600"/>
                    <a:pt x="1588" y="17200"/>
                  </a:cubicBezTo>
                  <a:cubicBezTo>
                    <a:pt x="1750" y="16800"/>
                    <a:pt x="1912" y="16200"/>
                    <a:pt x="2087" y="15600"/>
                  </a:cubicBezTo>
                  <a:cubicBezTo>
                    <a:pt x="2261" y="15000"/>
                    <a:pt x="2450" y="14400"/>
                    <a:pt x="2618" y="13800"/>
                  </a:cubicBezTo>
                  <a:cubicBezTo>
                    <a:pt x="2786" y="13200"/>
                    <a:pt x="2935" y="12600"/>
                    <a:pt x="3093" y="12100"/>
                  </a:cubicBezTo>
                  <a:cubicBezTo>
                    <a:pt x="3250" y="11600"/>
                    <a:pt x="3416" y="11200"/>
                    <a:pt x="3587" y="10800"/>
                  </a:cubicBezTo>
                  <a:cubicBezTo>
                    <a:pt x="3757" y="10400"/>
                    <a:pt x="3932" y="10000"/>
                    <a:pt x="4116" y="9600"/>
                  </a:cubicBezTo>
                  <a:cubicBezTo>
                    <a:pt x="4300" y="9200"/>
                    <a:pt x="4492" y="8800"/>
                    <a:pt x="4641" y="8500"/>
                  </a:cubicBezTo>
                  <a:cubicBezTo>
                    <a:pt x="4790" y="8200"/>
                    <a:pt x="4895" y="8000"/>
                    <a:pt x="5054" y="7700"/>
                  </a:cubicBezTo>
                  <a:cubicBezTo>
                    <a:pt x="5214" y="7400"/>
                    <a:pt x="5428" y="7000"/>
                    <a:pt x="5586" y="6700"/>
                  </a:cubicBezTo>
                  <a:cubicBezTo>
                    <a:pt x="5743" y="6400"/>
                    <a:pt x="5844" y="6200"/>
                    <a:pt x="5953" y="6000"/>
                  </a:cubicBezTo>
                  <a:cubicBezTo>
                    <a:pt x="6063" y="5800"/>
                    <a:pt x="6181" y="5600"/>
                    <a:pt x="6299" y="5400"/>
                  </a:cubicBezTo>
                  <a:cubicBezTo>
                    <a:pt x="6417" y="5200"/>
                    <a:pt x="6535" y="5000"/>
                    <a:pt x="6653" y="4700"/>
                  </a:cubicBezTo>
                  <a:cubicBezTo>
                    <a:pt x="6771" y="4400"/>
                    <a:pt x="6889" y="4000"/>
                    <a:pt x="7016" y="3700"/>
                  </a:cubicBezTo>
                  <a:cubicBezTo>
                    <a:pt x="7143" y="3400"/>
                    <a:pt x="7279" y="3200"/>
                    <a:pt x="7410" y="3000"/>
                  </a:cubicBezTo>
                  <a:cubicBezTo>
                    <a:pt x="7541" y="2800"/>
                    <a:pt x="7668" y="2600"/>
                    <a:pt x="7793" y="2400"/>
                  </a:cubicBezTo>
                  <a:cubicBezTo>
                    <a:pt x="7917" y="2200"/>
                    <a:pt x="8040" y="2000"/>
                    <a:pt x="8169" y="1800"/>
                  </a:cubicBezTo>
                  <a:cubicBezTo>
                    <a:pt x="8298" y="1600"/>
                    <a:pt x="8434" y="1400"/>
                    <a:pt x="8567" y="1200"/>
                  </a:cubicBezTo>
                  <a:cubicBezTo>
                    <a:pt x="8700" y="1000"/>
                    <a:pt x="8832" y="800"/>
                    <a:pt x="8965" y="700"/>
                  </a:cubicBezTo>
                  <a:cubicBezTo>
                    <a:pt x="9098" y="600"/>
                    <a:pt x="9234" y="600"/>
                    <a:pt x="9363" y="500"/>
                  </a:cubicBezTo>
                  <a:cubicBezTo>
                    <a:pt x="9492" y="400"/>
                    <a:pt x="9615" y="200"/>
                    <a:pt x="9746" y="100"/>
                  </a:cubicBezTo>
                  <a:cubicBezTo>
                    <a:pt x="9877" y="0"/>
                    <a:pt x="10017" y="0"/>
                    <a:pt x="10155" y="0"/>
                  </a:cubicBezTo>
                  <a:cubicBezTo>
                    <a:pt x="10293" y="0"/>
                    <a:pt x="10428" y="0"/>
                    <a:pt x="10625" y="0"/>
                  </a:cubicBezTo>
                  <a:cubicBezTo>
                    <a:pt x="10822" y="0"/>
                    <a:pt x="11080" y="0"/>
                    <a:pt x="11277" y="0"/>
                  </a:cubicBezTo>
                  <a:cubicBezTo>
                    <a:pt x="11474" y="0"/>
                    <a:pt x="11609" y="0"/>
                    <a:pt x="11808" y="200"/>
                  </a:cubicBezTo>
                  <a:cubicBezTo>
                    <a:pt x="12007" y="400"/>
                    <a:pt x="12270" y="800"/>
                    <a:pt x="12460" y="1000"/>
                  </a:cubicBezTo>
                  <a:cubicBezTo>
                    <a:pt x="12650" y="1200"/>
                    <a:pt x="12768" y="1200"/>
                    <a:pt x="12895" y="1300"/>
                  </a:cubicBezTo>
                  <a:cubicBezTo>
                    <a:pt x="13022" y="1400"/>
                    <a:pt x="13158" y="1600"/>
                    <a:pt x="13289" y="1800"/>
                  </a:cubicBezTo>
                  <a:cubicBezTo>
                    <a:pt x="13420" y="2000"/>
                    <a:pt x="13547" y="2200"/>
                    <a:pt x="13731" y="2500"/>
                  </a:cubicBezTo>
                  <a:cubicBezTo>
                    <a:pt x="13914" y="2800"/>
                    <a:pt x="14155" y="3200"/>
                    <a:pt x="14339" y="3600"/>
                  </a:cubicBezTo>
                  <a:cubicBezTo>
                    <a:pt x="14522" y="4000"/>
                    <a:pt x="14649" y="4400"/>
                    <a:pt x="14774" y="4700"/>
                  </a:cubicBezTo>
                  <a:cubicBezTo>
                    <a:pt x="14899" y="5000"/>
                    <a:pt x="15021" y="5200"/>
                    <a:pt x="15198" y="5500"/>
                  </a:cubicBezTo>
                  <a:cubicBezTo>
                    <a:pt x="15375" y="5800"/>
                    <a:pt x="15607" y="6200"/>
                    <a:pt x="15780" y="6600"/>
                  </a:cubicBezTo>
                  <a:cubicBezTo>
                    <a:pt x="15953" y="7000"/>
                    <a:pt x="16067" y="7400"/>
                    <a:pt x="16180" y="7700"/>
                  </a:cubicBezTo>
                  <a:cubicBezTo>
                    <a:pt x="16294" y="8000"/>
                    <a:pt x="16408" y="8200"/>
                    <a:pt x="16526" y="8400"/>
                  </a:cubicBezTo>
                  <a:cubicBezTo>
                    <a:pt x="16644" y="8600"/>
                    <a:pt x="16766" y="8800"/>
                    <a:pt x="16874" y="9000"/>
                  </a:cubicBezTo>
                  <a:cubicBezTo>
                    <a:pt x="16981" y="9200"/>
                    <a:pt x="17073" y="9400"/>
                    <a:pt x="17173" y="9700"/>
                  </a:cubicBezTo>
                  <a:cubicBezTo>
                    <a:pt x="17274" y="10000"/>
                    <a:pt x="17383" y="10400"/>
                    <a:pt x="17488" y="10700"/>
                  </a:cubicBezTo>
                  <a:cubicBezTo>
                    <a:pt x="17593" y="11000"/>
                    <a:pt x="17694" y="11200"/>
                    <a:pt x="17838" y="11500"/>
                  </a:cubicBezTo>
                  <a:cubicBezTo>
                    <a:pt x="17983" y="11800"/>
                    <a:pt x="18171" y="12200"/>
                    <a:pt x="18352" y="12500"/>
                  </a:cubicBezTo>
                  <a:cubicBezTo>
                    <a:pt x="18534" y="12800"/>
                    <a:pt x="18709" y="13000"/>
                    <a:pt x="18873" y="13200"/>
                  </a:cubicBezTo>
                  <a:cubicBezTo>
                    <a:pt x="19037" y="13400"/>
                    <a:pt x="19190" y="13600"/>
                    <a:pt x="19334" y="13800"/>
                  </a:cubicBezTo>
                  <a:cubicBezTo>
                    <a:pt x="19478" y="14000"/>
                    <a:pt x="19614" y="14200"/>
                    <a:pt x="19772" y="14300"/>
                  </a:cubicBezTo>
                  <a:cubicBezTo>
                    <a:pt x="19929" y="14400"/>
                    <a:pt x="20108" y="14400"/>
                    <a:pt x="20292" y="14100"/>
                  </a:cubicBezTo>
                  <a:cubicBezTo>
                    <a:pt x="20476" y="13800"/>
                    <a:pt x="20664" y="13200"/>
                    <a:pt x="20828" y="12700"/>
                  </a:cubicBezTo>
                  <a:cubicBezTo>
                    <a:pt x="20992" y="12200"/>
                    <a:pt x="21132" y="11800"/>
                    <a:pt x="21257" y="11000"/>
                  </a:cubicBezTo>
                  <a:cubicBezTo>
                    <a:pt x="21381" y="10200"/>
                    <a:pt x="21491" y="9000"/>
                    <a:pt x="21600" y="7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3" name="Line"/>
            <p:cNvSpPr/>
            <p:nvPr/>
          </p:nvSpPr>
          <p:spPr>
            <a:xfrm>
              <a:off x="8278283" y="3244850"/>
              <a:ext cx="167218" cy="445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937" y="0"/>
                  </a:moveTo>
                  <a:cubicBezTo>
                    <a:pt x="9843" y="154"/>
                    <a:pt x="8749" y="308"/>
                    <a:pt x="9159" y="518"/>
                  </a:cubicBezTo>
                  <a:cubicBezTo>
                    <a:pt x="9570" y="728"/>
                    <a:pt x="11484" y="995"/>
                    <a:pt x="13261" y="1313"/>
                  </a:cubicBezTo>
                  <a:cubicBezTo>
                    <a:pt x="15038" y="1631"/>
                    <a:pt x="16678" y="2000"/>
                    <a:pt x="17635" y="2379"/>
                  </a:cubicBezTo>
                  <a:cubicBezTo>
                    <a:pt x="18592" y="2759"/>
                    <a:pt x="18866" y="3149"/>
                    <a:pt x="19003" y="3533"/>
                  </a:cubicBezTo>
                  <a:cubicBezTo>
                    <a:pt x="19139" y="3918"/>
                    <a:pt x="19139" y="4297"/>
                    <a:pt x="19276" y="4708"/>
                  </a:cubicBezTo>
                  <a:cubicBezTo>
                    <a:pt x="19413" y="5118"/>
                    <a:pt x="19686" y="5559"/>
                    <a:pt x="19959" y="5969"/>
                  </a:cubicBezTo>
                  <a:cubicBezTo>
                    <a:pt x="20233" y="6379"/>
                    <a:pt x="20506" y="6759"/>
                    <a:pt x="20780" y="7138"/>
                  </a:cubicBezTo>
                  <a:cubicBezTo>
                    <a:pt x="21053" y="7518"/>
                    <a:pt x="21327" y="7897"/>
                    <a:pt x="21463" y="8308"/>
                  </a:cubicBezTo>
                  <a:cubicBezTo>
                    <a:pt x="21600" y="8718"/>
                    <a:pt x="21600" y="9159"/>
                    <a:pt x="21600" y="9590"/>
                  </a:cubicBezTo>
                  <a:cubicBezTo>
                    <a:pt x="21600" y="10021"/>
                    <a:pt x="21600" y="10441"/>
                    <a:pt x="21190" y="10872"/>
                  </a:cubicBezTo>
                  <a:cubicBezTo>
                    <a:pt x="20780" y="11303"/>
                    <a:pt x="19959" y="11744"/>
                    <a:pt x="19139" y="12195"/>
                  </a:cubicBezTo>
                  <a:cubicBezTo>
                    <a:pt x="18319" y="12646"/>
                    <a:pt x="17499" y="13108"/>
                    <a:pt x="16542" y="13554"/>
                  </a:cubicBezTo>
                  <a:cubicBezTo>
                    <a:pt x="15585" y="14000"/>
                    <a:pt x="14491" y="14431"/>
                    <a:pt x="13397" y="14862"/>
                  </a:cubicBezTo>
                  <a:cubicBezTo>
                    <a:pt x="12304" y="15292"/>
                    <a:pt x="11210" y="15723"/>
                    <a:pt x="10116" y="16133"/>
                  </a:cubicBezTo>
                  <a:cubicBezTo>
                    <a:pt x="9023" y="16544"/>
                    <a:pt x="7929" y="16933"/>
                    <a:pt x="6835" y="17308"/>
                  </a:cubicBezTo>
                  <a:cubicBezTo>
                    <a:pt x="5742" y="17682"/>
                    <a:pt x="4648" y="18041"/>
                    <a:pt x="3691" y="18410"/>
                  </a:cubicBezTo>
                  <a:cubicBezTo>
                    <a:pt x="2734" y="18779"/>
                    <a:pt x="1914" y="19159"/>
                    <a:pt x="1230" y="19533"/>
                  </a:cubicBezTo>
                  <a:cubicBezTo>
                    <a:pt x="547" y="19908"/>
                    <a:pt x="0" y="20277"/>
                    <a:pt x="0" y="20621"/>
                  </a:cubicBezTo>
                  <a:cubicBezTo>
                    <a:pt x="0" y="20964"/>
                    <a:pt x="547" y="21282"/>
                    <a:pt x="109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4" name="Line"/>
            <p:cNvSpPr/>
            <p:nvPr/>
          </p:nvSpPr>
          <p:spPr>
            <a:xfrm>
              <a:off x="576357" y="3709697"/>
              <a:ext cx="204694" cy="220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21028" fill="norm" stroke="1" extrusionOk="0">
                  <a:moveTo>
                    <a:pt x="13899" y="4115"/>
                  </a:moveTo>
                  <a:cubicBezTo>
                    <a:pt x="13899" y="3106"/>
                    <a:pt x="13899" y="2097"/>
                    <a:pt x="13244" y="1390"/>
                  </a:cubicBezTo>
                  <a:cubicBezTo>
                    <a:pt x="12590" y="683"/>
                    <a:pt x="11281" y="280"/>
                    <a:pt x="10081" y="78"/>
                  </a:cubicBezTo>
                  <a:cubicBezTo>
                    <a:pt x="8881" y="-124"/>
                    <a:pt x="7790" y="-124"/>
                    <a:pt x="5935" y="2500"/>
                  </a:cubicBezTo>
                  <a:cubicBezTo>
                    <a:pt x="4081" y="5125"/>
                    <a:pt x="1463" y="10373"/>
                    <a:pt x="481" y="13906"/>
                  </a:cubicBezTo>
                  <a:cubicBezTo>
                    <a:pt x="-501" y="17439"/>
                    <a:pt x="154" y="19255"/>
                    <a:pt x="1244" y="20265"/>
                  </a:cubicBezTo>
                  <a:cubicBezTo>
                    <a:pt x="2335" y="21274"/>
                    <a:pt x="3863" y="21476"/>
                    <a:pt x="5826" y="19659"/>
                  </a:cubicBezTo>
                  <a:cubicBezTo>
                    <a:pt x="7790" y="17842"/>
                    <a:pt x="10190" y="14007"/>
                    <a:pt x="11499" y="11181"/>
                  </a:cubicBezTo>
                  <a:cubicBezTo>
                    <a:pt x="12808" y="8355"/>
                    <a:pt x="13026" y="6538"/>
                    <a:pt x="13135" y="6437"/>
                  </a:cubicBezTo>
                  <a:cubicBezTo>
                    <a:pt x="13244" y="6336"/>
                    <a:pt x="13244" y="7951"/>
                    <a:pt x="13790" y="9869"/>
                  </a:cubicBezTo>
                  <a:cubicBezTo>
                    <a:pt x="14335" y="11786"/>
                    <a:pt x="15426" y="14007"/>
                    <a:pt x="16735" y="15420"/>
                  </a:cubicBezTo>
                  <a:cubicBezTo>
                    <a:pt x="18044" y="16833"/>
                    <a:pt x="19572" y="17439"/>
                    <a:pt x="21099" y="180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5" name="Line"/>
            <p:cNvSpPr/>
            <p:nvPr/>
          </p:nvSpPr>
          <p:spPr>
            <a:xfrm>
              <a:off x="755650" y="3714750"/>
              <a:ext cx="115447" cy="28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8" h="21419" fill="norm" stroke="1" extrusionOk="0">
                  <a:moveTo>
                    <a:pt x="9257" y="0"/>
                  </a:moveTo>
                  <a:cubicBezTo>
                    <a:pt x="13114" y="1734"/>
                    <a:pt x="16971" y="3469"/>
                    <a:pt x="19093" y="6307"/>
                  </a:cubicBezTo>
                  <a:cubicBezTo>
                    <a:pt x="21214" y="9145"/>
                    <a:pt x="21600" y="13086"/>
                    <a:pt x="20250" y="15845"/>
                  </a:cubicBezTo>
                  <a:cubicBezTo>
                    <a:pt x="18900" y="18604"/>
                    <a:pt x="15814" y="20181"/>
                    <a:pt x="12150" y="20891"/>
                  </a:cubicBezTo>
                  <a:cubicBezTo>
                    <a:pt x="8486" y="21600"/>
                    <a:pt x="4243" y="21442"/>
                    <a:pt x="0" y="212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6" name="Line"/>
            <p:cNvSpPr/>
            <p:nvPr/>
          </p:nvSpPr>
          <p:spPr>
            <a:xfrm>
              <a:off x="447636" y="3702050"/>
              <a:ext cx="155614" cy="33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600" fill="norm" stroke="1" extrusionOk="0">
                  <a:moveTo>
                    <a:pt x="21459" y="0"/>
                  </a:moveTo>
                  <a:cubicBezTo>
                    <a:pt x="16497" y="815"/>
                    <a:pt x="11535" y="1630"/>
                    <a:pt x="7448" y="4075"/>
                  </a:cubicBezTo>
                  <a:cubicBezTo>
                    <a:pt x="3362" y="6521"/>
                    <a:pt x="151" y="10596"/>
                    <a:pt x="5" y="13653"/>
                  </a:cubicBezTo>
                  <a:cubicBezTo>
                    <a:pt x="-141" y="16709"/>
                    <a:pt x="2778" y="18747"/>
                    <a:pt x="6718" y="19902"/>
                  </a:cubicBezTo>
                  <a:cubicBezTo>
                    <a:pt x="10659" y="21057"/>
                    <a:pt x="15621" y="21328"/>
                    <a:pt x="2058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7" name="Line"/>
            <p:cNvSpPr/>
            <p:nvPr/>
          </p:nvSpPr>
          <p:spPr>
            <a:xfrm>
              <a:off x="1310216" y="3789888"/>
              <a:ext cx="131234" cy="21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6" fill="norm" stroke="1" extrusionOk="0">
                  <a:moveTo>
                    <a:pt x="697" y="6275"/>
                  </a:moveTo>
                  <a:cubicBezTo>
                    <a:pt x="348" y="12446"/>
                    <a:pt x="0" y="18617"/>
                    <a:pt x="0" y="18206"/>
                  </a:cubicBezTo>
                  <a:cubicBezTo>
                    <a:pt x="0" y="17795"/>
                    <a:pt x="348" y="10800"/>
                    <a:pt x="1045" y="6789"/>
                  </a:cubicBezTo>
                  <a:cubicBezTo>
                    <a:pt x="1742" y="2777"/>
                    <a:pt x="2787" y="1749"/>
                    <a:pt x="4181" y="926"/>
                  </a:cubicBezTo>
                  <a:cubicBezTo>
                    <a:pt x="5574" y="103"/>
                    <a:pt x="7316" y="-514"/>
                    <a:pt x="9929" y="617"/>
                  </a:cubicBezTo>
                  <a:cubicBezTo>
                    <a:pt x="12542" y="1749"/>
                    <a:pt x="16026" y="4629"/>
                    <a:pt x="18290" y="7715"/>
                  </a:cubicBezTo>
                  <a:cubicBezTo>
                    <a:pt x="20555" y="10800"/>
                    <a:pt x="21600" y="14092"/>
                    <a:pt x="21600" y="16355"/>
                  </a:cubicBezTo>
                  <a:cubicBezTo>
                    <a:pt x="21600" y="18617"/>
                    <a:pt x="20555" y="19852"/>
                    <a:pt x="20032" y="20469"/>
                  </a:cubicBezTo>
                  <a:cubicBezTo>
                    <a:pt x="19510" y="21086"/>
                    <a:pt x="19510" y="21086"/>
                    <a:pt x="19510" y="210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8" name="Line"/>
            <p:cNvSpPr/>
            <p:nvPr/>
          </p:nvSpPr>
          <p:spPr>
            <a:xfrm>
              <a:off x="1606550" y="3809999"/>
              <a:ext cx="1524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9" name="Line"/>
            <p:cNvSpPr/>
            <p:nvPr/>
          </p:nvSpPr>
          <p:spPr>
            <a:xfrm>
              <a:off x="1619250" y="3911600"/>
              <a:ext cx="1460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0" name="Line"/>
            <p:cNvSpPr/>
            <p:nvPr/>
          </p:nvSpPr>
          <p:spPr>
            <a:xfrm>
              <a:off x="1940983" y="3733799"/>
              <a:ext cx="8468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3840"/>
                    <a:pt x="0" y="7680"/>
                    <a:pt x="0" y="11280"/>
                  </a:cubicBezTo>
                  <a:cubicBezTo>
                    <a:pt x="0" y="14880"/>
                    <a:pt x="10800" y="182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1" name="Line"/>
            <p:cNvSpPr/>
            <p:nvPr/>
          </p:nvSpPr>
          <p:spPr>
            <a:xfrm>
              <a:off x="2009685" y="3752849"/>
              <a:ext cx="128087" cy="182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0964" fill="norm" stroke="1" extrusionOk="0">
                  <a:moveTo>
                    <a:pt x="9944" y="0"/>
                  </a:moveTo>
                  <a:cubicBezTo>
                    <a:pt x="7506" y="243"/>
                    <a:pt x="5067" y="485"/>
                    <a:pt x="3151" y="2427"/>
                  </a:cubicBezTo>
                  <a:cubicBezTo>
                    <a:pt x="1235" y="4369"/>
                    <a:pt x="-159" y="8009"/>
                    <a:pt x="15" y="11407"/>
                  </a:cubicBezTo>
                  <a:cubicBezTo>
                    <a:pt x="189" y="14804"/>
                    <a:pt x="1931" y="17960"/>
                    <a:pt x="4718" y="19658"/>
                  </a:cubicBezTo>
                  <a:cubicBezTo>
                    <a:pt x="7506" y="21357"/>
                    <a:pt x="11338" y="21600"/>
                    <a:pt x="14299" y="19173"/>
                  </a:cubicBezTo>
                  <a:cubicBezTo>
                    <a:pt x="17260" y="16746"/>
                    <a:pt x="19351" y="11649"/>
                    <a:pt x="20396" y="8373"/>
                  </a:cubicBezTo>
                  <a:cubicBezTo>
                    <a:pt x="21441" y="5097"/>
                    <a:pt x="21441" y="3640"/>
                    <a:pt x="19351" y="2548"/>
                  </a:cubicBezTo>
                  <a:cubicBezTo>
                    <a:pt x="17260" y="1456"/>
                    <a:pt x="13080" y="728"/>
                    <a:pt x="9944" y="728"/>
                  </a:cubicBezTo>
                  <a:cubicBezTo>
                    <a:pt x="6809" y="728"/>
                    <a:pt x="4718" y="1456"/>
                    <a:pt x="2628" y="21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2" name="Line"/>
            <p:cNvSpPr/>
            <p:nvPr/>
          </p:nvSpPr>
          <p:spPr>
            <a:xfrm>
              <a:off x="3525956" y="3615833"/>
              <a:ext cx="127665" cy="352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3" h="21389" fill="norm" stroke="1" extrusionOk="0">
                  <a:moveTo>
                    <a:pt x="18532" y="4466"/>
                  </a:moveTo>
                  <a:cubicBezTo>
                    <a:pt x="19229" y="3823"/>
                    <a:pt x="19925" y="3180"/>
                    <a:pt x="20448" y="2408"/>
                  </a:cubicBezTo>
                  <a:cubicBezTo>
                    <a:pt x="20971" y="1637"/>
                    <a:pt x="21319" y="737"/>
                    <a:pt x="20622" y="287"/>
                  </a:cubicBezTo>
                  <a:cubicBezTo>
                    <a:pt x="19925" y="-163"/>
                    <a:pt x="18184" y="-163"/>
                    <a:pt x="15222" y="866"/>
                  </a:cubicBezTo>
                  <a:cubicBezTo>
                    <a:pt x="12261" y="1894"/>
                    <a:pt x="8080" y="3951"/>
                    <a:pt x="5119" y="6587"/>
                  </a:cubicBezTo>
                  <a:cubicBezTo>
                    <a:pt x="2158" y="9223"/>
                    <a:pt x="416" y="12437"/>
                    <a:pt x="67" y="14816"/>
                  </a:cubicBezTo>
                  <a:cubicBezTo>
                    <a:pt x="-281" y="17194"/>
                    <a:pt x="764" y="18737"/>
                    <a:pt x="2158" y="19701"/>
                  </a:cubicBezTo>
                  <a:cubicBezTo>
                    <a:pt x="3551" y="20666"/>
                    <a:pt x="5293" y="21051"/>
                    <a:pt x="7035" y="21244"/>
                  </a:cubicBezTo>
                  <a:cubicBezTo>
                    <a:pt x="8777" y="21437"/>
                    <a:pt x="10519" y="21437"/>
                    <a:pt x="12087" y="21244"/>
                  </a:cubicBezTo>
                  <a:cubicBezTo>
                    <a:pt x="13654" y="21051"/>
                    <a:pt x="15048" y="20666"/>
                    <a:pt x="15919" y="19637"/>
                  </a:cubicBezTo>
                  <a:cubicBezTo>
                    <a:pt x="16790" y="18608"/>
                    <a:pt x="17138" y="16937"/>
                    <a:pt x="15919" y="15651"/>
                  </a:cubicBezTo>
                  <a:cubicBezTo>
                    <a:pt x="14700" y="14366"/>
                    <a:pt x="11913" y="13466"/>
                    <a:pt x="9648" y="13016"/>
                  </a:cubicBezTo>
                  <a:cubicBezTo>
                    <a:pt x="7384" y="12566"/>
                    <a:pt x="5642" y="12566"/>
                    <a:pt x="5119" y="12694"/>
                  </a:cubicBezTo>
                  <a:cubicBezTo>
                    <a:pt x="4596" y="12823"/>
                    <a:pt x="5293" y="13080"/>
                    <a:pt x="5990" y="133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3" name="Line"/>
            <p:cNvSpPr/>
            <p:nvPr/>
          </p:nvSpPr>
          <p:spPr>
            <a:xfrm>
              <a:off x="3814354" y="3606800"/>
              <a:ext cx="205197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600" fill="norm" stroke="1" extrusionOk="0">
                  <a:moveTo>
                    <a:pt x="2191" y="0"/>
                  </a:moveTo>
                  <a:cubicBezTo>
                    <a:pt x="2191" y="4800"/>
                    <a:pt x="2191" y="9600"/>
                    <a:pt x="2191" y="12900"/>
                  </a:cubicBezTo>
                  <a:cubicBezTo>
                    <a:pt x="2191" y="16200"/>
                    <a:pt x="2191" y="18000"/>
                    <a:pt x="2191" y="19350"/>
                  </a:cubicBezTo>
                  <a:cubicBezTo>
                    <a:pt x="2191" y="20700"/>
                    <a:pt x="2191" y="21600"/>
                    <a:pt x="1971" y="21600"/>
                  </a:cubicBezTo>
                  <a:cubicBezTo>
                    <a:pt x="1751" y="21600"/>
                    <a:pt x="1310" y="20700"/>
                    <a:pt x="979" y="19800"/>
                  </a:cubicBezTo>
                  <a:cubicBezTo>
                    <a:pt x="649" y="18900"/>
                    <a:pt x="428" y="18000"/>
                    <a:pt x="208" y="17100"/>
                  </a:cubicBezTo>
                  <a:cubicBezTo>
                    <a:pt x="-13" y="16200"/>
                    <a:pt x="-233" y="15300"/>
                    <a:pt x="538" y="14850"/>
                  </a:cubicBezTo>
                  <a:cubicBezTo>
                    <a:pt x="1310" y="14400"/>
                    <a:pt x="3073" y="14400"/>
                    <a:pt x="6049" y="13275"/>
                  </a:cubicBezTo>
                  <a:cubicBezTo>
                    <a:pt x="9024" y="12150"/>
                    <a:pt x="13212" y="9900"/>
                    <a:pt x="15636" y="8475"/>
                  </a:cubicBezTo>
                  <a:cubicBezTo>
                    <a:pt x="18061" y="7050"/>
                    <a:pt x="18722" y="6450"/>
                    <a:pt x="19383" y="5475"/>
                  </a:cubicBezTo>
                  <a:cubicBezTo>
                    <a:pt x="20045" y="4500"/>
                    <a:pt x="20706" y="3150"/>
                    <a:pt x="20926" y="3225"/>
                  </a:cubicBezTo>
                  <a:cubicBezTo>
                    <a:pt x="21147" y="3300"/>
                    <a:pt x="20926" y="4800"/>
                    <a:pt x="20706" y="7350"/>
                  </a:cubicBezTo>
                  <a:cubicBezTo>
                    <a:pt x="20485" y="9900"/>
                    <a:pt x="20265" y="13500"/>
                    <a:pt x="20375" y="15750"/>
                  </a:cubicBezTo>
                  <a:cubicBezTo>
                    <a:pt x="20485" y="18000"/>
                    <a:pt x="20926" y="18900"/>
                    <a:pt x="21367" y="19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4" name="Line"/>
            <p:cNvSpPr/>
            <p:nvPr/>
          </p:nvSpPr>
          <p:spPr>
            <a:xfrm>
              <a:off x="4083049" y="3905249"/>
              <a:ext cx="5080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3086"/>
                    <a:pt x="21600" y="6171"/>
                    <a:pt x="18000" y="9771"/>
                  </a:cubicBezTo>
                  <a:cubicBezTo>
                    <a:pt x="14400" y="13371"/>
                    <a:pt x="7200" y="1748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5" name="Line"/>
            <p:cNvSpPr/>
            <p:nvPr/>
          </p:nvSpPr>
          <p:spPr>
            <a:xfrm>
              <a:off x="4500033" y="3536950"/>
              <a:ext cx="160868" cy="296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9" fill="norm" stroke="1" extrusionOk="0">
                  <a:moveTo>
                    <a:pt x="13074" y="0"/>
                  </a:moveTo>
                  <a:cubicBezTo>
                    <a:pt x="12505" y="2604"/>
                    <a:pt x="11937" y="5209"/>
                    <a:pt x="10232" y="8043"/>
                  </a:cubicBezTo>
                  <a:cubicBezTo>
                    <a:pt x="8526" y="10877"/>
                    <a:pt x="5684" y="13940"/>
                    <a:pt x="3553" y="16238"/>
                  </a:cubicBezTo>
                  <a:cubicBezTo>
                    <a:pt x="1421" y="18536"/>
                    <a:pt x="0" y="20068"/>
                    <a:pt x="0" y="20834"/>
                  </a:cubicBezTo>
                  <a:cubicBezTo>
                    <a:pt x="0" y="21600"/>
                    <a:pt x="1421" y="21600"/>
                    <a:pt x="4547" y="21217"/>
                  </a:cubicBezTo>
                  <a:cubicBezTo>
                    <a:pt x="7674" y="20834"/>
                    <a:pt x="12505" y="20068"/>
                    <a:pt x="15632" y="19302"/>
                  </a:cubicBezTo>
                  <a:cubicBezTo>
                    <a:pt x="18758" y="18536"/>
                    <a:pt x="20179" y="17770"/>
                    <a:pt x="21600" y="170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6" name="Line"/>
            <p:cNvSpPr/>
            <p:nvPr/>
          </p:nvSpPr>
          <p:spPr>
            <a:xfrm>
              <a:off x="4635500" y="3752850"/>
              <a:ext cx="38100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4896"/>
                    <a:pt x="0" y="9792"/>
                    <a:pt x="3600" y="13392"/>
                  </a:cubicBezTo>
                  <a:cubicBezTo>
                    <a:pt x="7200" y="16992"/>
                    <a:pt x="14400" y="1929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7" name="Line"/>
            <p:cNvSpPr/>
            <p:nvPr/>
          </p:nvSpPr>
          <p:spPr>
            <a:xfrm>
              <a:off x="4958786" y="3606800"/>
              <a:ext cx="19615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800"/>
                    <a:pt x="2735" y="9600"/>
                    <a:pt x="575" y="13200"/>
                  </a:cubicBezTo>
                  <a:cubicBezTo>
                    <a:pt x="-1585" y="16800"/>
                    <a:pt x="2735" y="19200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8" name="Line"/>
            <p:cNvSpPr/>
            <p:nvPr/>
          </p:nvSpPr>
          <p:spPr>
            <a:xfrm>
              <a:off x="4806949" y="3600449"/>
              <a:ext cx="2349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81" y="16800"/>
                    <a:pt x="8562" y="12000"/>
                    <a:pt x="12162" y="8400"/>
                  </a:cubicBezTo>
                  <a:cubicBezTo>
                    <a:pt x="15762" y="4800"/>
                    <a:pt x="18681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9" name="Line"/>
            <p:cNvSpPr/>
            <p:nvPr/>
          </p:nvSpPr>
          <p:spPr>
            <a:xfrm>
              <a:off x="6540500" y="3747607"/>
              <a:ext cx="149473" cy="35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0719" fill="norm" stroke="1" extrusionOk="0">
                  <a:moveTo>
                    <a:pt x="0" y="8036"/>
                  </a:moveTo>
                  <a:cubicBezTo>
                    <a:pt x="0" y="12331"/>
                    <a:pt x="0" y="16627"/>
                    <a:pt x="0" y="18897"/>
                  </a:cubicBezTo>
                  <a:cubicBezTo>
                    <a:pt x="0" y="21168"/>
                    <a:pt x="0" y="21413"/>
                    <a:pt x="0" y="19081"/>
                  </a:cubicBezTo>
                  <a:cubicBezTo>
                    <a:pt x="0" y="16749"/>
                    <a:pt x="0" y="11840"/>
                    <a:pt x="1050" y="8281"/>
                  </a:cubicBezTo>
                  <a:cubicBezTo>
                    <a:pt x="2100" y="4722"/>
                    <a:pt x="4200" y="2513"/>
                    <a:pt x="6150" y="1286"/>
                  </a:cubicBezTo>
                  <a:cubicBezTo>
                    <a:pt x="8100" y="58"/>
                    <a:pt x="9900" y="-187"/>
                    <a:pt x="12150" y="120"/>
                  </a:cubicBezTo>
                  <a:cubicBezTo>
                    <a:pt x="14400" y="427"/>
                    <a:pt x="17100" y="1286"/>
                    <a:pt x="18900" y="2697"/>
                  </a:cubicBezTo>
                  <a:cubicBezTo>
                    <a:pt x="20700" y="4108"/>
                    <a:pt x="21600" y="6072"/>
                    <a:pt x="21000" y="7668"/>
                  </a:cubicBezTo>
                  <a:cubicBezTo>
                    <a:pt x="20400" y="9263"/>
                    <a:pt x="18300" y="10490"/>
                    <a:pt x="16350" y="11288"/>
                  </a:cubicBezTo>
                  <a:cubicBezTo>
                    <a:pt x="14400" y="12086"/>
                    <a:pt x="12600" y="12454"/>
                    <a:pt x="10350" y="12638"/>
                  </a:cubicBezTo>
                  <a:cubicBezTo>
                    <a:pt x="8100" y="12822"/>
                    <a:pt x="5400" y="12822"/>
                    <a:pt x="4200" y="12454"/>
                  </a:cubicBezTo>
                  <a:cubicBezTo>
                    <a:pt x="3000" y="12086"/>
                    <a:pt x="3300" y="11349"/>
                    <a:pt x="4500" y="10736"/>
                  </a:cubicBezTo>
                  <a:cubicBezTo>
                    <a:pt x="5700" y="10122"/>
                    <a:pt x="7800" y="9631"/>
                    <a:pt x="9900" y="91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0" name="Line"/>
            <p:cNvSpPr/>
            <p:nvPr/>
          </p:nvSpPr>
          <p:spPr>
            <a:xfrm>
              <a:off x="6838950" y="3809999"/>
              <a:ext cx="1206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1" name="Line"/>
            <p:cNvSpPr/>
            <p:nvPr/>
          </p:nvSpPr>
          <p:spPr>
            <a:xfrm>
              <a:off x="6864350" y="3854450"/>
              <a:ext cx="19050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00" y="17100"/>
                    <a:pt x="9600" y="12600"/>
                    <a:pt x="13200" y="9000"/>
                  </a:cubicBezTo>
                  <a:cubicBezTo>
                    <a:pt x="16800" y="5400"/>
                    <a:pt x="19200" y="2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2" name="Line"/>
            <p:cNvSpPr/>
            <p:nvPr/>
          </p:nvSpPr>
          <p:spPr>
            <a:xfrm>
              <a:off x="7144925" y="3712705"/>
              <a:ext cx="130692" cy="187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8" h="20608" fill="norm" stroke="1" extrusionOk="0">
                  <a:moveTo>
                    <a:pt x="15000" y="3012"/>
                  </a:moveTo>
                  <a:cubicBezTo>
                    <a:pt x="13987" y="1850"/>
                    <a:pt x="12975" y="689"/>
                    <a:pt x="11625" y="225"/>
                  </a:cubicBezTo>
                  <a:cubicBezTo>
                    <a:pt x="10275" y="-240"/>
                    <a:pt x="8587" y="-8"/>
                    <a:pt x="6394" y="1154"/>
                  </a:cubicBezTo>
                  <a:cubicBezTo>
                    <a:pt x="4200" y="2315"/>
                    <a:pt x="1500" y="4405"/>
                    <a:pt x="487" y="7773"/>
                  </a:cubicBezTo>
                  <a:cubicBezTo>
                    <a:pt x="-525" y="11141"/>
                    <a:pt x="150" y="15786"/>
                    <a:pt x="1500" y="18341"/>
                  </a:cubicBezTo>
                  <a:cubicBezTo>
                    <a:pt x="2850" y="20895"/>
                    <a:pt x="4875" y="21360"/>
                    <a:pt x="8250" y="19386"/>
                  </a:cubicBezTo>
                  <a:cubicBezTo>
                    <a:pt x="11625" y="17412"/>
                    <a:pt x="16350" y="12999"/>
                    <a:pt x="18712" y="9863"/>
                  </a:cubicBezTo>
                  <a:cubicBezTo>
                    <a:pt x="21075" y="6728"/>
                    <a:pt x="21075" y="4870"/>
                    <a:pt x="20569" y="3476"/>
                  </a:cubicBezTo>
                  <a:cubicBezTo>
                    <a:pt x="20063" y="2083"/>
                    <a:pt x="19050" y="1154"/>
                    <a:pt x="17194" y="689"/>
                  </a:cubicBezTo>
                  <a:cubicBezTo>
                    <a:pt x="15338" y="225"/>
                    <a:pt x="12637" y="225"/>
                    <a:pt x="11288" y="805"/>
                  </a:cubicBezTo>
                  <a:cubicBezTo>
                    <a:pt x="9937" y="1386"/>
                    <a:pt x="9937" y="2547"/>
                    <a:pt x="10781" y="3360"/>
                  </a:cubicBezTo>
                  <a:cubicBezTo>
                    <a:pt x="11625" y="4173"/>
                    <a:pt x="13313" y="4637"/>
                    <a:pt x="15000" y="51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3" name="Line"/>
            <p:cNvSpPr/>
            <p:nvPr/>
          </p:nvSpPr>
          <p:spPr>
            <a:xfrm>
              <a:off x="7353299" y="3803650"/>
              <a:ext cx="5715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4" name="Line"/>
            <p:cNvSpPr/>
            <p:nvPr/>
          </p:nvSpPr>
          <p:spPr>
            <a:xfrm>
              <a:off x="7467600" y="3687853"/>
              <a:ext cx="127000" cy="226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8" fill="norm" stroke="1" extrusionOk="0">
                  <a:moveTo>
                    <a:pt x="21600" y="140"/>
                  </a:moveTo>
                  <a:cubicBezTo>
                    <a:pt x="19080" y="-58"/>
                    <a:pt x="16560" y="-256"/>
                    <a:pt x="14040" y="1131"/>
                  </a:cubicBezTo>
                  <a:cubicBezTo>
                    <a:pt x="11520" y="2518"/>
                    <a:pt x="9000" y="5491"/>
                    <a:pt x="8460" y="8661"/>
                  </a:cubicBezTo>
                  <a:cubicBezTo>
                    <a:pt x="7920" y="11832"/>
                    <a:pt x="9360" y="15201"/>
                    <a:pt x="10980" y="17282"/>
                  </a:cubicBezTo>
                  <a:cubicBezTo>
                    <a:pt x="12600" y="19362"/>
                    <a:pt x="14400" y="20155"/>
                    <a:pt x="16200" y="20650"/>
                  </a:cubicBezTo>
                  <a:cubicBezTo>
                    <a:pt x="18000" y="21146"/>
                    <a:pt x="19800" y="21344"/>
                    <a:pt x="20520" y="20948"/>
                  </a:cubicBezTo>
                  <a:cubicBezTo>
                    <a:pt x="21240" y="20551"/>
                    <a:pt x="20880" y="19561"/>
                    <a:pt x="18180" y="18669"/>
                  </a:cubicBezTo>
                  <a:cubicBezTo>
                    <a:pt x="15480" y="17777"/>
                    <a:pt x="10440" y="16984"/>
                    <a:pt x="7020" y="16291"/>
                  </a:cubicBezTo>
                  <a:cubicBezTo>
                    <a:pt x="3600" y="15597"/>
                    <a:pt x="1800" y="15003"/>
                    <a:pt x="0" y="144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5" name="Line"/>
            <p:cNvSpPr/>
            <p:nvPr/>
          </p:nvSpPr>
          <p:spPr>
            <a:xfrm>
              <a:off x="6515100" y="3474395"/>
              <a:ext cx="215900" cy="195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6" fill="norm" stroke="1" extrusionOk="0">
                  <a:moveTo>
                    <a:pt x="0" y="21496"/>
                  </a:moveTo>
                  <a:cubicBezTo>
                    <a:pt x="2329" y="16386"/>
                    <a:pt x="4659" y="11277"/>
                    <a:pt x="6353" y="8025"/>
                  </a:cubicBezTo>
                  <a:cubicBezTo>
                    <a:pt x="8047" y="4773"/>
                    <a:pt x="9106" y="3380"/>
                    <a:pt x="9953" y="2219"/>
                  </a:cubicBezTo>
                  <a:cubicBezTo>
                    <a:pt x="10800" y="1057"/>
                    <a:pt x="11435" y="128"/>
                    <a:pt x="12176" y="12"/>
                  </a:cubicBezTo>
                  <a:cubicBezTo>
                    <a:pt x="12918" y="-104"/>
                    <a:pt x="13765" y="593"/>
                    <a:pt x="14612" y="2335"/>
                  </a:cubicBezTo>
                  <a:cubicBezTo>
                    <a:pt x="15459" y="4077"/>
                    <a:pt x="16306" y="6864"/>
                    <a:pt x="17047" y="8722"/>
                  </a:cubicBezTo>
                  <a:cubicBezTo>
                    <a:pt x="17788" y="10580"/>
                    <a:pt x="18424" y="11509"/>
                    <a:pt x="19165" y="11625"/>
                  </a:cubicBezTo>
                  <a:cubicBezTo>
                    <a:pt x="19906" y="11741"/>
                    <a:pt x="20753" y="11044"/>
                    <a:pt x="21600" y="103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6" name="Line"/>
            <p:cNvSpPr/>
            <p:nvPr/>
          </p:nvSpPr>
          <p:spPr>
            <a:xfrm>
              <a:off x="558800" y="4921250"/>
              <a:ext cx="159275" cy="311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366" fill="norm" stroke="1" extrusionOk="0">
                  <a:moveTo>
                    <a:pt x="853" y="0"/>
                  </a:moveTo>
                  <a:cubicBezTo>
                    <a:pt x="568" y="5509"/>
                    <a:pt x="284" y="11017"/>
                    <a:pt x="142" y="14134"/>
                  </a:cubicBezTo>
                  <a:cubicBezTo>
                    <a:pt x="0" y="17251"/>
                    <a:pt x="0" y="17976"/>
                    <a:pt x="0" y="18918"/>
                  </a:cubicBezTo>
                  <a:cubicBezTo>
                    <a:pt x="0" y="19860"/>
                    <a:pt x="0" y="21020"/>
                    <a:pt x="0" y="21238"/>
                  </a:cubicBezTo>
                  <a:cubicBezTo>
                    <a:pt x="0" y="21455"/>
                    <a:pt x="0" y="20730"/>
                    <a:pt x="1137" y="19063"/>
                  </a:cubicBezTo>
                  <a:cubicBezTo>
                    <a:pt x="2274" y="17396"/>
                    <a:pt x="4547" y="14787"/>
                    <a:pt x="7674" y="13264"/>
                  </a:cubicBezTo>
                  <a:cubicBezTo>
                    <a:pt x="10800" y="11742"/>
                    <a:pt x="14779" y="11307"/>
                    <a:pt x="17337" y="11307"/>
                  </a:cubicBezTo>
                  <a:cubicBezTo>
                    <a:pt x="19895" y="11307"/>
                    <a:pt x="21032" y="11742"/>
                    <a:pt x="21316" y="12974"/>
                  </a:cubicBezTo>
                  <a:cubicBezTo>
                    <a:pt x="21600" y="14207"/>
                    <a:pt x="21032" y="16236"/>
                    <a:pt x="19468" y="17758"/>
                  </a:cubicBezTo>
                  <a:cubicBezTo>
                    <a:pt x="17905" y="19281"/>
                    <a:pt x="15347" y="20295"/>
                    <a:pt x="13358" y="20875"/>
                  </a:cubicBezTo>
                  <a:cubicBezTo>
                    <a:pt x="11368" y="21455"/>
                    <a:pt x="9947" y="21600"/>
                    <a:pt x="8526" y="20875"/>
                  </a:cubicBezTo>
                  <a:cubicBezTo>
                    <a:pt x="7105" y="20150"/>
                    <a:pt x="5684" y="18556"/>
                    <a:pt x="4263" y="169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7" name="Line"/>
            <p:cNvSpPr/>
            <p:nvPr/>
          </p:nvSpPr>
          <p:spPr>
            <a:xfrm>
              <a:off x="736600" y="4876800"/>
              <a:ext cx="119450" cy="419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600" fill="norm" stroke="1" extrusionOk="0">
                  <a:moveTo>
                    <a:pt x="13407" y="0"/>
                  </a:moveTo>
                  <a:cubicBezTo>
                    <a:pt x="16759" y="2400"/>
                    <a:pt x="20110" y="4800"/>
                    <a:pt x="20855" y="7527"/>
                  </a:cubicBezTo>
                  <a:cubicBezTo>
                    <a:pt x="21600" y="10255"/>
                    <a:pt x="19738" y="13309"/>
                    <a:pt x="15828" y="15709"/>
                  </a:cubicBezTo>
                  <a:cubicBezTo>
                    <a:pt x="11917" y="18109"/>
                    <a:pt x="5959" y="1985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8" name="Line"/>
            <p:cNvSpPr/>
            <p:nvPr/>
          </p:nvSpPr>
          <p:spPr>
            <a:xfrm>
              <a:off x="364988" y="4967451"/>
              <a:ext cx="117613" cy="31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1481" fill="norm" stroke="1" extrusionOk="0">
                  <a:moveTo>
                    <a:pt x="20693" y="1609"/>
                  </a:moveTo>
                  <a:cubicBezTo>
                    <a:pt x="18459" y="1033"/>
                    <a:pt x="16224" y="457"/>
                    <a:pt x="13803" y="169"/>
                  </a:cubicBezTo>
                  <a:cubicBezTo>
                    <a:pt x="11383" y="-119"/>
                    <a:pt x="8776" y="-119"/>
                    <a:pt x="6541" y="817"/>
                  </a:cubicBezTo>
                  <a:cubicBezTo>
                    <a:pt x="4307" y="1753"/>
                    <a:pt x="2445" y="3625"/>
                    <a:pt x="1141" y="6289"/>
                  </a:cubicBezTo>
                  <a:cubicBezTo>
                    <a:pt x="-162" y="8953"/>
                    <a:pt x="-907" y="12409"/>
                    <a:pt x="2072" y="15073"/>
                  </a:cubicBezTo>
                  <a:cubicBezTo>
                    <a:pt x="5052" y="17737"/>
                    <a:pt x="11755" y="19609"/>
                    <a:pt x="18459" y="214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9" name="Line"/>
            <p:cNvSpPr/>
            <p:nvPr/>
          </p:nvSpPr>
          <p:spPr>
            <a:xfrm>
              <a:off x="1300529" y="5017448"/>
              <a:ext cx="178316" cy="170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481" fill="norm" stroke="1" extrusionOk="0">
                  <a:moveTo>
                    <a:pt x="1652" y="7881"/>
                  </a:moveTo>
                  <a:cubicBezTo>
                    <a:pt x="899" y="11348"/>
                    <a:pt x="145" y="14814"/>
                    <a:pt x="20" y="17214"/>
                  </a:cubicBezTo>
                  <a:cubicBezTo>
                    <a:pt x="-106" y="19614"/>
                    <a:pt x="396" y="20948"/>
                    <a:pt x="1150" y="18281"/>
                  </a:cubicBezTo>
                  <a:cubicBezTo>
                    <a:pt x="1903" y="15614"/>
                    <a:pt x="2908" y="8948"/>
                    <a:pt x="3787" y="5081"/>
                  </a:cubicBezTo>
                  <a:cubicBezTo>
                    <a:pt x="4666" y="1214"/>
                    <a:pt x="5420" y="148"/>
                    <a:pt x="7554" y="14"/>
                  </a:cubicBezTo>
                  <a:cubicBezTo>
                    <a:pt x="9689" y="-119"/>
                    <a:pt x="13206" y="681"/>
                    <a:pt x="15843" y="3614"/>
                  </a:cubicBezTo>
                  <a:cubicBezTo>
                    <a:pt x="18480" y="6548"/>
                    <a:pt x="20238" y="11614"/>
                    <a:pt x="20866" y="14948"/>
                  </a:cubicBezTo>
                  <a:cubicBezTo>
                    <a:pt x="21494" y="18281"/>
                    <a:pt x="20992" y="19881"/>
                    <a:pt x="20489" y="214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0" name="Line"/>
            <p:cNvSpPr/>
            <p:nvPr/>
          </p:nvSpPr>
          <p:spPr>
            <a:xfrm>
              <a:off x="1631949" y="5032556"/>
              <a:ext cx="133351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1371" y="11918"/>
                    <a:pt x="2743" y="3818"/>
                    <a:pt x="6343" y="1118"/>
                  </a:cubicBezTo>
                  <a:cubicBezTo>
                    <a:pt x="9943" y="-1582"/>
                    <a:pt x="15771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1" name="Line"/>
            <p:cNvSpPr/>
            <p:nvPr/>
          </p:nvSpPr>
          <p:spPr>
            <a:xfrm>
              <a:off x="1657349" y="5111750"/>
              <a:ext cx="11430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2" name="Line"/>
            <p:cNvSpPr/>
            <p:nvPr/>
          </p:nvSpPr>
          <p:spPr>
            <a:xfrm>
              <a:off x="1955799" y="4972049"/>
              <a:ext cx="1270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600"/>
                    <a:pt x="7200" y="11200"/>
                    <a:pt x="3600" y="14800"/>
                  </a:cubicBezTo>
                  <a:cubicBezTo>
                    <a:pt x="0" y="18400"/>
                    <a:pt x="0" y="20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3" name="Line"/>
            <p:cNvSpPr/>
            <p:nvPr/>
          </p:nvSpPr>
          <p:spPr>
            <a:xfrm>
              <a:off x="2059516" y="4961051"/>
              <a:ext cx="100035" cy="133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014" fill="norm" stroke="1" extrusionOk="0">
                  <a:moveTo>
                    <a:pt x="10350" y="1727"/>
                  </a:moveTo>
                  <a:cubicBezTo>
                    <a:pt x="8550" y="730"/>
                    <a:pt x="6750" y="-267"/>
                    <a:pt x="5175" y="65"/>
                  </a:cubicBezTo>
                  <a:cubicBezTo>
                    <a:pt x="3600" y="398"/>
                    <a:pt x="2250" y="2059"/>
                    <a:pt x="1350" y="5050"/>
                  </a:cubicBezTo>
                  <a:cubicBezTo>
                    <a:pt x="450" y="8041"/>
                    <a:pt x="0" y="12361"/>
                    <a:pt x="0" y="15351"/>
                  </a:cubicBezTo>
                  <a:cubicBezTo>
                    <a:pt x="0" y="18342"/>
                    <a:pt x="450" y="20004"/>
                    <a:pt x="2925" y="20668"/>
                  </a:cubicBezTo>
                  <a:cubicBezTo>
                    <a:pt x="5400" y="21333"/>
                    <a:pt x="9900" y="21001"/>
                    <a:pt x="13050" y="20004"/>
                  </a:cubicBezTo>
                  <a:cubicBezTo>
                    <a:pt x="16200" y="19007"/>
                    <a:pt x="18000" y="17345"/>
                    <a:pt x="19350" y="15684"/>
                  </a:cubicBezTo>
                  <a:cubicBezTo>
                    <a:pt x="20700" y="14022"/>
                    <a:pt x="21600" y="12361"/>
                    <a:pt x="21150" y="11031"/>
                  </a:cubicBezTo>
                  <a:cubicBezTo>
                    <a:pt x="20700" y="9702"/>
                    <a:pt x="18900" y="8705"/>
                    <a:pt x="17100" y="77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4" name="Line"/>
            <p:cNvSpPr/>
            <p:nvPr/>
          </p:nvSpPr>
          <p:spPr>
            <a:xfrm>
              <a:off x="2209243" y="4981487"/>
              <a:ext cx="116869" cy="165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1172" fill="norm" stroke="1" extrusionOk="0">
                  <a:moveTo>
                    <a:pt x="2374" y="2846"/>
                  </a:moveTo>
                  <a:cubicBezTo>
                    <a:pt x="3132" y="1496"/>
                    <a:pt x="3889" y="146"/>
                    <a:pt x="3700" y="11"/>
                  </a:cubicBezTo>
                  <a:cubicBezTo>
                    <a:pt x="3510" y="-124"/>
                    <a:pt x="2374" y="956"/>
                    <a:pt x="1426" y="3521"/>
                  </a:cubicBezTo>
                  <a:cubicBezTo>
                    <a:pt x="479" y="6086"/>
                    <a:pt x="-279" y="10136"/>
                    <a:pt x="100" y="13376"/>
                  </a:cubicBezTo>
                  <a:cubicBezTo>
                    <a:pt x="479" y="16616"/>
                    <a:pt x="1995" y="19046"/>
                    <a:pt x="3700" y="20261"/>
                  </a:cubicBezTo>
                  <a:cubicBezTo>
                    <a:pt x="5405" y="21476"/>
                    <a:pt x="7300" y="21476"/>
                    <a:pt x="10142" y="20261"/>
                  </a:cubicBezTo>
                  <a:cubicBezTo>
                    <a:pt x="12984" y="19046"/>
                    <a:pt x="16774" y="16616"/>
                    <a:pt x="18858" y="14726"/>
                  </a:cubicBezTo>
                  <a:cubicBezTo>
                    <a:pt x="20942" y="12836"/>
                    <a:pt x="21321" y="11486"/>
                    <a:pt x="20563" y="10406"/>
                  </a:cubicBezTo>
                  <a:cubicBezTo>
                    <a:pt x="19805" y="9326"/>
                    <a:pt x="17910" y="8516"/>
                    <a:pt x="15258" y="6896"/>
                  </a:cubicBezTo>
                  <a:cubicBezTo>
                    <a:pt x="12605" y="5276"/>
                    <a:pt x="9195" y="2846"/>
                    <a:pt x="5784" y="4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5" name="Line"/>
            <p:cNvSpPr/>
            <p:nvPr/>
          </p:nvSpPr>
          <p:spPr>
            <a:xfrm>
              <a:off x="3555728" y="4864463"/>
              <a:ext cx="120922" cy="262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291" fill="norm" stroke="1" extrusionOk="0">
                  <a:moveTo>
                    <a:pt x="21275" y="485"/>
                  </a:moveTo>
                  <a:cubicBezTo>
                    <a:pt x="19413" y="142"/>
                    <a:pt x="17551" y="-201"/>
                    <a:pt x="15875" y="142"/>
                  </a:cubicBezTo>
                  <a:cubicBezTo>
                    <a:pt x="14199" y="485"/>
                    <a:pt x="12709" y="1513"/>
                    <a:pt x="10103" y="3913"/>
                  </a:cubicBezTo>
                  <a:cubicBezTo>
                    <a:pt x="7496" y="6313"/>
                    <a:pt x="3772" y="10085"/>
                    <a:pt x="1909" y="12999"/>
                  </a:cubicBezTo>
                  <a:cubicBezTo>
                    <a:pt x="47" y="15913"/>
                    <a:pt x="47" y="17970"/>
                    <a:pt x="792" y="19256"/>
                  </a:cubicBezTo>
                  <a:cubicBezTo>
                    <a:pt x="1537" y="20542"/>
                    <a:pt x="3027" y="21056"/>
                    <a:pt x="5075" y="21228"/>
                  </a:cubicBezTo>
                  <a:cubicBezTo>
                    <a:pt x="7123" y="21399"/>
                    <a:pt x="9730" y="21228"/>
                    <a:pt x="11220" y="20628"/>
                  </a:cubicBezTo>
                  <a:cubicBezTo>
                    <a:pt x="12709" y="20028"/>
                    <a:pt x="13082" y="18999"/>
                    <a:pt x="12709" y="18142"/>
                  </a:cubicBezTo>
                  <a:cubicBezTo>
                    <a:pt x="12337" y="17285"/>
                    <a:pt x="11220" y="16599"/>
                    <a:pt x="9544" y="16085"/>
                  </a:cubicBezTo>
                  <a:cubicBezTo>
                    <a:pt x="7868" y="15570"/>
                    <a:pt x="5634" y="15228"/>
                    <a:pt x="3585" y="14970"/>
                  </a:cubicBezTo>
                  <a:cubicBezTo>
                    <a:pt x="1537" y="14713"/>
                    <a:pt x="-325" y="14542"/>
                    <a:pt x="47" y="14713"/>
                  </a:cubicBezTo>
                  <a:cubicBezTo>
                    <a:pt x="420" y="14885"/>
                    <a:pt x="3027" y="15399"/>
                    <a:pt x="5634" y="159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6" name="Line"/>
            <p:cNvSpPr/>
            <p:nvPr/>
          </p:nvSpPr>
          <p:spPr>
            <a:xfrm>
              <a:off x="3760111" y="4914083"/>
              <a:ext cx="94339" cy="190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16" fill="norm" stroke="1" extrusionOk="0">
                  <a:moveTo>
                    <a:pt x="5553" y="5021"/>
                  </a:moveTo>
                  <a:cubicBezTo>
                    <a:pt x="5073" y="2908"/>
                    <a:pt x="4593" y="795"/>
                    <a:pt x="3633" y="560"/>
                  </a:cubicBezTo>
                  <a:cubicBezTo>
                    <a:pt x="2673" y="325"/>
                    <a:pt x="1233" y="1969"/>
                    <a:pt x="513" y="5373"/>
                  </a:cubicBezTo>
                  <a:cubicBezTo>
                    <a:pt x="-207" y="8778"/>
                    <a:pt x="-207" y="13943"/>
                    <a:pt x="753" y="16995"/>
                  </a:cubicBezTo>
                  <a:cubicBezTo>
                    <a:pt x="1713" y="20047"/>
                    <a:pt x="3633" y="20986"/>
                    <a:pt x="6753" y="21104"/>
                  </a:cubicBezTo>
                  <a:cubicBezTo>
                    <a:pt x="9873" y="21221"/>
                    <a:pt x="14193" y="20517"/>
                    <a:pt x="17073" y="17464"/>
                  </a:cubicBezTo>
                  <a:cubicBezTo>
                    <a:pt x="19953" y="14412"/>
                    <a:pt x="21393" y="9012"/>
                    <a:pt x="21393" y="5725"/>
                  </a:cubicBezTo>
                  <a:cubicBezTo>
                    <a:pt x="21393" y="2438"/>
                    <a:pt x="19953" y="1264"/>
                    <a:pt x="17793" y="560"/>
                  </a:cubicBezTo>
                  <a:cubicBezTo>
                    <a:pt x="15633" y="-144"/>
                    <a:pt x="12753" y="-379"/>
                    <a:pt x="10593" y="1030"/>
                  </a:cubicBezTo>
                  <a:cubicBezTo>
                    <a:pt x="8433" y="2438"/>
                    <a:pt x="6993" y="5491"/>
                    <a:pt x="5553" y="85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7" name="Line"/>
            <p:cNvSpPr/>
            <p:nvPr/>
          </p:nvSpPr>
          <p:spPr>
            <a:xfrm>
              <a:off x="3957229" y="4851400"/>
              <a:ext cx="183528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600" fill="norm" stroke="1" extrusionOk="0">
                  <a:moveTo>
                    <a:pt x="3545" y="0"/>
                  </a:moveTo>
                  <a:cubicBezTo>
                    <a:pt x="3299" y="3960"/>
                    <a:pt x="3054" y="7920"/>
                    <a:pt x="3054" y="10530"/>
                  </a:cubicBezTo>
                  <a:cubicBezTo>
                    <a:pt x="3054" y="13140"/>
                    <a:pt x="3299" y="14400"/>
                    <a:pt x="3299" y="15480"/>
                  </a:cubicBezTo>
                  <a:cubicBezTo>
                    <a:pt x="3299" y="16560"/>
                    <a:pt x="3054" y="17460"/>
                    <a:pt x="2440" y="17550"/>
                  </a:cubicBezTo>
                  <a:cubicBezTo>
                    <a:pt x="1827" y="17640"/>
                    <a:pt x="845" y="16920"/>
                    <a:pt x="354" y="16110"/>
                  </a:cubicBezTo>
                  <a:cubicBezTo>
                    <a:pt x="-137" y="15300"/>
                    <a:pt x="-137" y="14400"/>
                    <a:pt x="477" y="13950"/>
                  </a:cubicBezTo>
                  <a:cubicBezTo>
                    <a:pt x="1090" y="13500"/>
                    <a:pt x="2318" y="13500"/>
                    <a:pt x="4649" y="12870"/>
                  </a:cubicBezTo>
                  <a:cubicBezTo>
                    <a:pt x="6981" y="12240"/>
                    <a:pt x="10418" y="10980"/>
                    <a:pt x="12995" y="9450"/>
                  </a:cubicBezTo>
                  <a:cubicBezTo>
                    <a:pt x="15572" y="7920"/>
                    <a:pt x="17290" y="6120"/>
                    <a:pt x="18640" y="4500"/>
                  </a:cubicBezTo>
                  <a:cubicBezTo>
                    <a:pt x="19990" y="2880"/>
                    <a:pt x="20972" y="1440"/>
                    <a:pt x="21218" y="1350"/>
                  </a:cubicBezTo>
                  <a:cubicBezTo>
                    <a:pt x="21463" y="1260"/>
                    <a:pt x="20972" y="2520"/>
                    <a:pt x="20358" y="6120"/>
                  </a:cubicBezTo>
                  <a:cubicBezTo>
                    <a:pt x="19745" y="9720"/>
                    <a:pt x="19008" y="15660"/>
                    <a:pt x="1827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8" name="Line"/>
            <p:cNvSpPr/>
            <p:nvPr/>
          </p:nvSpPr>
          <p:spPr>
            <a:xfrm>
              <a:off x="4203700" y="5060950"/>
              <a:ext cx="34013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1600" fill="norm" stroke="1" extrusionOk="0">
                  <a:moveTo>
                    <a:pt x="19059" y="0"/>
                  </a:moveTo>
                  <a:cubicBezTo>
                    <a:pt x="20329" y="3877"/>
                    <a:pt x="21600" y="7754"/>
                    <a:pt x="18424" y="11354"/>
                  </a:cubicBezTo>
                  <a:cubicBezTo>
                    <a:pt x="15247" y="14954"/>
                    <a:pt x="7624" y="1827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9" name="Line"/>
            <p:cNvSpPr/>
            <p:nvPr/>
          </p:nvSpPr>
          <p:spPr>
            <a:xfrm>
              <a:off x="4502197" y="4820647"/>
              <a:ext cx="158704" cy="306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1388" fill="norm" stroke="1" extrusionOk="0">
                  <a:moveTo>
                    <a:pt x="5109" y="2149"/>
                  </a:moveTo>
                  <a:cubicBezTo>
                    <a:pt x="6246" y="1114"/>
                    <a:pt x="7383" y="78"/>
                    <a:pt x="8093" y="4"/>
                  </a:cubicBezTo>
                  <a:cubicBezTo>
                    <a:pt x="8804" y="-70"/>
                    <a:pt x="9088" y="818"/>
                    <a:pt x="7809" y="3407"/>
                  </a:cubicBezTo>
                  <a:cubicBezTo>
                    <a:pt x="6530" y="5996"/>
                    <a:pt x="3688" y="10286"/>
                    <a:pt x="1983" y="12801"/>
                  </a:cubicBezTo>
                  <a:cubicBezTo>
                    <a:pt x="277" y="15316"/>
                    <a:pt x="-291" y="16056"/>
                    <a:pt x="135" y="16426"/>
                  </a:cubicBezTo>
                  <a:cubicBezTo>
                    <a:pt x="562" y="16796"/>
                    <a:pt x="1983" y="16796"/>
                    <a:pt x="4114" y="16352"/>
                  </a:cubicBezTo>
                  <a:cubicBezTo>
                    <a:pt x="6246" y="15908"/>
                    <a:pt x="9088" y="15020"/>
                    <a:pt x="11362" y="14503"/>
                  </a:cubicBezTo>
                  <a:cubicBezTo>
                    <a:pt x="13635" y="13985"/>
                    <a:pt x="15341" y="13837"/>
                    <a:pt x="15909" y="14281"/>
                  </a:cubicBezTo>
                  <a:cubicBezTo>
                    <a:pt x="16477" y="14725"/>
                    <a:pt x="15909" y="15760"/>
                    <a:pt x="15341" y="16722"/>
                  </a:cubicBezTo>
                  <a:cubicBezTo>
                    <a:pt x="14772" y="17683"/>
                    <a:pt x="14204" y="18571"/>
                    <a:pt x="13920" y="19385"/>
                  </a:cubicBezTo>
                  <a:cubicBezTo>
                    <a:pt x="13635" y="20198"/>
                    <a:pt x="13635" y="20938"/>
                    <a:pt x="14346" y="21234"/>
                  </a:cubicBezTo>
                  <a:cubicBezTo>
                    <a:pt x="15056" y="21530"/>
                    <a:pt x="16477" y="21382"/>
                    <a:pt x="17756" y="20938"/>
                  </a:cubicBezTo>
                  <a:cubicBezTo>
                    <a:pt x="19035" y="20494"/>
                    <a:pt x="20172" y="19755"/>
                    <a:pt x="21309" y="190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0" name="Line"/>
            <p:cNvSpPr/>
            <p:nvPr/>
          </p:nvSpPr>
          <p:spPr>
            <a:xfrm>
              <a:off x="4730482" y="4895850"/>
              <a:ext cx="97530" cy="193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5" h="21492" fill="norm" stroke="1" extrusionOk="0">
                  <a:moveTo>
                    <a:pt x="20307" y="0"/>
                  </a:moveTo>
                  <a:cubicBezTo>
                    <a:pt x="14907" y="1174"/>
                    <a:pt x="9507" y="2348"/>
                    <a:pt x="5682" y="5517"/>
                  </a:cubicBezTo>
                  <a:cubicBezTo>
                    <a:pt x="1857" y="8687"/>
                    <a:pt x="-393" y="13852"/>
                    <a:pt x="57" y="17022"/>
                  </a:cubicBezTo>
                  <a:cubicBezTo>
                    <a:pt x="507" y="20191"/>
                    <a:pt x="3657" y="21365"/>
                    <a:pt x="7482" y="21483"/>
                  </a:cubicBezTo>
                  <a:cubicBezTo>
                    <a:pt x="11307" y="21600"/>
                    <a:pt x="15807" y="20661"/>
                    <a:pt x="18282" y="18078"/>
                  </a:cubicBezTo>
                  <a:cubicBezTo>
                    <a:pt x="20757" y="15496"/>
                    <a:pt x="21207" y="11270"/>
                    <a:pt x="20307" y="8570"/>
                  </a:cubicBezTo>
                  <a:cubicBezTo>
                    <a:pt x="19407" y="5870"/>
                    <a:pt x="17157" y="4696"/>
                    <a:pt x="16932" y="4461"/>
                  </a:cubicBezTo>
                  <a:cubicBezTo>
                    <a:pt x="16707" y="4226"/>
                    <a:pt x="18507" y="4930"/>
                    <a:pt x="20307" y="56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1" name="Line"/>
            <p:cNvSpPr/>
            <p:nvPr/>
          </p:nvSpPr>
          <p:spPr>
            <a:xfrm>
              <a:off x="4984750" y="4870450"/>
              <a:ext cx="38100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3600"/>
                    <a:pt x="9600" y="7200"/>
                    <a:pt x="7200" y="10543"/>
                  </a:cubicBezTo>
                  <a:cubicBezTo>
                    <a:pt x="4800" y="13886"/>
                    <a:pt x="6000" y="16971"/>
                    <a:pt x="5400" y="18771"/>
                  </a:cubicBezTo>
                  <a:cubicBezTo>
                    <a:pt x="4800" y="20571"/>
                    <a:pt x="2400" y="2108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2" name="Line"/>
            <p:cNvSpPr/>
            <p:nvPr/>
          </p:nvSpPr>
          <p:spPr>
            <a:xfrm>
              <a:off x="4881927" y="4857750"/>
              <a:ext cx="293324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fill="norm" stroke="1" extrusionOk="0">
                  <a:moveTo>
                    <a:pt x="556" y="21600"/>
                  </a:moveTo>
                  <a:cubicBezTo>
                    <a:pt x="245" y="19636"/>
                    <a:pt x="-66" y="17673"/>
                    <a:pt x="12" y="16036"/>
                  </a:cubicBezTo>
                  <a:cubicBezTo>
                    <a:pt x="89" y="14400"/>
                    <a:pt x="556" y="13091"/>
                    <a:pt x="3042" y="11127"/>
                  </a:cubicBezTo>
                  <a:cubicBezTo>
                    <a:pt x="5528" y="9164"/>
                    <a:pt x="10035" y="6545"/>
                    <a:pt x="13453" y="4582"/>
                  </a:cubicBezTo>
                  <a:cubicBezTo>
                    <a:pt x="16872" y="2618"/>
                    <a:pt x="19203" y="1309"/>
                    <a:pt x="2153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3" name="Line"/>
            <p:cNvSpPr/>
            <p:nvPr/>
          </p:nvSpPr>
          <p:spPr>
            <a:xfrm>
              <a:off x="6604000" y="4895365"/>
              <a:ext cx="169272" cy="360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0669" fill="norm" stroke="1" extrusionOk="0">
                  <a:moveTo>
                    <a:pt x="0" y="9857"/>
                  </a:moveTo>
                  <a:cubicBezTo>
                    <a:pt x="0" y="14104"/>
                    <a:pt x="0" y="18351"/>
                    <a:pt x="133" y="19928"/>
                  </a:cubicBezTo>
                  <a:cubicBezTo>
                    <a:pt x="267" y="21506"/>
                    <a:pt x="533" y="20414"/>
                    <a:pt x="1200" y="18048"/>
                  </a:cubicBezTo>
                  <a:cubicBezTo>
                    <a:pt x="1867" y="15681"/>
                    <a:pt x="2933" y="12041"/>
                    <a:pt x="4400" y="9007"/>
                  </a:cubicBezTo>
                  <a:cubicBezTo>
                    <a:pt x="5867" y="5973"/>
                    <a:pt x="7733" y="3546"/>
                    <a:pt x="9200" y="2090"/>
                  </a:cubicBezTo>
                  <a:cubicBezTo>
                    <a:pt x="10667" y="634"/>
                    <a:pt x="11733" y="149"/>
                    <a:pt x="12933" y="27"/>
                  </a:cubicBezTo>
                  <a:cubicBezTo>
                    <a:pt x="14133" y="-94"/>
                    <a:pt x="15467" y="149"/>
                    <a:pt x="16933" y="1423"/>
                  </a:cubicBezTo>
                  <a:cubicBezTo>
                    <a:pt x="18400" y="2697"/>
                    <a:pt x="20000" y="5003"/>
                    <a:pt x="20800" y="6823"/>
                  </a:cubicBezTo>
                  <a:cubicBezTo>
                    <a:pt x="21600" y="8643"/>
                    <a:pt x="21600" y="9978"/>
                    <a:pt x="20000" y="11070"/>
                  </a:cubicBezTo>
                  <a:cubicBezTo>
                    <a:pt x="18400" y="12162"/>
                    <a:pt x="15200" y="13012"/>
                    <a:pt x="12800" y="13497"/>
                  </a:cubicBezTo>
                  <a:cubicBezTo>
                    <a:pt x="10400" y="13982"/>
                    <a:pt x="8800" y="14104"/>
                    <a:pt x="7200" y="14104"/>
                  </a:cubicBezTo>
                  <a:cubicBezTo>
                    <a:pt x="5600" y="14104"/>
                    <a:pt x="4000" y="13982"/>
                    <a:pt x="3733" y="13558"/>
                  </a:cubicBezTo>
                  <a:cubicBezTo>
                    <a:pt x="3467" y="13133"/>
                    <a:pt x="4533" y="12405"/>
                    <a:pt x="5600" y="116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4" name="Line"/>
            <p:cNvSpPr/>
            <p:nvPr/>
          </p:nvSpPr>
          <p:spPr>
            <a:xfrm>
              <a:off x="6642100" y="4762500"/>
              <a:ext cx="139700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6518"/>
                  </a:moveTo>
                  <a:cubicBezTo>
                    <a:pt x="982" y="11859"/>
                    <a:pt x="1964" y="7200"/>
                    <a:pt x="3273" y="4235"/>
                  </a:cubicBezTo>
                  <a:cubicBezTo>
                    <a:pt x="4582" y="1271"/>
                    <a:pt x="6218" y="0"/>
                    <a:pt x="7691" y="0"/>
                  </a:cubicBezTo>
                  <a:cubicBezTo>
                    <a:pt x="9164" y="0"/>
                    <a:pt x="10473" y="1271"/>
                    <a:pt x="12764" y="5082"/>
                  </a:cubicBezTo>
                  <a:cubicBezTo>
                    <a:pt x="15055" y="8894"/>
                    <a:pt x="18327" y="152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5" name="Line"/>
            <p:cNvSpPr/>
            <p:nvPr/>
          </p:nvSpPr>
          <p:spPr>
            <a:xfrm>
              <a:off x="7010400" y="4997450"/>
              <a:ext cx="1079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6" name="Line"/>
            <p:cNvSpPr/>
            <p:nvPr/>
          </p:nvSpPr>
          <p:spPr>
            <a:xfrm>
              <a:off x="7016750" y="5073650"/>
              <a:ext cx="1460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7" name="Line"/>
            <p:cNvSpPr/>
            <p:nvPr/>
          </p:nvSpPr>
          <p:spPr>
            <a:xfrm>
              <a:off x="7278077" y="4942543"/>
              <a:ext cx="124848" cy="173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0869" fill="norm" stroke="1" extrusionOk="0">
                  <a:moveTo>
                    <a:pt x="15770" y="493"/>
                  </a:moveTo>
                  <a:cubicBezTo>
                    <a:pt x="13646" y="-15"/>
                    <a:pt x="11521" y="-523"/>
                    <a:pt x="8866" y="1129"/>
                  </a:cubicBezTo>
                  <a:cubicBezTo>
                    <a:pt x="6210" y="2781"/>
                    <a:pt x="3023" y="6592"/>
                    <a:pt x="1429" y="9769"/>
                  </a:cubicBezTo>
                  <a:cubicBezTo>
                    <a:pt x="-164" y="12945"/>
                    <a:pt x="-164" y="15486"/>
                    <a:pt x="190" y="17392"/>
                  </a:cubicBezTo>
                  <a:cubicBezTo>
                    <a:pt x="544" y="19298"/>
                    <a:pt x="1252" y="20569"/>
                    <a:pt x="3377" y="20823"/>
                  </a:cubicBezTo>
                  <a:cubicBezTo>
                    <a:pt x="5502" y="21077"/>
                    <a:pt x="9043" y="20315"/>
                    <a:pt x="12406" y="17773"/>
                  </a:cubicBezTo>
                  <a:cubicBezTo>
                    <a:pt x="15770" y="15232"/>
                    <a:pt x="18957" y="10912"/>
                    <a:pt x="20197" y="8117"/>
                  </a:cubicBezTo>
                  <a:cubicBezTo>
                    <a:pt x="21436" y="5322"/>
                    <a:pt x="20728" y="4051"/>
                    <a:pt x="20197" y="3670"/>
                  </a:cubicBezTo>
                  <a:cubicBezTo>
                    <a:pt x="19666" y="3289"/>
                    <a:pt x="19311" y="3797"/>
                    <a:pt x="18957" y="43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8" name="Line"/>
            <p:cNvSpPr/>
            <p:nvPr/>
          </p:nvSpPr>
          <p:spPr>
            <a:xfrm>
              <a:off x="7493000" y="5054600"/>
              <a:ext cx="63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9" name="Line"/>
            <p:cNvSpPr/>
            <p:nvPr/>
          </p:nvSpPr>
          <p:spPr>
            <a:xfrm>
              <a:off x="7582908" y="4876800"/>
              <a:ext cx="119642" cy="243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26" fill="norm" stroke="1" extrusionOk="0">
                  <a:moveTo>
                    <a:pt x="21420" y="0"/>
                  </a:moveTo>
                  <a:cubicBezTo>
                    <a:pt x="16115" y="2607"/>
                    <a:pt x="10809" y="5214"/>
                    <a:pt x="7209" y="7914"/>
                  </a:cubicBezTo>
                  <a:cubicBezTo>
                    <a:pt x="3609" y="10614"/>
                    <a:pt x="1715" y="13407"/>
                    <a:pt x="767" y="15269"/>
                  </a:cubicBezTo>
                  <a:cubicBezTo>
                    <a:pt x="-180" y="17131"/>
                    <a:pt x="-180" y="18062"/>
                    <a:pt x="388" y="18900"/>
                  </a:cubicBezTo>
                  <a:cubicBezTo>
                    <a:pt x="957" y="19738"/>
                    <a:pt x="2094" y="20483"/>
                    <a:pt x="4367" y="20948"/>
                  </a:cubicBezTo>
                  <a:cubicBezTo>
                    <a:pt x="6641" y="21414"/>
                    <a:pt x="10052" y="21600"/>
                    <a:pt x="12325" y="21228"/>
                  </a:cubicBezTo>
                  <a:cubicBezTo>
                    <a:pt x="14599" y="20855"/>
                    <a:pt x="15736" y="19924"/>
                    <a:pt x="15546" y="19086"/>
                  </a:cubicBezTo>
                  <a:cubicBezTo>
                    <a:pt x="15357" y="18248"/>
                    <a:pt x="13841" y="17503"/>
                    <a:pt x="12136" y="17131"/>
                  </a:cubicBezTo>
                  <a:cubicBezTo>
                    <a:pt x="10431" y="16759"/>
                    <a:pt x="8536" y="16759"/>
                    <a:pt x="6641" y="167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0" name="Line"/>
            <p:cNvSpPr/>
            <p:nvPr/>
          </p:nvSpPr>
          <p:spPr>
            <a:xfrm>
              <a:off x="539749" y="6301154"/>
              <a:ext cx="138457" cy="182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8" h="21371" fill="norm" stroke="1" extrusionOk="0">
                  <a:moveTo>
                    <a:pt x="20310" y="3495"/>
                  </a:moveTo>
                  <a:cubicBezTo>
                    <a:pt x="20955" y="2254"/>
                    <a:pt x="21600" y="1012"/>
                    <a:pt x="20472" y="392"/>
                  </a:cubicBezTo>
                  <a:cubicBezTo>
                    <a:pt x="19343" y="-229"/>
                    <a:pt x="16442" y="-229"/>
                    <a:pt x="13057" y="1261"/>
                  </a:cubicBezTo>
                  <a:cubicBezTo>
                    <a:pt x="9672" y="2750"/>
                    <a:pt x="5803" y="5730"/>
                    <a:pt x="3385" y="8833"/>
                  </a:cubicBezTo>
                  <a:cubicBezTo>
                    <a:pt x="967" y="11937"/>
                    <a:pt x="0" y="15164"/>
                    <a:pt x="0" y="17274"/>
                  </a:cubicBezTo>
                  <a:cubicBezTo>
                    <a:pt x="0" y="19385"/>
                    <a:pt x="967" y="20378"/>
                    <a:pt x="3869" y="20874"/>
                  </a:cubicBezTo>
                  <a:cubicBezTo>
                    <a:pt x="6770" y="21371"/>
                    <a:pt x="11606" y="21371"/>
                    <a:pt x="16442" y="213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1" name="Line"/>
            <p:cNvSpPr/>
            <p:nvPr/>
          </p:nvSpPr>
          <p:spPr>
            <a:xfrm>
              <a:off x="679450" y="6249105"/>
              <a:ext cx="129872" cy="32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6" h="21417" fill="norm" stroke="1" extrusionOk="0">
                  <a:moveTo>
                    <a:pt x="6171" y="367"/>
                  </a:moveTo>
                  <a:cubicBezTo>
                    <a:pt x="8229" y="92"/>
                    <a:pt x="10286" y="-183"/>
                    <a:pt x="12857" y="161"/>
                  </a:cubicBezTo>
                  <a:cubicBezTo>
                    <a:pt x="15429" y="505"/>
                    <a:pt x="18514" y="1468"/>
                    <a:pt x="20057" y="3669"/>
                  </a:cubicBezTo>
                  <a:cubicBezTo>
                    <a:pt x="21600" y="5871"/>
                    <a:pt x="21600" y="9310"/>
                    <a:pt x="18000" y="12474"/>
                  </a:cubicBezTo>
                  <a:cubicBezTo>
                    <a:pt x="14400" y="15639"/>
                    <a:pt x="7200" y="18528"/>
                    <a:pt x="0" y="214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2" name="Line"/>
            <p:cNvSpPr/>
            <p:nvPr/>
          </p:nvSpPr>
          <p:spPr>
            <a:xfrm>
              <a:off x="377510" y="6203950"/>
              <a:ext cx="149541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2" h="21600" fill="norm" stroke="1" extrusionOk="0">
                  <a:moveTo>
                    <a:pt x="16244" y="0"/>
                  </a:moveTo>
                  <a:cubicBezTo>
                    <a:pt x="11281" y="831"/>
                    <a:pt x="6319" y="1662"/>
                    <a:pt x="3254" y="3669"/>
                  </a:cubicBezTo>
                  <a:cubicBezTo>
                    <a:pt x="190" y="5677"/>
                    <a:pt x="-978" y="8862"/>
                    <a:pt x="919" y="11769"/>
                  </a:cubicBezTo>
                  <a:cubicBezTo>
                    <a:pt x="2817" y="14677"/>
                    <a:pt x="7779" y="17308"/>
                    <a:pt x="11573" y="18900"/>
                  </a:cubicBezTo>
                  <a:cubicBezTo>
                    <a:pt x="15368" y="20492"/>
                    <a:pt x="17995" y="21046"/>
                    <a:pt x="2062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3" name="Line"/>
            <p:cNvSpPr/>
            <p:nvPr/>
          </p:nvSpPr>
          <p:spPr>
            <a:xfrm>
              <a:off x="1244600" y="6283025"/>
              <a:ext cx="169797" cy="206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1" h="20882" fill="norm" stroke="1" extrusionOk="0">
                  <a:moveTo>
                    <a:pt x="0" y="9333"/>
                  </a:moveTo>
                  <a:cubicBezTo>
                    <a:pt x="527" y="12755"/>
                    <a:pt x="1054" y="16177"/>
                    <a:pt x="1317" y="16498"/>
                  </a:cubicBezTo>
                  <a:cubicBezTo>
                    <a:pt x="1580" y="16819"/>
                    <a:pt x="1580" y="14038"/>
                    <a:pt x="2502" y="10724"/>
                  </a:cubicBezTo>
                  <a:cubicBezTo>
                    <a:pt x="3424" y="7409"/>
                    <a:pt x="5268" y="3559"/>
                    <a:pt x="7244" y="1528"/>
                  </a:cubicBezTo>
                  <a:cubicBezTo>
                    <a:pt x="9220" y="-504"/>
                    <a:pt x="11327" y="-718"/>
                    <a:pt x="13829" y="2169"/>
                  </a:cubicBezTo>
                  <a:cubicBezTo>
                    <a:pt x="16332" y="5056"/>
                    <a:pt x="19229" y="11044"/>
                    <a:pt x="20415" y="14680"/>
                  </a:cubicBezTo>
                  <a:cubicBezTo>
                    <a:pt x="21600" y="18316"/>
                    <a:pt x="21073" y="19599"/>
                    <a:pt x="20546" y="208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4" name="Line"/>
            <p:cNvSpPr/>
            <p:nvPr/>
          </p:nvSpPr>
          <p:spPr>
            <a:xfrm>
              <a:off x="1517650" y="6356350"/>
              <a:ext cx="1206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5" name="Line"/>
            <p:cNvSpPr/>
            <p:nvPr/>
          </p:nvSpPr>
          <p:spPr>
            <a:xfrm>
              <a:off x="1549400" y="6457950"/>
              <a:ext cx="952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6" name="Line"/>
            <p:cNvSpPr/>
            <p:nvPr/>
          </p:nvSpPr>
          <p:spPr>
            <a:xfrm>
              <a:off x="1943629" y="6273800"/>
              <a:ext cx="12171" cy="209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fill="norm" stroke="1" extrusionOk="0">
                  <a:moveTo>
                    <a:pt x="20700" y="0"/>
                  </a:moveTo>
                  <a:cubicBezTo>
                    <a:pt x="13500" y="4582"/>
                    <a:pt x="6300" y="9164"/>
                    <a:pt x="2700" y="12109"/>
                  </a:cubicBezTo>
                  <a:cubicBezTo>
                    <a:pt x="-900" y="15055"/>
                    <a:pt x="-900" y="16364"/>
                    <a:pt x="2700" y="17673"/>
                  </a:cubicBezTo>
                  <a:cubicBezTo>
                    <a:pt x="6300" y="18982"/>
                    <a:pt x="13500" y="20291"/>
                    <a:pt x="207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7" name="Line"/>
            <p:cNvSpPr/>
            <p:nvPr/>
          </p:nvSpPr>
          <p:spPr>
            <a:xfrm>
              <a:off x="2035084" y="6273800"/>
              <a:ext cx="116570" cy="204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099" fill="norm" stroke="1" extrusionOk="0">
                  <a:moveTo>
                    <a:pt x="12167" y="1964"/>
                  </a:moveTo>
                  <a:cubicBezTo>
                    <a:pt x="10238" y="1527"/>
                    <a:pt x="8310" y="1091"/>
                    <a:pt x="6767" y="1527"/>
                  </a:cubicBezTo>
                  <a:cubicBezTo>
                    <a:pt x="5224" y="1964"/>
                    <a:pt x="4067" y="3273"/>
                    <a:pt x="2717" y="5673"/>
                  </a:cubicBezTo>
                  <a:cubicBezTo>
                    <a:pt x="1367" y="8073"/>
                    <a:pt x="-176" y="11564"/>
                    <a:pt x="17" y="14509"/>
                  </a:cubicBezTo>
                  <a:cubicBezTo>
                    <a:pt x="210" y="17455"/>
                    <a:pt x="2138" y="19855"/>
                    <a:pt x="5224" y="20727"/>
                  </a:cubicBezTo>
                  <a:cubicBezTo>
                    <a:pt x="8310" y="21600"/>
                    <a:pt x="12553" y="20945"/>
                    <a:pt x="15831" y="18655"/>
                  </a:cubicBezTo>
                  <a:cubicBezTo>
                    <a:pt x="19110" y="16364"/>
                    <a:pt x="21424" y="12436"/>
                    <a:pt x="21231" y="9055"/>
                  </a:cubicBezTo>
                  <a:cubicBezTo>
                    <a:pt x="21038" y="5673"/>
                    <a:pt x="18338" y="2836"/>
                    <a:pt x="16024" y="1418"/>
                  </a:cubicBezTo>
                  <a:cubicBezTo>
                    <a:pt x="13710" y="0"/>
                    <a:pt x="11781" y="0"/>
                    <a:pt x="985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8" name="Line"/>
            <p:cNvSpPr/>
            <p:nvPr/>
          </p:nvSpPr>
          <p:spPr>
            <a:xfrm>
              <a:off x="2197893" y="6000750"/>
              <a:ext cx="94457" cy="237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38" fill="norm" stroke="1" extrusionOk="0">
                  <a:moveTo>
                    <a:pt x="21420" y="0"/>
                  </a:moveTo>
                  <a:cubicBezTo>
                    <a:pt x="19020" y="191"/>
                    <a:pt x="16620" y="382"/>
                    <a:pt x="13740" y="1720"/>
                  </a:cubicBezTo>
                  <a:cubicBezTo>
                    <a:pt x="10860" y="3058"/>
                    <a:pt x="7500" y="5543"/>
                    <a:pt x="5100" y="8219"/>
                  </a:cubicBezTo>
                  <a:cubicBezTo>
                    <a:pt x="2700" y="10896"/>
                    <a:pt x="1260" y="13763"/>
                    <a:pt x="540" y="15674"/>
                  </a:cubicBezTo>
                  <a:cubicBezTo>
                    <a:pt x="-180" y="17586"/>
                    <a:pt x="-180" y="18542"/>
                    <a:pt x="540" y="19402"/>
                  </a:cubicBezTo>
                  <a:cubicBezTo>
                    <a:pt x="1260" y="20262"/>
                    <a:pt x="2700" y="21027"/>
                    <a:pt x="5100" y="21313"/>
                  </a:cubicBezTo>
                  <a:cubicBezTo>
                    <a:pt x="7500" y="21600"/>
                    <a:pt x="10860" y="21409"/>
                    <a:pt x="12780" y="20549"/>
                  </a:cubicBezTo>
                  <a:cubicBezTo>
                    <a:pt x="14700" y="19688"/>
                    <a:pt x="15180" y="18159"/>
                    <a:pt x="14220" y="17108"/>
                  </a:cubicBezTo>
                  <a:cubicBezTo>
                    <a:pt x="13260" y="16057"/>
                    <a:pt x="10860" y="15483"/>
                    <a:pt x="8460" y="15388"/>
                  </a:cubicBezTo>
                  <a:cubicBezTo>
                    <a:pt x="6060" y="15292"/>
                    <a:pt x="3660" y="15674"/>
                    <a:pt x="1260" y="160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9" name="Line"/>
            <p:cNvSpPr/>
            <p:nvPr/>
          </p:nvSpPr>
          <p:spPr>
            <a:xfrm>
              <a:off x="3484209" y="6172200"/>
              <a:ext cx="100102" cy="278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7" h="21522" fill="norm" stroke="1" extrusionOk="0">
                  <a:moveTo>
                    <a:pt x="20241" y="0"/>
                  </a:moveTo>
                  <a:cubicBezTo>
                    <a:pt x="15833" y="2127"/>
                    <a:pt x="11425" y="4255"/>
                    <a:pt x="7899" y="6627"/>
                  </a:cubicBezTo>
                  <a:cubicBezTo>
                    <a:pt x="4372" y="9000"/>
                    <a:pt x="1727" y="11618"/>
                    <a:pt x="625" y="13909"/>
                  </a:cubicBezTo>
                  <a:cubicBezTo>
                    <a:pt x="-477" y="16200"/>
                    <a:pt x="-36" y="18164"/>
                    <a:pt x="1286" y="19391"/>
                  </a:cubicBezTo>
                  <a:cubicBezTo>
                    <a:pt x="2609" y="20618"/>
                    <a:pt x="4813" y="21109"/>
                    <a:pt x="7017" y="21355"/>
                  </a:cubicBezTo>
                  <a:cubicBezTo>
                    <a:pt x="9221" y="21600"/>
                    <a:pt x="11425" y="21600"/>
                    <a:pt x="13629" y="21191"/>
                  </a:cubicBezTo>
                  <a:cubicBezTo>
                    <a:pt x="15833" y="20782"/>
                    <a:pt x="18037" y="19964"/>
                    <a:pt x="19360" y="19145"/>
                  </a:cubicBezTo>
                  <a:cubicBezTo>
                    <a:pt x="20682" y="18327"/>
                    <a:pt x="21123" y="17509"/>
                    <a:pt x="20682" y="16691"/>
                  </a:cubicBezTo>
                  <a:cubicBezTo>
                    <a:pt x="20241" y="15873"/>
                    <a:pt x="18919" y="15055"/>
                    <a:pt x="15392" y="14400"/>
                  </a:cubicBezTo>
                  <a:cubicBezTo>
                    <a:pt x="11866" y="13745"/>
                    <a:pt x="6135" y="13255"/>
                    <a:pt x="405" y="127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0" name="Line"/>
            <p:cNvSpPr/>
            <p:nvPr/>
          </p:nvSpPr>
          <p:spPr>
            <a:xfrm>
              <a:off x="3663950" y="6242050"/>
              <a:ext cx="139700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218" y="5635"/>
                    <a:pt x="12436" y="11270"/>
                    <a:pt x="16036" y="14870"/>
                  </a:cubicBezTo>
                  <a:cubicBezTo>
                    <a:pt x="19636" y="18470"/>
                    <a:pt x="20618" y="2003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1" name="Line"/>
            <p:cNvSpPr/>
            <p:nvPr/>
          </p:nvSpPr>
          <p:spPr>
            <a:xfrm>
              <a:off x="3684647" y="6248400"/>
              <a:ext cx="99953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0" h="21600" fill="norm" stroke="1" extrusionOk="0">
                  <a:moveTo>
                    <a:pt x="21250" y="0"/>
                  </a:moveTo>
                  <a:cubicBezTo>
                    <a:pt x="19000" y="0"/>
                    <a:pt x="16750" y="0"/>
                    <a:pt x="13150" y="2443"/>
                  </a:cubicBezTo>
                  <a:cubicBezTo>
                    <a:pt x="9550" y="4886"/>
                    <a:pt x="4600" y="9771"/>
                    <a:pt x="2125" y="12986"/>
                  </a:cubicBezTo>
                  <a:cubicBezTo>
                    <a:pt x="-350" y="16200"/>
                    <a:pt x="-350" y="17743"/>
                    <a:pt x="550" y="18900"/>
                  </a:cubicBezTo>
                  <a:cubicBezTo>
                    <a:pt x="1450" y="20057"/>
                    <a:pt x="3250" y="20829"/>
                    <a:pt x="505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2" name="Line"/>
            <p:cNvSpPr/>
            <p:nvPr/>
          </p:nvSpPr>
          <p:spPr>
            <a:xfrm>
              <a:off x="3888316" y="6210300"/>
              <a:ext cx="4235" cy="19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6039"/>
                    <a:pt x="0" y="12077"/>
                    <a:pt x="0" y="15677"/>
                  </a:cubicBezTo>
                  <a:cubicBezTo>
                    <a:pt x="0" y="19277"/>
                    <a:pt x="10800" y="2043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3" name="Line"/>
            <p:cNvSpPr/>
            <p:nvPr/>
          </p:nvSpPr>
          <p:spPr>
            <a:xfrm>
              <a:off x="3982420" y="6248400"/>
              <a:ext cx="107827" cy="174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7" h="21233" fill="norm" stroke="1" extrusionOk="0">
                  <a:moveTo>
                    <a:pt x="14217" y="0"/>
                  </a:moveTo>
                  <a:cubicBezTo>
                    <a:pt x="9817" y="1286"/>
                    <a:pt x="5417" y="2571"/>
                    <a:pt x="2817" y="5400"/>
                  </a:cubicBezTo>
                  <a:cubicBezTo>
                    <a:pt x="217" y="8229"/>
                    <a:pt x="-583" y="12600"/>
                    <a:pt x="417" y="15686"/>
                  </a:cubicBezTo>
                  <a:cubicBezTo>
                    <a:pt x="1417" y="18771"/>
                    <a:pt x="4217" y="20571"/>
                    <a:pt x="7817" y="21086"/>
                  </a:cubicBezTo>
                  <a:cubicBezTo>
                    <a:pt x="11417" y="21600"/>
                    <a:pt x="15817" y="20829"/>
                    <a:pt x="18217" y="17871"/>
                  </a:cubicBezTo>
                  <a:cubicBezTo>
                    <a:pt x="20617" y="14914"/>
                    <a:pt x="21017" y="9771"/>
                    <a:pt x="19417" y="6557"/>
                  </a:cubicBezTo>
                  <a:cubicBezTo>
                    <a:pt x="17817" y="3343"/>
                    <a:pt x="14217" y="2057"/>
                    <a:pt x="11217" y="1929"/>
                  </a:cubicBezTo>
                  <a:cubicBezTo>
                    <a:pt x="8217" y="1800"/>
                    <a:pt x="5817" y="2829"/>
                    <a:pt x="3417" y="38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4" name="Line"/>
            <p:cNvSpPr/>
            <p:nvPr/>
          </p:nvSpPr>
          <p:spPr>
            <a:xfrm>
              <a:off x="4027266" y="6019800"/>
              <a:ext cx="92330" cy="204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3" h="21330" fill="norm" stroke="1" extrusionOk="0">
                  <a:moveTo>
                    <a:pt x="10966" y="4629"/>
                  </a:moveTo>
                  <a:cubicBezTo>
                    <a:pt x="11436" y="3527"/>
                    <a:pt x="11905" y="2424"/>
                    <a:pt x="11201" y="1543"/>
                  </a:cubicBezTo>
                  <a:cubicBezTo>
                    <a:pt x="10497" y="661"/>
                    <a:pt x="8618" y="0"/>
                    <a:pt x="6740" y="0"/>
                  </a:cubicBezTo>
                  <a:cubicBezTo>
                    <a:pt x="4862" y="0"/>
                    <a:pt x="2984" y="661"/>
                    <a:pt x="1575" y="1543"/>
                  </a:cubicBezTo>
                  <a:cubicBezTo>
                    <a:pt x="166" y="2424"/>
                    <a:pt x="-773" y="3527"/>
                    <a:pt x="870" y="5290"/>
                  </a:cubicBezTo>
                  <a:cubicBezTo>
                    <a:pt x="2514" y="7053"/>
                    <a:pt x="6740" y="9478"/>
                    <a:pt x="10497" y="11571"/>
                  </a:cubicBezTo>
                  <a:cubicBezTo>
                    <a:pt x="14253" y="13665"/>
                    <a:pt x="17540" y="15429"/>
                    <a:pt x="19184" y="16971"/>
                  </a:cubicBezTo>
                  <a:cubicBezTo>
                    <a:pt x="20827" y="18514"/>
                    <a:pt x="20827" y="19837"/>
                    <a:pt x="19653" y="20608"/>
                  </a:cubicBezTo>
                  <a:cubicBezTo>
                    <a:pt x="18479" y="21380"/>
                    <a:pt x="16131" y="21600"/>
                    <a:pt x="14253" y="20939"/>
                  </a:cubicBezTo>
                  <a:cubicBezTo>
                    <a:pt x="12375" y="20278"/>
                    <a:pt x="10966" y="18735"/>
                    <a:pt x="9557" y="171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5" name="Line"/>
            <p:cNvSpPr/>
            <p:nvPr/>
          </p:nvSpPr>
          <p:spPr>
            <a:xfrm>
              <a:off x="4051300" y="6032500"/>
              <a:ext cx="12700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6" name="Line"/>
            <p:cNvSpPr/>
            <p:nvPr/>
          </p:nvSpPr>
          <p:spPr>
            <a:xfrm>
              <a:off x="4337555" y="6184900"/>
              <a:ext cx="170582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600" fill="norm" stroke="1" extrusionOk="0">
                  <a:moveTo>
                    <a:pt x="1536" y="0"/>
                  </a:moveTo>
                  <a:cubicBezTo>
                    <a:pt x="2069" y="3877"/>
                    <a:pt x="2603" y="7754"/>
                    <a:pt x="2869" y="10892"/>
                  </a:cubicBezTo>
                  <a:cubicBezTo>
                    <a:pt x="3136" y="14031"/>
                    <a:pt x="3136" y="16431"/>
                    <a:pt x="3136" y="18092"/>
                  </a:cubicBezTo>
                  <a:cubicBezTo>
                    <a:pt x="3136" y="19754"/>
                    <a:pt x="3136" y="20677"/>
                    <a:pt x="2736" y="20677"/>
                  </a:cubicBezTo>
                  <a:cubicBezTo>
                    <a:pt x="2336" y="20677"/>
                    <a:pt x="1536" y="19754"/>
                    <a:pt x="1003" y="18831"/>
                  </a:cubicBezTo>
                  <a:cubicBezTo>
                    <a:pt x="469" y="17908"/>
                    <a:pt x="203" y="16985"/>
                    <a:pt x="69" y="15969"/>
                  </a:cubicBezTo>
                  <a:cubicBezTo>
                    <a:pt x="-64" y="14954"/>
                    <a:pt x="-64" y="13846"/>
                    <a:pt x="603" y="13200"/>
                  </a:cubicBezTo>
                  <a:cubicBezTo>
                    <a:pt x="1269" y="12554"/>
                    <a:pt x="2603" y="12369"/>
                    <a:pt x="5536" y="11077"/>
                  </a:cubicBezTo>
                  <a:cubicBezTo>
                    <a:pt x="8469" y="9785"/>
                    <a:pt x="13003" y="7385"/>
                    <a:pt x="15669" y="5723"/>
                  </a:cubicBezTo>
                  <a:cubicBezTo>
                    <a:pt x="18336" y="4062"/>
                    <a:pt x="19136" y="3138"/>
                    <a:pt x="19803" y="2215"/>
                  </a:cubicBezTo>
                  <a:cubicBezTo>
                    <a:pt x="20469" y="1292"/>
                    <a:pt x="21003" y="369"/>
                    <a:pt x="21269" y="462"/>
                  </a:cubicBezTo>
                  <a:cubicBezTo>
                    <a:pt x="21536" y="554"/>
                    <a:pt x="21536" y="1662"/>
                    <a:pt x="21403" y="5354"/>
                  </a:cubicBezTo>
                  <a:cubicBezTo>
                    <a:pt x="21269" y="9046"/>
                    <a:pt x="21003" y="15323"/>
                    <a:pt x="2073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7" name="Line"/>
            <p:cNvSpPr/>
            <p:nvPr/>
          </p:nvSpPr>
          <p:spPr>
            <a:xfrm>
              <a:off x="4572000" y="6508750"/>
              <a:ext cx="8255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8" name="Line"/>
            <p:cNvSpPr/>
            <p:nvPr/>
          </p:nvSpPr>
          <p:spPr>
            <a:xfrm>
              <a:off x="4785592" y="6205623"/>
              <a:ext cx="91208" cy="309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339" fill="norm" stroke="1" extrusionOk="0">
                  <a:moveTo>
                    <a:pt x="9371" y="2512"/>
                  </a:moveTo>
                  <a:cubicBezTo>
                    <a:pt x="9862" y="1782"/>
                    <a:pt x="10353" y="1053"/>
                    <a:pt x="11826" y="542"/>
                  </a:cubicBezTo>
                  <a:cubicBezTo>
                    <a:pt x="13298" y="31"/>
                    <a:pt x="15753" y="-261"/>
                    <a:pt x="16980" y="323"/>
                  </a:cubicBezTo>
                  <a:cubicBezTo>
                    <a:pt x="18208" y="907"/>
                    <a:pt x="18208" y="2366"/>
                    <a:pt x="15998" y="4336"/>
                  </a:cubicBezTo>
                  <a:cubicBezTo>
                    <a:pt x="13789" y="6307"/>
                    <a:pt x="9371" y="8788"/>
                    <a:pt x="6426" y="10393"/>
                  </a:cubicBezTo>
                  <a:cubicBezTo>
                    <a:pt x="3480" y="11998"/>
                    <a:pt x="2008" y="12728"/>
                    <a:pt x="1026" y="13458"/>
                  </a:cubicBezTo>
                  <a:cubicBezTo>
                    <a:pt x="44" y="14188"/>
                    <a:pt x="-447" y="14917"/>
                    <a:pt x="535" y="15136"/>
                  </a:cubicBezTo>
                  <a:cubicBezTo>
                    <a:pt x="1517" y="15355"/>
                    <a:pt x="3971" y="15063"/>
                    <a:pt x="6426" y="14625"/>
                  </a:cubicBezTo>
                  <a:cubicBezTo>
                    <a:pt x="8880" y="14188"/>
                    <a:pt x="11335" y="13604"/>
                    <a:pt x="13789" y="13093"/>
                  </a:cubicBezTo>
                  <a:cubicBezTo>
                    <a:pt x="16244" y="12582"/>
                    <a:pt x="18698" y="12144"/>
                    <a:pt x="19680" y="12509"/>
                  </a:cubicBezTo>
                  <a:cubicBezTo>
                    <a:pt x="20662" y="12874"/>
                    <a:pt x="20171" y="14042"/>
                    <a:pt x="20171" y="15647"/>
                  </a:cubicBezTo>
                  <a:cubicBezTo>
                    <a:pt x="20171" y="17253"/>
                    <a:pt x="20662" y="19296"/>
                    <a:pt x="21153" y="213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9" name="Line"/>
            <p:cNvSpPr/>
            <p:nvPr/>
          </p:nvSpPr>
          <p:spPr>
            <a:xfrm>
              <a:off x="4991099" y="6286500"/>
              <a:ext cx="133351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486" y="6369"/>
                    <a:pt x="10971" y="12738"/>
                    <a:pt x="14571" y="16338"/>
                  </a:cubicBezTo>
                  <a:cubicBezTo>
                    <a:pt x="18171" y="19938"/>
                    <a:pt x="19886" y="2076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0" name="Line"/>
            <p:cNvSpPr/>
            <p:nvPr/>
          </p:nvSpPr>
          <p:spPr>
            <a:xfrm>
              <a:off x="5035549" y="6299200"/>
              <a:ext cx="88901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1" name="Line"/>
            <p:cNvSpPr/>
            <p:nvPr/>
          </p:nvSpPr>
          <p:spPr>
            <a:xfrm>
              <a:off x="5194300" y="6286500"/>
              <a:ext cx="3175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2" name="Line"/>
            <p:cNvSpPr/>
            <p:nvPr/>
          </p:nvSpPr>
          <p:spPr>
            <a:xfrm>
              <a:off x="5285216" y="6305550"/>
              <a:ext cx="83052" cy="124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1" h="20847" fill="norm" stroke="1" extrusionOk="0">
                  <a:moveTo>
                    <a:pt x="16883" y="0"/>
                  </a:moveTo>
                  <a:cubicBezTo>
                    <a:pt x="14249" y="354"/>
                    <a:pt x="11615" y="708"/>
                    <a:pt x="8718" y="3010"/>
                  </a:cubicBezTo>
                  <a:cubicBezTo>
                    <a:pt x="5820" y="5311"/>
                    <a:pt x="2659" y="9561"/>
                    <a:pt x="1078" y="12748"/>
                  </a:cubicBezTo>
                  <a:cubicBezTo>
                    <a:pt x="-502" y="15934"/>
                    <a:pt x="-502" y="18059"/>
                    <a:pt x="2132" y="19475"/>
                  </a:cubicBezTo>
                  <a:cubicBezTo>
                    <a:pt x="4766" y="20892"/>
                    <a:pt x="10035" y="21600"/>
                    <a:pt x="13722" y="19652"/>
                  </a:cubicBezTo>
                  <a:cubicBezTo>
                    <a:pt x="17410" y="17705"/>
                    <a:pt x="19518" y="13102"/>
                    <a:pt x="20308" y="9915"/>
                  </a:cubicBezTo>
                  <a:cubicBezTo>
                    <a:pt x="21098" y="6728"/>
                    <a:pt x="20571" y="4957"/>
                    <a:pt x="18991" y="3895"/>
                  </a:cubicBezTo>
                  <a:cubicBezTo>
                    <a:pt x="17410" y="2833"/>
                    <a:pt x="14776" y="2479"/>
                    <a:pt x="12142" y="21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3" name="Line"/>
            <p:cNvSpPr/>
            <p:nvPr/>
          </p:nvSpPr>
          <p:spPr>
            <a:xfrm>
              <a:off x="5359399" y="6026855"/>
              <a:ext cx="69851" cy="223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fill="norm" stroke="1" extrusionOk="0">
                  <a:moveTo>
                    <a:pt x="21600" y="533"/>
                  </a:moveTo>
                  <a:cubicBezTo>
                    <a:pt x="18327" y="133"/>
                    <a:pt x="15055" y="-267"/>
                    <a:pt x="11455" y="233"/>
                  </a:cubicBezTo>
                  <a:cubicBezTo>
                    <a:pt x="7855" y="733"/>
                    <a:pt x="3927" y="2133"/>
                    <a:pt x="2618" y="4033"/>
                  </a:cubicBezTo>
                  <a:cubicBezTo>
                    <a:pt x="1309" y="5933"/>
                    <a:pt x="2618" y="8333"/>
                    <a:pt x="5564" y="10233"/>
                  </a:cubicBezTo>
                  <a:cubicBezTo>
                    <a:pt x="8509" y="12133"/>
                    <a:pt x="13091" y="13533"/>
                    <a:pt x="16364" y="14833"/>
                  </a:cubicBezTo>
                  <a:cubicBezTo>
                    <a:pt x="19636" y="16133"/>
                    <a:pt x="21600" y="17333"/>
                    <a:pt x="20945" y="18333"/>
                  </a:cubicBezTo>
                  <a:cubicBezTo>
                    <a:pt x="20291" y="19333"/>
                    <a:pt x="17018" y="20133"/>
                    <a:pt x="13745" y="20633"/>
                  </a:cubicBezTo>
                  <a:cubicBezTo>
                    <a:pt x="10473" y="21133"/>
                    <a:pt x="7200" y="21333"/>
                    <a:pt x="4909" y="20933"/>
                  </a:cubicBezTo>
                  <a:cubicBezTo>
                    <a:pt x="2618" y="20533"/>
                    <a:pt x="1309" y="19533"/>
                    <a:pt x="0" y="185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4" name="Line"/>
            <p:cNvSpPr/>
            <p:nvPr/>
          </p:nvSpPr>
          <p:spPr>
            <a:xfrm>
              <a:off x="5353050" y="6046195"/>
              <a:ext cx="203200" cy="4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2250" y="12302"/>
                    <a:pt x="4500" y="4448"/>
                    <a:pt x="8100" y="1502"/>
                  </a:cubicBezTo>
                  <a:cubicBezTo>
                    <a:pt x="11700" y="-1443"/>
                    <a:pt x="16650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5" name="Line"/>
            <p:cNvSpPr/>
            <p:nvPr/>
          </p:nvSpPr>
          <p:spPr>
            <a:xfrm>
              <a:off x="5568950" y="6285368"/>
              <a:ext cx="15669" cy="22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7" h="21508" fill="norm" stroke="1" extrusionOk="0">
                  <a:moveTo>
                    <a:pt x="0" y="1890"/>
                  </a:moveTo>
                  <a:cubicBezTo>
                    <a:pt x="5400" y="899"/>
                    <a:pt x="10800" y="-92"/>
                    <a:pt x="14850" y="7"/>
                  </a:cubicBezTo>
                  <a:cubicBezTo>
                    <a:pt x="18900" y="106"/>
                    <a:pt x="21600" y="1295"/>
                    <a:pt x="18900" y="5060"/>
                  </a:cubicBezTo>
                  <a:cubicBezTo>
                    <a:pt x="16200" y="8825"/>
                    <a:pt x="8100" y="15167"/>
                    <a:pt x="0" y="215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6" name="Line"/>
            <p:cNvSpPr/>
            <p:nvPr/>
          </p:nvSpPr>
          <p:spPr>
            <a:xfrm>
              <a:off x="5480755" y="6280150"/>
              <a:ext cx="259646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600" fill="norm" stroke="1" extrusionOk="0">
                  <a:moveTo>
                    <a:pt x="465" y="21600"/>
                  </a:moveTo>
                  <a:cubicBezTo>
                    <a:pt x="116" y="17280"/>
                    <a:pt x="-232" y="12960"/>
                    <a:pt x="203" y="9720"/>
                  </a:cubicBezTo>
                  <a:cubicBezTo>
                    <a:pt x="639" y="6480"/>
                    <a:pt x="1858" y="4320"/>
                    <a:pt x="5516" y="2880"/>
                  </a:cubicBezTo>
                  <a:cubicBezTo>
                    <a:pt x="9174" y="1440"/>
                    <a:pt x="15271" y="720"/>
                    <a:pt x="2136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7" name="Line"/>
            <p:cNvSpPr/>
            <p:nvPr/>
          </p:nvSpPr>
          <p:spPr>
            <a:xfrm>
              <a:off x="6547383" y="6312848"/>
              <a:ext cx="202011" cy="509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3" h="21560" fill="norm" stroke="1" extrusionOk="0">
                  <a:moveTo>
                    <a:pt x="1909" y="7758"/>
                  </a:moveTo>
                  <a:cubicBezTo>
                    <a:pt x="1690" y="10446"/>
                    <a:pt x="1472" y="13135"/>
                    <a:pt x="1254" y="15286"/>
                  </a:cubicBezTo>
                  <a:cubicBezTo>
                    <a:pt x="1036" y="17437"/>
                    <a:pt x="818" y="19050"/>
                    <a:pt x="600" y="20081"/>
                  </a:cubicBezTo>
                  <a:cubicBezTo>
                    <a:pt x="381" y="21112"/>
                    <a:pt x="163" y="21560"/>
                    <a:pt x="54" y="21560"/>
                  </a:cubicBezTo>
                  <a:cubicBezTo>
                    <a:pt x="-55" y="21560"/>
                    <a:pt x="-55" y="21112"/>
                    <a:pt x="600" y="19454"/>
                  </a:cubicBezTo>
                  <a:cubicBezTo>
                    <a:pt x="1254" y="17796"/>
                    <a:pt x="2563" y="14928"/>
                    <a:pt x="4527" y="11970"/>
                  </a:cubicBezTo>
                  <a:cubicBezTo>
                    <a:pt x="6490" y="9012"/>
                    <a:pt x="9109" y="5965"/>
                    <a:pt x="10854" y="4083"/>
                  </a:cubicBezTo>
                  <a:cubicBezTo>
                    <a:pt x="12600" y="2201"/>
                    <a:pt x="13472" y="1484"/>
                    <a:pt x="14236" y="946"/>
                  </a:cubicBezTo>
                  <a:cubicBezTo>
                    <a:pt x="15000" y="408"/>
                    <a:pt x="15654" y="50"/>
                    <a:pt x="16418" y="5"/>
                  </a:cubicBezTo>
                  <a:cubicBezTo>
                    <a:pt x="17181" y="-40"/>
                    <a:pt x="18054" y="229"/>
                    <a:pt x="19145" y="1304"/>
                  </a:cubicBezTo>
                  <a:cubicBezTo>
                    <a:pt x="20236" y="2380"/>
                    <a:pt x="21545" y="4262"/>
                    <a:pt x="20345" y="5920"/>
                  </a:cubicBezTo>
                  <a:cubicBezTo>
                    <a:pt x="19145" y="7578"/>
                    <a:pt x="15436" y="9012"/>
                    <a:pt x="12927" y="9774"/>
                  </a:cubicBezTo>
                  <a:cubicBezTo>
                    <a:pt x="10418" y="10536"/>
                    <a:pt x="9109" y="10626"/>
                    <a:pt x="8127" y="10446"/>
                  </a:cubicBezTo>
                  <a:cubicBezTo>
                    <a:pt x="7145" y="10267"/>
                    <a:pt x="6490" y="9819"/>
                    <a:pt x="5836" y="93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8" name="Line"/>
            <p:cNvSpPr/>
            <p:nvPr/>
          </p:nvSpPr>
          <p:spPr>
            <a:xfrm>
              <a:off x="6616700" y="6148170"/>
              <a:ext cx="139700" cy="100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9" fill="norm" stroke="1" extrusionOk="0">
                  <a:moveTo>
                    <a:pt x="0" y="18609"/>
                  </a:moveTo>
                  <a:cubicBezTo>
                    <a:pt x="3273" y="13659"/>
                    <a:pt x="6545" y="8709"/>
                    <a:pt x="8836" y="5559"/>
                  </a:cubicBezTo>
                  <a:cubicBezTo>
                    <a:pt x="11127" y="2409"/>
                    <a:pt x="12436" y="1059"/>
                    <a:pt x="13909" y="384"/>
                  </a:cubicBezTo>
                  <a:cubicBezTo>
                    <a:pt x="15382" y="-291"/>
                    <a:pt x="17018" y="-291"/>
                    <a:pt x="18000" y="2184"/>
                  </a:cubicBezTo>
                  <a:cubicBezTo>
                    <a:pt x="18982" y="4659"/>
                    <a:pt x="19309" y="9609"/>
                    <a:pt x="19800" y="13209"/>
                  </a:cubicBezTo>
                  <a:cubicBezTo>
                    <a:pt x="20291" y="16809"/>
                    <a:pt x="20945" y="19059"/>
                    <a:pt x="21600" y="213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9" name="Line"/>
            <p:cNvSpPr/>
            <p:nvPr/>
          </p:nvSpPr>
          <p:spPr>
            <a:xfrm>
              <a:off x="6902450" y="6432550"/>
              <a:ext cx="825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0" name="Line"/>
            <p:cNvSpPr/>
            <p:nvPr/>
          </p:nvSpPr>
          <p:spPr>
            <a:xfrm>
              <a:off x="6851650" y="6521450"/>
              <a:ext cx="1397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1" name="Line"/>
            <p:cNvSpPr/>
            <p:nvPr/>
          </p:nvSpPr>
          <p:spPr>
            <a:xfrm>
              <a:off x="7121295" y="6345053"/>
              <a:ext cx="138637" cy="210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3" h="20610" fill="norm" stroke="1" extrusionOk="0">
                  <a:moveTo>
                    <a:pt x="18347" y="1109"/>
                  </a:moveTo>
                  <a:cubicBezTo>
                    <a:pt x="13964" y="1317"/>
                    <a:pt x="9581" y="1524"/>
                    <a:pt x="6294" y="3393"/>
                  </a:cubicBezTo>
                  <a:cubicBezTo>
                    <a:pt x="3007" y="5263"/>
                    <a:pt x="816" y="8793"/>
                    <a:pt x="190" y="11909"/>
                  </a:cubicBezTo>
                  <a:cubicBezTo>
                    <a:pt x="-436" y="15024"/>
                    <a:pt x="503" y="17724"/>
                    <a:pt x="2694" y="19282"/>
                  </a:cubicBezTo>
                  <a:cubicBezTo>
                    <a:pt x="4886" y="20840"/>
                    <a:pt x="8329" y="21255"/>
                    <a:pt x="11773" y="19282"/>
                  </a:cubicBezTo>
                  <a:cubicBezTo>
                    <a:pt x="15216" y="17309"/>
                    <a:pt x="18660" y="12947"/>
                    <a:pt x="19912" y="9417"/>
                  </a:cubicBezTo>
                  <a:cubicBezTo>
                    <a:pt x="21164" y="5886"/>
                    <a:pt x="20225" y="3186"/>
                    <a:pt x="18973" y="1628"/>
                  </a:cubicBezTo>
                  <a:cubicBezTo>
                    <a:pt x="17721" y="70"/>
                    <a:pt x="16155" y="-345"/>
                    <a:pt x="15216" y="278"/>
                  </a:cubicBezTo>
                  <a:cubicBezTo>
                    <a:pt x="14277" y="901"/>
                    <a:pt x="13964" y="2563"/>
                    <a:pt x="13651" y="42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2" name="Line"/>
            <p:cNvSpPr/>
            <p:nvPr/>
          </p:nvSpPr>
          <p:spPr>
            <a:xfrm>
              <a:off x="7334250" y="6508750"/>
              <a:ext cx="3175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5600"/>
                    <a:pt x="0" y="9600"/>
                    <a:pt x="3600" y="6000"/>
                  </a:cubicBezTo>
                  <a:cubicBezTo>
                    <a:pt x="7200" y="2400"/>
                    <a:pt x="14400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3" name="Line"/>
            <p:cNvSpPr/>
            <p:nvPr/>
          </p:nvSpPr>
          <p:spPr>
            <a:xfrm>
              <a:off x="7485437" y="6303105"/>
              <a:ext cx="140913" cy="317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479" fill="norm" stroke="1" extrusionOk="0">
                  <a:moveTo>
                    <a:pt x="21462" y="165"/>
                  </a:moveTo>
                  <a:cubicBezTo>
                    <a:pt x="19850" y="22"/>
                    <a:pt x="18238" y="-121"/>
                    <a:pt x="16787" y="165"/>
                  </a:cubicBezTo>
                  <a:cubicBezTo>
                    <a:pt x="15337" y="451"/>
                    <a:pt x="14047" y="1166"/>
                    <a:pt x="11468" y="3241"/>
                  </a:cubicBezTo>
                  <a:cubicBezTo>
                    <a:pt x="8889" y="5315"/>
                    <a:pt x="5020" y="8748"/>
                    <a:pt x="2763" y="11680"/>
                  </a:cubicBezTo>
                  <a:cubicBezTo>
                    <a:pt x="507" y="14613"/>
                    <a:pt x="-138" y="17045"/>
                    <a:pt x="23" y="18547"/>
                  </a:cubicBezTo>
                  <a:cubicBezTo>
                    <a:pt x="184" y="20049"/>
                    <a:pt x="1152" y="20621"/>
                    <a:pt x="2441" y="20978"/>
                  </a:cubicBezTo>
                  <a:cubicBezTo>
                    <a:pt x="3731" y="21336"/>
                    <a:pt x="5343" y="21479"/>
                    <a:pt x="6955" y="21479"/>
                  </a:cubicBezTo>
                  <a:cubicBezTo>
                    <a:pt x="8566" y="21479"/>
                    <a:pt x="10178" y="21336"/>
                    <a:pt x="11307" y="20907"/>
                  </a:cubicBezTo>
                  <a:cubicBezTo>
                    <a:pt x="12435" y="20478"/>
                    <a:pt x="13080" y="19762"/>
                    <a:pt x="12919" y="18690"/>
                  </a:cubicBezTo>
                  <a:cubicBezTo>
                    <a:pt x="12758" y="17617"/>
                    <a:pt x="11790" y="16186"/>
                    <a:pt x="9856" y="15256"/>
                  </a:cubicBezTo>
                  <a:cubicBezTo>
                    <a:pt x="7922" y="14327"/>
                    <a:pt x="5020" y="13898"/>
                    <a:pt x="2119" y="134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4" name="Line"/>
            <p:cNvSpPr/>
            <p:nvPr/>
          </p:nvSpPr>
          <p:spPr>
            <a:xfrm>
              <a:off x="9167283" y="6629399"/>
              <a:ext cx="541868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844" y="0"/>
                  </a:moveTo>
                  <a:cubicBezTo>
                    <a:pt x="422" y="0"/>
                    <a:pt x="0" y="0"/>
                    <a:pt x="0" y="4050"/>
                  </a:cubicBezTo>
                  <a:cubicBezTo>
                    <a:pt x="0" y="8100"/>
                    <a:pt x="422" y="16200"/>
                    <a:pt x="2152" y="18900"/>
                  </a:cubicBezTo>
                  <a:cubicBezTo>
                    <a:pt x="3881" y="21600"/>
                    <a:pt x="6919" y="18900"/>
                    <a:pt x="9956" y="16200"/>
                  </a:cubicBezTo>
                  <a:cubicBezTo>
                    <a:pt x="12994" y="13500"/>
                    <a:pt x="16031" y="10800"/>
                    <a:pt x="17972" y="8100"/>
                  </a:cubicBezTo>
                  <a:cubicBezTo>
                    <a:pt x="19912" y="5400"/>
                    <a:pt x="20756" y="2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5" name="Line"/>
            <p:cNvSpPr/>
            <p:nvPr/>
          </p:nvSpPr>
          <p:spPr>
            <a:xfrm>
              <a:off x="9604321" y="6546850"/>
              <a:ext cx="170446" cy="19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600" fill="norm" stroke="1" extrusionOk="0">
                  <a:moveTo>
                    <a:pt x="3606" y="0"/>
                  </a:moveTo>
                  <a:cubicBezTo>
                    <a:pt x="1740" y="0"/>
                    <a:pt x="-127" y="0"/>
                    <a:pt x="6" y="116"/>
                  </a:cubicBezTo>
                  <a:cubicBezTo>
                    <a:pt x="140" y="232"/>
                    <a:pt x="2273" y="465"/>
                    <a:pt x="5740" y="1510"/>
                  </a:cubicBezTo>
                  <a:cubicBezTo>
                    <a:pt x="9206" y="2555"/>
                    <a:pt x="14006" y="4413"/>
                    <a:pt x="17073" y="5806"/>
                  </a:cubicBezTo>
                  <a:cubicBezTo>
                    <a:pt x="20140" y="7200"/>
                    <a:pt x="21473" y="8129"/>
                    <a:pt x="21473" y="9639"/>
                  </a:cubicBezTo>
                  <a:cubicBezTo>
                    <a:pt x="21473" y="11148"/>
                    <a:pt x="20140" y="13239"/>
                    <a:pt x="18273" y="14865"/>
                  </a:cubicBezTo>
                  <a:cubicBezTo>
                    <a:pt x="16406" y="16490"/>
                    <a:pt x="14006" y="17652"/>
                    <a:pt x="12273" y="18697"/>
                  </a:cubicBezTo>
                  <a:cubicBezTo>
                    <a:pt x="10540" y="19742"/>
                    <a:pt x="9473" y="20671"/>
                    <a:pt x="9740" y="21135"/>
                  </a:cubicBezTo>
                  <a:cubicBezTo>
                    <a:pt x="10006" y="21600"/>
                    <a:pt x="11606" y="21600"/>
                    <a:pt x="1320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6" name="Line"/>
            <p:cNvSpPr/>
            <p:nvPr/>
          </p:nvSpPr>
          <p:spPr>
            <a:xfrm>
              <a:off x="9992855" y="6521450"/>
              <a:ext cx="185199" cy="229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306" fill="norm" stroke="1" extrusionOk="0">
                  <a:moveTo>
                    <a:pt x="12612" y="4124"/>
                  </a:moveTo>
                  <a:cubicBezTo>
                    <a:pt x="11884" y="2945"/>
                    <a:pt x="11156" y="1767"/>
                    <a:pt x="10185" y="1375"/>
                  </a:cubicBezTo>
                  <a:cubicBezTo>
                    <a:pt x="9214" y="982"/>
                    <a:pt x="8001" y="1375"/>
                    <a:pt x="6302" y="3633"/>
                  </a:cubicBezTo>
                  <a:cubicBezTo>
                    <a:pt x="4603" y="5891"/>
                    <a:pt x="2419" y="10015"/>
                    <a:pt x="1205" y="12665"/>
                  </a:cubicBezTo>
                  <a:cubicBezTo>
                    <a:pt x="-8" y="15316"/>
                    <a:pt x="-251" y="16495"/>
                    <a:pt x="234" y="17869"/>
                  </a:cubicBezTo>
                  <a:cubicBezTo>
                    <a:pt x="720" y="19244"/>
                    <a:pt x="1933" y="20815"/>
                    <a:pt x="4967" y="21207"/>
                  </a:cubicBezTo>
                  <a:cubicBezTo>
                    <a:pt x="8001" y="21600"/>
                    <a:pt x="12855" y="20815"/>
                    <a:pt x="16131" y="18949"/>
                  </a:cubicBezTo>
                  <a:cubicBezTo>
                    <a:pt x="19407" y="17084"/>
                    <a:pt x="21106" y="14138"/>
                    <a:pt x="21228" y="11291"/>
                  </a:cubicBezTo>
                  <a:cubicBezTo>
                    <a:pt x="21349" y="8444"/>
                    <a:pt x="19893" y="5695"/>
                    <a:pt x="17951" y="3829"/>
                  </a:cubicBezTo>
                  <a:cubicBezTo>
                    <a:pt x="16010" y="1964"/>
                    <a:pt x="13583" y="982"/>
                    <a:pt x="1115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7" name="Line"/>
            <p:cNvSpPr/>
            <p:nvPr/>
          </p:nvSpPr>
          <p:spPr>
            <a:xfrm>
              <a:off x="8900747" y="3713552"/>
              <a:ext cx="147362" cy="346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0" h="21308" fill="norm" stroke="1" extrusionOk="0">
                  <a:moveTo>
                    <a:pt x="15796" y="3977"/>
                  </a:moveTo>
                  <a:cubicBezTo>
                    <a:pt x="16100" y="3326"/>
                    <a:pt x="16404" y="2676"/>
                    <a:pt x="16404" y="2025"/>
                  </a:cubicBezTo>
                  <a:cubicBezTo>
                    <a:pt x="16404" y="1374"/>
                    <a:pt x="16100" y="724"/>
                    <a:pt x="15187" y="333"/>
                  </a:cubicBezTo>
                  <a:cubicBezTo>
                    <a:pt x="14275" y="-57"/>
                    <a:pt x="12754" y="-187"/>
                    <a:pt x="10168" y="399"/>
                  </a:cubicBezTo>
                  <a:cubicBezTo>
                    <a:pt x="7582" y="984"/>
                    <a:pt x="3931" y="2285"/>
                    <a:pt x="1954" y="3261"/>
                  </a:cubicBezTo>
                  <a:cubicBezTo>
                    <a:pt x="-24" y="4237"/>
                    <a:pt x="-328" y="4888"/>
                    <a:pt x="280" y="5408"/>
                  </a:cubicBezTo>
                  <a:cubicBezTo>
                    <a:pt x="889" y="5929"/>
                    <a:pt x="2410" y="6319"/>
                    <a:pt x="5148" y="5799"/>
                  </a:cubicBezTo>
                  <a:cubicBezTo>
                    <a:pt x="7886" y="5278"/>
                    <a:pt x="11841" y="3847"/>
                    <a:pt x="14427" y="2936"/>
                  </a:cubicBezTo>
                  <a:cubicBezTo>
                    <a:pt x="17013" y="2025"/>
                    <a:pt x="18230" y="1635"/>
                    <a:pt x="18838" y="1765"/>
                  </a:cubicBezTo>
                  <a:cubicBezTo>
                    <a:pt x="19447" y="1895"/>
                    <a:pt x="19447" y="2546"/>
                    <a:pt x="19751" y="5148"/>
                  </a:cubicBezTo>
                  <a:cubicBezTo>
                    <a:pt x="20055" y="7750"/>
                    <a:pt x="20664" y="12305"/>
                    <a:pt x="20968" y="14972"/>
                  </a:cubicBezTo>
                  <a:cubicBezTo>
                    <a:pt x="21272" y="17640"/>
                    <a:pt x="21272" y="18420"/>
                    <a:pt x="20816" y="19136"/>
                  </a:cubicBezTo>
                  <a:cubicBezTo>
                    <a:pt x="20359" y="19852"/>
                    <a:pt x="19447" y="20502"/>
                    <a:pt x="18230" y="20893"/>
                  </a:cubicBezTo>
                  <a:cubicBezTo>
                    <a:pt x="17013" y="21283"/>
                    <a:pt x="15492" y="21413"/>
                    <a:pt x="14123" y="21218"/>
                  </a:cubicBezTo>
                  <a:cubicBezTo>
                    <a:pt x="12754" y="21023"/>
                    <a:pt x="11537" y="20502"/>
                    <a:pt x="10472" y="19201"/>
                  </a:cubicBezTo>
                  <a:cubicBezTo>
                    <a:pt x="9407" y="17900"/>
                    <a:pt x="8495" y="15818"/>
                    <a:pt x="9255" y="13996"/>
                  </a:cubicBezTo>
                  <a:cubicBezTo>
                    <a:pt x="10016" y="12174"/>
                    <a:pt x="12449" y="10613"/>
                    <a:pt x="14883" y="90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8" name="Line"/>
            <p:cNvSpPr/>
            <p:nvPr/>
          </p:nvSpPr>
          <p:spPr>
            <a:xfrm>
              <a:off x="9112249" y="3746500"/>
              <a:ext cx="101601" cy="93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850" y="0"/>
                  </a:moveTo>
                  <a:cubicBezTo>
                    <a:pt x="10800" y="491"/>
                    <a:pt x="6750" y="982"/>
                    <a:pt x="4050" y="3436"/>
                  </a:cubicBezTo>
                  <a:cubicBezTo>
                    <a:pt x="1350" y="5891"/>
                    <a:pt x="0" y="10309"/>
                    <a:pt x="0" y="13500"/>
                  </a:cubicBezTo>
                  <a:cubicBezTo>
                    <a:pt x="0" y="16691"/>
                    <a:pt x="1350" y="18655"/>
                    <a:pt x="3150" y="19882"/>
                  </a:cubicBezTo>
                  <a:cubicBezTo>
                    <a:pt x="4950" y="21109"/>
                    <a:pt x="7200" y="21600"/>
                    <a:pt x="9450" y="21600"/>
                  </a:cubicBezTo>
                  <a:cubicBezTo>
                    <a:pt x="11700" y="21600"/>
                    <a:pt x="13950" y="21109"/>
                    <a:pt x="15300" y="18655"/>
                  </a:cubicBezTo>
                  <a:cubicBezTo>
                    <a:pt x="16650" y="16200"/>
                    <a:pt x="17100" y="11782"/>
                    <a:pt x="15975" y="9082"/>
                  </a:cubicBezTo>
                  <a:cubicBezTo>
                    <a:pt x="14850" y="6382"/>
                    <a:pt x="12150" y="5400"/>
                    <a:pt x="11700" y="5645"/>
                  </a:cubicBezTo>
                  <a:cubicBezTo>
                    <a:pt x="11250" y="5891"/>
                    <a:pt x="13050" y="7364"/>
                    <a:pt x="15075" y="8100"/>
                  </a:cubicBezTo>
                  <a:cubicBezTo>
                    <a:pt x="17100" y="8836"/>
                    <a:pt x="19350" y="8836"/>
                    <a:pt x="21600" y="88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9" name="Line"/>
            <p:cNvSpPr/>
            <p:nvPr/>
          </p:nvSpPr>
          <p:spPr>
            <a:xfrm>
              <a:off x="9264105" y="3749856"/>
              <a:ext cx="89445" cy="81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276" fill="norm" stroke="1" extrusionOk="0">
                  <a:moveTo>
                    <a:pt x="12185" y="784"/>
                  </a:moveTo>
                  <a:cubicBezTo>
                    <a:pt x="9674" y="230"/>
                    <a:pt x="7162" y="-324"/>
                    <a:pt x="4901" y="230"/>
                  </a:cubicBezTo>
                  <a:cubicBezTo>
                    <a:pt x="2641" y="784"/>
                    <a:pt x="632" y="2445"/>
                    <a:pt x="129" y="5768"/>
                  </a:cubicBezTo>
                  <a:cubicBezTo>
                    <a:pt x="-373" y="9091"/>
                    <a:pt x="632" y="14076"/>
                    <a:pt x="2390" y="17122"/>
                  </a:cubicBezTo>
                  <a:cubicBezTo>
                    <a:pt x="4148" y="20168"/>
                    <a:pt x="6660" y="21276"/>
                    <a:pt x="9171" y="21276"/>
                  </a:cubicBezTo>
                  <a:cubicBezTo>
                    <a:pt x="11683" y="21276"/>
                    <a:pt x="14194" y="20168"/>
                    <a:pt x="15701" y="17122"/>
                  </a:cubicBezTo>
                  <a:cubicBezTo>
                    <a:pt x="17208" y="14076"/>
                    <a:pt x="17711" y="9091"/>
                    <a:pt x="16957" y="5768"/>
                  </a:cubicBezTo>
                  <a:cubicBezTo>
                    <a:pt x="16204" y="2445"/>
                    <a:pt x="14194" y="784"/>
                    <a:pt x="14697" y="507"/>
                  </a:cubicBezTo>
                  <a:cubicBezTo>
                    <a:pt x="15199" y="230"/>
                    <a:pt x="18213" y="1338"/>
                    <a:pt x="21227" y="24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0" name="Line"/>
            <p:cNvSpPr/>
            <p:nvPr/>
          </p:nvSpPr>
          <p:spPr>
            <a:xfrm>
              <a:off x="9440333" y="3540867"/>
              <a:ext cx="122768" cy="289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5" fill="norm" stroke="1" extrusionOk="0">
                  <a:moveTo>
                    <a:pt x="12662" y="14631"/>
                  </a:moveTo>
                  <a:cubicBezTo>
                    <a:pt x="11172" y="14009"/>
                    <a:pt x="9683" y="13387"/>
                    <a:pt x="7821" y="13232"/>
                  </a:cubicBezTo>
                  <a:cubicBezTo>
                    <a:pt x="5959" y="13077"/>
                    <a:pt x="3724" y="13387"/>
                    <a:pt x="2234" y="14475"/>
                  </a:cubicBezTo>
                  <a:cubicBezTo>
                    <a:pt x="745" y="15563"/>
                    <a:pt x="0" y="17428"/>
                    <a:pt x="0" y="18749"/>
                  </a:cubicBezTo>
                  <a:cubicBezTo>
                    <a:pt x="0" y="20069"/>
                    <a:pt x="745" y="20846"/>
                    <a:pt x="2979" y="21157"/>
                  </a:cubicBezTo>
                  <a:cubicBezTo>
                    <a:pt x="5214" y="21468"/>
                    <a:pt x="8938" y="21313"/>
                    <a:pt x="11545" y="18826"/>
                  </a:cubicBezTo>
                  <a:cubicBezTo>
                    <a:pt x="14152" y="16340"/>
                    <a:pt x="15641" y="11523"/>
                    <a:pt x="16386" y="8337"/>
                  </a:cubicBezTo>
                  <a:cubicBezTo>
                    <a:pt x="17131" y="5151"/>
                    <a:pt x="17131" y="3597"/>
                    <a:pt x="17131" y="2354"/>
                  </a:cubicBezTo>
                  <a:cubicBezTo>
                    <a:pt x="17131" y="1111"/>
                    <a:pt x="17131" y="179"/>
                    <a:pt x="16572" y="23"/>
                  </a:cubicBezTo>
                  <a:cubicBezTo>
                    <a:pt x="16014" y="-132"/>
                    <a:pt x="14897" y="490"/>
                    <a:pt x="13966" y="2044"/>
                  </a:cubicBezTo>
                  <a:cubicBezTo>
                    <a:pt x="13034" y="3597"/>
                    <a:pt x="12290" y="6084"/>
                    <a:pt x="13593" y="8492"/>
                  </a:cubicBezTo>
                  <a:cubicBezTo>
                    <a:pt x="14897" y="10901"/>
                    <a:pt x="18248" y="13232"/>
                    <a:pt x="21600" y="155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1" name="Line"/>
            <p:cNvSpPr/>
            <p:nvPr/>
          </p:nvSpPr>
          <p:spPr>
            <a:xfrm>
              <a:off x="10049207" y="3688805"/>
              <a:ext cx="91744" cy="14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0981" fill="norm" stroke="1" extrusionOk="0">
                  <a:moveTo>
                    <a:pt x="16859" y="5477"/>
                  </a:moveTo>
                  <a:cubicBezTo>
                    <a:pt x="17350" y="3977"/>
                    <a:pt x="17841" y="2477"/>
                    <a:pt x="16613" y="1427"/>
                  </a:cubicBezTo>
                  <a:cubicBezTo>
                    <a:pt x="15386" y="377"/>
                    <a:pt x="12441" y="-223"/>
                    <a:pt x="9986" y="77"/>
                  </a:cubicBezTo>
                  <a:cubicBezTo>
                    <a:pt x="7532" y="377"/>
                    <a:pt x="5568" y="1577"/>
                    <a:pt x="3850" y="4277"/>
                  </a:cubicBezTo>
                  <a:cubicBezTo>
                    <a:pt x="2132" y="6977"/>
                    <a:pt x="659" y="11177"/>
                    <a:pt x="168" y="14177"/>
                  </a:cubicBezTo>
                  <a:cubicBezTo>
                    <a:pt x="-323" y="17177"/>
                    <a:pt x="168" y="18977"/>
                    <a:pt x="2868" y="20027"/>
                  </a:cubicBezTo>
                  <a:cubicBezTo>
                    <a:pt x="5568" y="21077"/>
                    <a:pt x="10477" y="21377"/>
                    <a:pt x="13913" y="20327"/>
                  </a:cubicBezTo>
                  <a:cubicBezTo>
                    <a:pt x="17350" y="19277"/>
                    <a:pt x="19313" y="16877"/>
                    <a:pt x="21277" y="144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2" name="Line"/>
            <p:cNvSpPr/>
            <p:nvPr/>
          </p:nvSpPr>
          <p:spPr>
            <a:xfrm>
              <a:off x="10166775" y="3540985"/>
              <a:ext cx="132925" cy="24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431" fill="norm" stroke="1" extrusionOk="0">
                  <a:moveTo>
                    <a:pt x="960" y="6348"/>
                  </a:moveTo>
                  <a:cubicBezTo>
                    <a:pt x="960" y="5417"/>
                    <a:pt x="960" y="4486"/>
                    <a:pt x="788" y="3183"/>
                  </a:cubicBezTo>
                  <a:cubicBezTo>
                    <a:pt x="617" y="1879"/>
                    <a:pt x="274" y="203"/>
                    <a:pt x="102" y="17"/>
                  </a:cubicBezTo>
                  <a:cubicBezTo>
                    <a:pt x="-69" y="-169"/>
                    <a:pt x="-69" y="1134"/>
                    <a:pt x="445" y="4114"/>
                  </a:cubicBezTo>
                  <a:cubicBezTo>
                    <a:pt x="960" y="7093"/>
                    <a:pt x="1988" y="11748"/>
                    <a:pt x="2502" y="14541"/>
                  </a:cubicBezTo>
                  <a:cubicBezTo>
                    <a:pt x="3017" y="17334"/>
                    <a:pt x="3017" y="18265"/>
                    <a:pt x="2845" y="19197"/>
                  </a:cubicBezTo>
                  <a:cubicBezTo>
                    <a:pt x="2674" y="20128"/>
                    <a:pt x="2331" y="21059"/>
                    <a:pt x="1988" y="21059"/>
                  </a:cubicBezTo>
                  <a:cubicBezTo>
                    <a:pt x="1645" y="21059"/>
                    <a:pt x="1302" y="20128"/>
                    <a:pt x="1474" y="18638"/>
                  </a:cubicBezTo>
                  <a:cubicBezTo>
                    <a:pt x="1645" y="17148"/>
                    <a:pt x="2331" y="15100"/>
                    <a:pt x="3874" y="13797"/>
                  </a:cubicBezTo>
                  <a:cubicBezTo>
                    <a:pt x="5417" y="12493"/>
                    <a:pt x="7817" y="11934"/>
                    <a:pt x="9531" y="12028"/>
                  </a:cubicBezTo>
                  <a:cubicBezTo>
                    <a:pt x="11245" y="12121"/>
                    <a:pt x="12274" y="12865"/>
                    <a:pt x="13302" y="14448"/>
                  </a:cubicBezTo>
                  <a:cubicBezTo>
                    <a:pt x="14331" y="16031"/>
                    <a:pt x="15360" y="18452"/>
                    <a:pt x="16731" y="19755"/>
                  </a:cubicBezTo>
                  <a:cubicBezTo>
                    <a:pt x="18102" y="21059"/>
                    <a:pt x="19817" y="21245"/>
                    <a:pt x="21531" y="214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3" name="Line"/>
            <p:cNvSpPr/>
            <p:nvPr/>
          </p:nvSpPr>
          <p:spPr>
            <a:xfrm>
              <a:off x="10309882" y="3702041"/>
              <a:ext cx="72369" cy="7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1018" fill="norm" stroke="1" extrusionOk="0">
                  <a:moveTo>
                    <a:pt x="8140" y="7007"/>
                  </a:moveTo>
                  <a:cubicBezTo>
                    <a:pt x="8757" y="4088"/>
                    <a:pt x="9374" y="1169"/>
                    <a:pt x="8140" y="294"/>
                  </a:cubicBezTo>
                  <a:cubicBezTo>
                    <a:pt x="6906" y="-582"/>
                    <a:pt x="3820" y="586"/>
                    <a:pt x="1969" y="2629"/>
                  </a:cubicBezTo>
                  <a:cubicBezTo>
                    <a:pt x="117" y="4672"/>
                    <a:pt x="-500" y="7591"/>
                    <a:pt x="426" y="10218"/>
                  </a:cubicBezTo>
                  <a:cubicBezTo>
                    <a:pt x="1351" y="12845"/>
                    <a:pt x="3820" y="15180"/>
                    <a:pt x="6289" y="13721"/>
                  </a:cubicBezTo>
                  <a:cubicBezTo>
                    <a:pt x="8757" y="12261"/>
                    <a:pt x="11226" y="7007"/>
                    <a:pt x="12769" y="5840"/>
                  </a:cubicBezTo>
                  <a:cubicBezTo>
                    <a:pt x="14311" y="4672"/>
                    <a:pt x="14929" y="7591"/>
                    <a:pt x="16163" y="10802"/>
                  </a:cubicBezTo>
                  <a:cubicBezTo>
                    <a:pt x="17397" y="14013"/>
                    <a:pt x="19249" y="17515"/>
                    <a:pt x="21100" y="21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4" name="Line"/>
            <p:cNvSpPr/>
            <p:nvPr/>
          </p:nvSpPr>
          <p:spPr>
            <a:xfrm>
              <a:off x="10435949" y="3695699"/>
              <a:ext cx="79652" cy="103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600" fill="norm" stroke="1" extrusionOk="0">
                  <a:moveTo>
                    <a:pt x="2632" y="0"/>
                  </a:moveTo>
                  <a:cubicBezTo>
                    <a:pt x="2632" y="4849"/>
                    <a:pt x="2632" y="9698"/>
                    <a:pt x="2064" y="13886"/>
                  </a:cubicBezTo>
                  <a:cubicBezTo>
                    <a:pt x="1495" y="18073"/>
                    <a:pt x="358" y="21600"/>
                    <a:pt x="74" y="21600"/>
                  </a:cubicBezTo>
                  <a:cubicBezTo>
                    <a:pt x="-210" y="21600"/>
                    <a:pt x="358" y="18073"/>
                    <a:pt x="1211" y="14988"/>
                  </a:cubicBezTo>
                  <a:cubicBezTo>
                    <a:pt x="2064" y="11902"/>
                    <a:pt x="3201" y="9257"/>
                    <a:pt x="4622" y="6833"/>
                  </a:cubicBezTo>
                  <a:cubicBezTo>
                    <a:pt x="6043" y="4408"/>
                    <a:pt x="7748" y="2204"/>
                    <a:pt x="9737" y="1763"/>
                  </a:cubicBezTo>
                  <a:cubicBezTo>
                    <a:pt x="11727" y="1322"/>
                    <a:pt x="14001" y="2645"/>
                    <a:pt x="15137" y="4849"/>
                  </a:cubicBezTo>
                  <a:cubicBezTo>
                    <a:pt x="16274" y="7053"/>
                    <a:pt x="16274" y="10139"/>
                    <a:pt x="17127" y="12563"/>
                  </a:cubicBezTo>
                  <a:cubicBezTo>
                    <a:pt x="17979" y="14988"/>
                    <a:pt x="19685" y="16751"/>
                    <a:pt x="21390" y="18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5" name="Line"/>
            <p:cNvSpPr/>
            <p:nvPr/>
          </p:nvSpPr>
          <p:spPr>
            <a:xfrm>
              <a:off x="10572210" y="3693497"/>
              <a:ext cx="146590" cy="124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0870" fill="norm" stroke="1" extrusionOk="0">
                  <a:moveTo>
                    <a:pt x="2856" y="1430"/>
                  </a:moveTo>
                  <a:cubicBezTo>
                    <a:pt x="1621" y="6388"/>
                    <a:pt x="387" y="11345"/>
                    <a:pt x="79" y="14709"/>
                  </a:cubicBezTo>
                  <a:cubicBezTo>
                    <a:pt x="-230" y="18073"/>
                    <a:pt x="387" y="19844"/>
                    <a:pt x="1621" y="20552"/>
                  </a:cubicBezTo>
                  <a:cubicBezTo>
                    <a:pt x="2856" y="21260"/>
                    <a:pt x="4707" y="20906"/>
                    <a:pt x="7176" y="18250"/>
                  </a:cubicBezTo>
                  <a:cubicBezTo>
                    <a:pt x="9644" y="15594"/>
                    <a:pt x="12730" y="10637"/>
                    <a:pt x="14581" y="7273"/>
                  </a:cubicBezTo>
                  <a:cubicBezTo>
                    <a:pt x="16433" y="3909"/>
                    <a:pt x="17050" y="2139"/>
                    <a:pt x="16587" y="1076"/>
                  </a:cubicBezTo>
                  <a:cubicBezTo>
                    <a:pt x="16124" y="14"/>
                    <a:pt x="14581" y="-340"/>
                    <a:pt x="13501" y="368"/>
                  </a:cubicBezTo>
                  <a:cubicBezTo>
                    <a:pt x="12421" y="1076"/>
                    <a:pt x="11804" y="2847"/>
                    <a:pt x="11496" y="5503"/>
                  </a:cubicBezTo>
                  <a:cubicBezTo>
                    <a:pt x="11187" y="8158"/>
                    <a:pt x="11187" y="11699"/>
                    <a:pt x="11959" y="13647"/>
                  </a:cubicBezTo>
                  <a:cubicBezTo>
                    <a:pt x="12730" y="15594"/>
                    <a:pt x="14273" y="15949"/>
                    <a:pt x="15970" y="15771"/>
                  </a:cubicBezTo>
                  <a:cubicBezTo>
                    <a:pt x="17667" y="15594"/>
                    <a:pt x="19519" y="14886"/>
                    <a:pt x="21370" y="141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6" name="Line"/>
            <p:cNvSpPr/>
            <p:nvPr/>
          </p:nvSpPr>
          <p:spPr>
            <a:xfrm>
              <a:off x="11106791" y="3619504"/>
              <a:ext cx="124751" cy="355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9" h="21316" fill="norm" stroke="1" extrusionOk="0">
                  <a:moveTo>
                    <a:pt x="3080" y="4955"/>
                  </a:moveTo>
                  <a:cubicBezTo>
                    <a:pt x="2726" y="9275"/>
                    <a:pt x="2372" y="13595"/>
                    <a:pt x="2195" y="16137"/>
                  </a:cubicBezTo>
                  <a:cubicBezTo>
                    <a:pt x="2018" y="18678"/>
                    <a:pt x="2018" y="19440"/>
                    <a:pt x="1663" y="20139"/>
                  </a:cubicBezTo>
                  <a:cubicBezTo>
                    <a:pt x="1309" y="20838"/>
                    <a:pt x="601" y="21473"/>
                    <a:pt x="247" y="21282"/>
                  </a:cubicBezTo>
                  <a:cubicBezTo>
                    <a:pt x="-107" y="21092"/>
                    <a:pt x="-107" y="20075"/>
                    <a:pt x="424" y="17598"/>
                  </a:cubicBezTo>
                  <a:cubicBezTo>
                    <a:pt x="955" y="15120"/>
                    <a:pt x="2018" y="11181"/>
                    <a:pt x="3080" y="8449"/>
                  </a:cubicBezTo>
                  <a:cubicBezTo>
                    <a:pt x="4142" y="5718"/>
                    <a:pt x="5204" y="4193"/>
                    <a:pt x="6090" y="3049"/>
                  </a:cubicBezTo>
                  <a:cubicBezTo>
                    <a:pt x="6975" y="1906"/>
                    <a:pt x="7683" y="1144"/>
                    <a:pt x="9277" y="635"/>
                  </a:cubicBezTo>
                  <a:cubicBezTo>
                    <a:pt x="10870" y="127"/>
                    <a:pt x="13349" y="-127"/>
                    <a:pt x="15296" y="64"/>
                  </a:cubicBezTo>
                  <a:cubicBezTo>
                    <a:pt x="17244" y="254"/>
                    <a:pt x="18660" y="889"/>
                    <a:pt x="19723" y="1842"/>
                  </a:cubicBezTo>
                  <a:cubicBezTo>
                    <a:pt x="20785" y="2795"/>
                    <a:pt x="21493" y="4066"/>
                    <a:pt x="20077" y="5209"/>
                  </a:cubicBezTo>
                  <a:cubicBezTo>
                    <a:pt x="18660" y="6353"/>
                    <a:pt x="15119" y="7369"/>
                    <a:pt x="12463" y="7878"/>
                  </a:cubicBezTo>
                  <a:cubicBezTo>
                    <a:pt x="9808" y="8386"/>
                    <a:pt x="8037" y="8386"/>
                    <a:pt x="6621" y="8132"/>
                  </a:cubicBezTo>
                  <a:cubicBezTo>
                    <a:pt x="5204" y="7878"/>
                    <a:pt x="4142" y="7369"/>
                    <a:pt x="3080" y="68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7" name="Line"/>
            <p:cNvSpPr/>
            <p:nvPr/>
          </p:nvSpPr>
          <p:spPr>
            <a:xfrm>
              <a:off x="11353800" y="3642455"/>
              <a:ext cx="95250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4800" y="12582"/>
                    <a:pt x="9600" y="4867"/>
                    <a:pt x="13200" y="1782"/>
                  </a:cubicBezTo>
                  <a:cubicBezTo>
                    <a:pt x="16800" y="-1304"/>
                    <a:pt x="19200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8" name="Line"/>
            <p:cNvSpPr/>
            <p:nvPr/>
          </p:nvSpPr>
          <p:spPr>
            <a:xfrm>
              <a:off x="11334749" y="3714750"/>
              <a:ext cx="1143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9" name="Line"/>
            <p:cNvSpPr/>
            <p:nvPr/>
          </p:nvSpPr>
          <p:spPr>
            <a:xfrm>
              <a:off x="11535416" y="3614596"/>
              <a:ext cx="96230" cy="131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8" h="20605" fill="norm" stroke="1" extrusionOk="0">
                  <a:moveTo>
                    <a:pt x="16739" y="3761"/>
                  </a:moveTo>
                  <a:cubicBezTo>
                    <a:pt x="14489" y="3428"/>
                    <a:pt x="12239" y="3096"/>
                    <a:pt x="9089" y="3927"/>
                  </a:cubicBezTo>
                  <a:cubicBezTo>
                    <a:pt x="5939" y="4758"/>
                    <a:pt x="1889" y="6751"/>
                    <a:pt x="539" y="9742"/>
                  </a:cubicBezTo>
                  <a:cubicBezTo>
                    <a:pt x="-811" y="12733"/>
                    <a:pt x="539" y="16721"/>
                    <a:pt x="2789" y="18881"/>
                  </a:cubicBezTo>
                  <a:cubicBezTo>
                    <a:pt x="5039" y="21041"/>
                    <a:pt x="8189" y="21373"/>
                    <a:pt x="11339" y="18715"/>
                  </a:cubicBezTo>
                  <a:cubicBezTo>
                    <a:pt x="14489" y="16056"/>
                    <a:pt x="17639" y="10407"/>
                    <a:pt x="19214" y="6751"/>
                  </a:cubicBezTo>
                  <a:cubicBezTo>
                    <a:pt x="20789" y="3096"/>
                    <a:pt x="20789" y="1435"/>
                    <a:pt x="19664" y="604"/>
                  </a:cubicBezTo>
                  <a:cubicBezTo>
                    <a:pt x="18539" y="-227"/>
                    <a:pt x="16289" y="-227"/>
                    <a:pt x="14489" y="770"/>
                  </a:cubicBezTo>
                  <a:cubicBezTo>
                    <a:pt x="12689" y="1767"/>
                    <a:pt x="11339" y="3761"/>
                    <a:pt x="9989" y="57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0" name="Line"/>
            <p:cNvSpPr/>
            <p:nvPr/>
          </p:nvSpPr>
          <p:spPr>
            <a:xfrm>
              <a:off x="11696700" y="3695700"/>
              <a:ext cx="127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1" name="Line"/>
            <p:cNvSpPr/>
            <p:nvPr/>
          </p:nvSpPr>
          <p:spPr>
            <a:xfrm>
              <a:off x="11755923" y="3603806"/>
              <a:ext cx="110855" cy="189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233" fill="norm" stroke="1" extrusionOk="0">
                  <a:moveTo>
                    <a:pt x="17608" y="336"/>
                  </a:moveTo>
                  <a:cubicBezTo>
                    <a:pt x="13608" y="98"/>
                    <a:pt x="9608" y="-139"/>
                    <a:pt x="6608" y="98"/>
                  </a:cubicBezTo>
                  <a:cubicBezTo>
                    <a:pt x="3608" y="336"/>
                    <a:pt x="1608" y="1048"/>
                    <a:pt x="608" y="1997"/>
                  </a:cubicBezTo>
                  <a:cubicBezTo>
                    <a:pt x="-392" y="2947"/>
                    <a:pt x="-392" y="4134"/>
                    <a:pt x="2408" y="6151"/>
                  </a:cubicBezTo>
                  <a:cubicBezTo>
                    <a:pt x="5208" y="8169"/>
                    <a:pt x="10808" y="11017"/>
                    <a:pt x="14408" y="13035"/>
                  </a:cubicBezTo>
                  <a:cubicBezTo>
                    <a:pt x="18008" y="15052"/>
                    <a:pt x="19608" y="16239"/>
                    <a:pt x="20408" y="17426"/>
                  </a:cubicBezTo>
                  <a:cubicBezTo>
                    <a:pt x="21208" y="18613"/>
                    <a:pt x="21208" y="19799"/>
                    <a:pt x="19808" y="20512"/>
                  </a:cubicBezTo>
                  <a:cubicBezTo>
                    <a:pt x="18408" y="21224"/>
                    <a:pt x="15608" y="21461"/>
                    <a:pt x="13208" y="20986"/>
                  </a:cubicBezTo>
                  <a:cubicBezTo>
                    <a:pt x="10808" y="20512"/>
                    <a:pt x="8808" y="19325"/>
                    <a:pt x="6808" y="181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2" name="Line"/>
            <p:cNvSpPr/>
            <p:nvPr/>
          </p:nvSpPr>
          <p:spPr>
            <a:xfrm>
              <a:off x="11760200" y="3590643"/>
              <a:ext cx="184150" cy="9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5959" y="11375"/>
                    <a:pt x="11917" y="2735"/>
                    <a:pt x="15517" y="575"/>
                  </a:cubicBezTo>
                  <a:cubicBezTo>
                    <a:pt x="19117" y="-1585"/>
                    <a:pt x="20359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202" name="Drawing"/>
          <p:cNvGrpSpPr/>
          <p:nvPr/>
        </p:nvGrpSpPr>
        <p:grpSpPr>
          <a:xfrm>
            <a:off x="5848349" y="1289050"/>
            <a:ext cx="6140451" cy="2419350"/>
            <a:chOff x="0" y="0"/>
            <a:chExt cx="6140449" cy="2419350"/>
          </a:xfrm>
        </p:grpSpPr>
        <p:sp>
          <p:nvSpPr>
            <p:cNvPr id="1154" name="Line"/>
            <p:cNvSpPr/>
            <p:nvPr/>
          </p:nvSpPr>
          <p:spPr>
            <a:xfrm>
              <a:off x="0" y="840530"/>
              <a:ext cx="234950" cy="378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8" fill="norm" stroke="1" extrusionOk="0">
                  <a:moveTo>
                    <a:pt x="0" y="588"/>
                  </a:moveTo>
                  <a:cubicBezTo>
                    <a:pt x="778" y="228"/>
                    <a:pt x="1557" y="-132"/>
                    <a:pt x="2530" y="48"/>
                  </a:cubicBezTo>
                  <a:cubicBezTo>
                    <a:pt x="3503" y="228"/>
                    <a:pt x="4670" y="948"/>
                    <a:pt x="6422" y="3048"/>
                  </a:cubicBezTo>
                  <a:cubicBezTo>
                    <a:pt x="8173" y="5148"/>
                    <a:pt x="10508" y="8628"/>
                    <a:pt x="13135" y="11928"/>
                  </a:cubicBezTo>
                  <a:cubicBezTo>
                    <a:pt x="15762" y="15228"/>
                    <a:pt x="18681" y="18348"/>
                    <a:pt x="21600" y="214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5" name="Line"/>
            <p:cNvSpPr/>
            <p:nvPr/>
          </p:nvSpPr>
          <p:spPr>
            <a:xfrm>
              <a:off x="57150" y="824277"/>
              <a:ext cx="177801" cy="413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fill="norm" stroke="1" extrusionOk="0">
                  <a:moveTo>
                    <a:pt x="21600" y="394"/>
                  </a:moveTo>
                  <a:cubicBezTo>
                    <a:pt x="20314" y="173"/>
                    <a:pt x="19029" y="-47"/>
                    <a:pt x="17871" y="8"/>
                  </a:cubicBezTo>
                  <a:cubicBezTo>
                    <a:pt x="16714" y="63"/>
                    <a:pt x="15686" y="394"/>
                    <a:pt x="13629" y="2322"/>
                  </a:cubicBezTo>
                  <a:cubicBezTo>
                    <a:pt x="11571" y="4251"/>
                    <a:pt x="8486" y="7777"/>
                    <a:pt x="6043" y="11249"/>
                  </a:cubicBezTo>
                  <a:cubicBezTo>
                    <a:pt x="3600" y="14720"/>
                    <a:pt x="1800" y="18137"/>
                    <a:pt x="0" y="215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6" name="Line"/>
            <p:cNvSpPr/>
            <p:nvPr/>
          </p:nvSpPr>
          <p:spPr>
            <a:xfrm>
              <a:off x="296732" y="1028700"/>
              <a:ext cx="255718" cy="106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282" fill="norm" stroke="1" extrusionOk="0">
                  <a:moveTo>
                    <a:pt x="8111" y="13976"/>
                  </a:moveTo>
                  <a:cubicBezTo>
                    <a:pt x="6341" y="16518"/>
                    <a:pt x="4570" y="19059"/>
                    <a:pt x="3242" y="20329"/>
                  </a:cubicBezTo>
                  <a:cubicBezTo>
                    <a:pt x="1915" y="21600"/>
                    <a:pt x="1029" y="21600"/>
                    <a:pt x="498" y="20329"/>
                  </a:cubicBezTo>
                  <a:cubicBezTo>
                    <a:pt x="-33" y="19059"/>
                    <a:pt x="-210" y="16518"/>
                    <a:pt x="321" y="13553"/>
                  </a:cubicBezTo>
                  <a:cubicBezTo>
                    <a:pt x="852" y="10588"/>
                    <a:pt x="2092" y="7200"/>
                    <a:pt x="4128" y="5506"/>
                  </a:cubicBezTo>
                  <a:cubicBezTo>
                    <a:pt x="6164" y="3812"/>
                    <a:pt x="8997" y="3812"/>
                    <a:pt x="11652" y="5082"/>
                  </a:cubicBezTo>
                  <a:cubicBezTo>
                    <a:pt x="14308" y="6353"/>
                    <a:pt x="16787" y="8894"/>
                    <a:pt x="18380" y="8259"/>
                  </a:cubicBezTo>
                  <a:cubicBezTo>
                    <a:pt x="19974" y="7624"/>
                    <a:pt x="20682" y="3812"/>
                    <a:pt x="2139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7" name="Line"/>
            <p:cNvSpPr/>
            <p:nvPr/>
          </p:nvSpPr>
          <p:spPr>
            <a:xfrm>
              <a:off x="863600" y="888999"/>
              <a:ext cx="6351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5920"/>
                    <a:pt x="14400" y="11840"/>
                    <a:pt x="18000" y="15440"/>
                  </a:cubicBezTo>
                  <a:cubicBezTo>
                    <a:pt x="21600" y="19040"/>
                    <a:pt x="21600" y="2032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8" name="Line"/>
            <p:cNvSpPr/>
            <p:nvPr/>
          </p:nvSpPr>
          <p:spPr>
            <a:xfrm>
              <a:off x="831850" y="800165"/>
              <a:ext cx="159809" cy="408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9" h="21245" fill="norm" stroke="1" extrusionOk="0">
                  <a:moveTo>
                    <a:pt x="0" y="6278"/>
                  </a:moveTo>
                  <a:cubicBezTo>
                    <a:pt x="1122" y="4405"/>
                    <a:pt x="2244" y="2531"/>
                    <a:pt x="4208" y="1374"/>
                  </a:cubicBezTo>
                  <a:cubicBezTo>
                    <a:pt x="6171" y="217"/>
                    <a:pt x="8977" y="-224"/>
                    <a:pt x="11361" y="107"/>
                  </a:cubicBezTo>
                  <a:cubicBezTo>
                    <a:pt x="13745" y="437"/>
                    <a:pt x="15709" y="1539"/>
                    <a:pt x="15990" y="2972"/>
                  </a:cubicBezTo>
                  <a:cubicBezTo>
                    <a:pt x="16270" y="4405"/>
                    <a:pt x="14868" y="6168"/>
                    <a:pt x="13465" y="7325"/>
                  </a:cubicBezTo>
                  <a:cubicBezTo>
                    <a:pt x="12062" y="8482"/>
                    <a:pt x="10660" y="9033"/>
                    <a:pt x="9538" y="9529"/>
                  </a:cubicBezTo>
                  <a:cubicBezTo>
                    <a:pt x="8416" y="10025"/>
                    <a:pt x="7574" y="10466"/>
                    <a:pt x="8135" y="10852"/>
                  </a:cubicBezTo>
                  <a:cubicBezTo>
                    <a:pt x="8696" y="11237"/>
                    <a:pt x="10660" y="11568"/>
                    <a:pt x="13184" y="12449"/>
                  </a:cubicBezTo>
                  <a:cubicBezTo>
                    <a:pt x="15709" y="13331"/>
                    <a:pt x="18795" y="14764"/>
                    <a:pt x="20197" y="16031"/>
                  </a:cubicBezTo>
                  <a:cubicBezTo>
                    <a:pt x="21600" y="17298"/>
                    <a:pt x="21319" y="18400"/>
                    <a:pt x="20478" y="19227"/>
                  </a:cubicBezTo>
                  <a:cubicBezTo>
                    <a:pt x="19636" y="20054"/>
                    <a:pt x="18234" y="20605"/>
                    <a:pt x="16691" y="20935"/>
                  </a:cubicBezTo>
                  <a:cubicBezTo>
                    <a:pt x="15148" y="21266"/>
                    <a:pt x="13465" y="21376"/>
                    <a:pt x="12623" y="21045"/>
                  </a:cubicBezTo>
                  <a:cubicBezTo>
                    <a:pt x="11782" y="20715"/>
                    <a:pt x="11782" y="19943"/>
                    <a:pt x="11922" y="19392"/>
                  </a:cubicBezTo>
                  <a:cubicBezTo>
                    <a:pt x="12062" y="18841"/>
                    <a:pt x="12343" y="18511"/>
                    <a:pt x="12623" y="181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9" name="Line"/>
            <p:cNvSpPr/>
            <p:nvPr/>
          </p:nvSpPr>
          <p:spPr>
            <a:xfrm>
              <a:off x="1015115" y="1014282"/>
              <a:ext cx="94423" cy="166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4" h="21279" fill="norm" stroke="1" extrusionOk="0">
                  <a:moveTo>
                    <a:pt x="4238" y="12369"/>
                  </a:moveTo>
                  <a:cubicBezTo>
                    <a:pt x="6488" y="12639"/>
                    <a:pt x="8738" y="12909"/>
                    <a:pt x="11438" y="11559"/>
                  </a:cubicBezTo>
                  <a:cubicBezTo>
                    <a:pt x="14138" y="10209"/>
                    <a:pt x="17288" y="7239"/>
                    <a:pt x="18863" y="5079"/>
                  </a:cubicBezTo>
                  <a:cubicBezTo>
                    <a:pt x="20438" y="2919"/>
                    <a:pt x="20438" y="1569"/>
                    <a:pt x="19088" y="759"/>
                  </a:cubicBezTo>
                  <a:cubicBezTo>
                    <a:pt x="17738" y="-51"/>
                    <a:pt x="15038" y="-321"/>
                    <a:pt x="11888" y="489"/>
                  </a:cubicBezTo>
                  <a:cubicBezTo>
                    <a:pt x="8738" y="1299"/>
                    <a:pt x="5138" y="3189"/>
                    <a:pt x="2663" y="5889"/>
                  </a:cubicBezTo>
                  <a:cubicBezTo>
                    <a:pt x="188" y="8589"/>
                    <a:pt x="-1162" y="12099"/>
                    <a:pt x="1313" y="14799"/>
                  </a:cubicBezTo>
                  <a:cubicBezTo>
                    <a:pt x="3788" y="17499"/>
                    <a:pt x="10088" y="19389"/>
                    <a:pt x="16388" y="212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0" name="Line"/>
            <p:cNvSpPr/>
            <p:nvPr/>
          </p:nvSpPr>
          <p:spPr>
            <a:xfrm>
              <a:off x="1168400" y="1007299"/>
              <a:ext cx="222251" cy="144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9" fill="norm" stroke="1" extrusionOk="0">
                  <a:moveTo>
                    <a:pt x="0" y="2194"/>
                  </a:moveTo>
                  <a:cubicBezTo>
                    <a:pt x="823" y="4971"/>
                    <a:pt x="1646" y="7748"/>
                    <a:pt x="2366" y="10062"/>
                  </a:cubicBezTo>
                  <a:cubicBezTo>
                    <a:pt x="3086" y="12376"/>
                    <a:pt x="3703" y="14228"/>
                    <a:pt x="4114" y="15925"/>
                  </a:cubicBezTo>
                  <a:cubicBezTo>
                    <a:pt x="4526" y="17622"/>
                    <a:pt x="4731" y="19165"/>
                    <a:pt x="4320" y="20091"/>
                  </a:cubicBezTo>
                  <a:cubicBezTo>
                    <a:pt x="3909" y="21016"/>
                    <a:pt x="2880" y="21325"/>
                    <a:pt x="2263" y="20708"/>
                  </a:cubicBezTo>
                  <a:cubicBezTo>
                    <a:pt x="1646" y="20091"/>
                    <a:pt x="1440" y="18548"/>
                    <a:pt x="1543" y="15771"/>
                  </a:cubicBezTo>
                  <a:cubicBezTo>
                    <a:pt x="1646" y="12994"/>
                    <a:pt x="2057" y="8982"/>
                    <a:pt x="2674" y="6205"/>
                  </a:cubicBezTo>
                  <a:cubicBezTo>
                    <a:pt x="3291" y="3428"/>
                    <a:pt x="4114" y="1885"/>
                    <a:pt x="5349" y="959"/>
                  </a:cubicBezTo>
                  <a:cubicBezTo>
                    <a:pt x="6583" y="34"/>
                    <a:pt x="8229" y="-275"/>
                    <a:pt x="9154" y="1576"/>
                  </a:cubicBezTo>
                  <a:cubicBezTo>
                    <a:pt x="10080" y="3428"/>
                    <a:pt x="10286" y="7439"/>
                    <a:pt x="10389" y="10216"/>
                  </a:cubicBezTo>
                  <a:cubicBezTo>
                    <a:pt x="10491" y="12994"/>
                    <a:pt x="10491" y="14536"/>
                    <a:pt x="10491" y="14536"/>
                  </a:cubicBezTo>
                  <a:cubicBezTo>
                    <a:pt x="10491" y="14536"/>
                    <a:pt x="10491" y="12994"/>
                    <a:pt x="11109" y="10371"/>
                  </a:cubicBezTo>
                  <a:cubicBezTo>
                    <a:pt x="11726" y="7748"/>
                    <a:pt x="12960" y="4045"/>
                    <a:pt x="14091" y="2039"/>
                  </a:cubicBezTo>
                  <a:cubicBezTo>
                    <a:pt x="15223" y="34"/>
                    <a:pt x="16251" y="-275"/>
                    <a:pt x="17177" y="188"/>
                  </a:cubicBezTo>
                  <a:cubicBezTo>
                    <a:pt x="18103" y="651"/>
                    <a:pt x="18926" y="1885"/>
                    <a:pt x="19646" y="4816"/>
                  </a:cubicBezTo>
                  <a:cubicBezTo>
                    <a:pt x="20366" y="7748"/>
                    <a:pt x="20983" y="12376"/>
                    <a:pt x="21600" y="170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1" name="Line"/>
            <p:cNvSpPr/>
            <p:nvPr/>
          </p:nvSpPr>
          <p:spPr>
            <a:xfrm>
              <a:off x="1602045" y="818671"/>
              <a:ext cx="112456" cy="354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5" h="21275" fill="norm" stroke="1" extrusionOk="0">
                  <a:moveTo>
                    <a:pt x="19687" y="1173"/>
                  </a:moveTo>
                  <a:cubicBezTo>
                    <a:pt x="18509" y="664"/>
                    <a:pt x="17330" y="156"/>
                    <a:pt x="15760" y="29"/>
                  </a:cubicBezTo>
                  <a:cubicBezTo>
                    <a:pt x="14189" y="-98"/>
                    <a:pt x="12225" y="156"/>
                    <a:pt x="9672" y="1617"/>
                  </a:cubicBezTo>
                  <a:cubicBezTo>
                    <a:pt x="7120" y="3078"/>
                    <a:pt x="3978" y="5747"/>
                    <a:pt x="2014" y="8606"/>
                  </a:cubicBezTo>
                  <a:cubicBezTo>
                    <a:pt x="50" y="11464"/>
                    <a:pt x="-735" y="14514"/>
                    <a:pt x="836" y="16737"/>
                  </a:cubicBezTo>
                  <a:cubicBezTo>
                    <a:pt x="2407" y="18961"/>
                    <a:pt x="6334" y="20358"/>
                    <a:pt x="10065" y="20930"/>
                  </a:cubicBezTo>
                  <a:cubicBezTo>
                    <a:pt x="13796" y="21502"/>
                    <a:pt x="17330" y="21248"/>
                    <a:pt x="20865" y="209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2" name="Line"/>
            <p:cNvSpPr/>
            <p:nvPr/>
          </p:nvSpPr>
          <p:spPr>
            <a:xfrm>
              <a:off x="1962150" y="863600"/>
              <a:ext cx="101342" cy="37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8" h="21600" fill="norm" stroke="1" extrusionOk="0">
                  <a:moveTo>
                    <a:pt x="5082" y="0"/>
                  </a:moveTo>
                  <a:cubicBezTo>
                    <a:pt x="9741" y="2319"/>
                    <a:pt x="14400" y="4637"/>
                    <a:pt x="17365" y="7200"/>
                  </a:cubicBezTo>
                  <a:cubicBezTo>
                    <a:pt x="20329" y="9763"/>
                    <a:pt x="21600" y="12569"/>
                    <a:pt x="18424" y="15010"/>
                  </a:cubicBezTo>
                  <a:cubicBezTo>
                    <a:pt x="15247" y="17451"/>
                    <a:pt x="7624" y="1952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3" name="Line"/>
            <p:cNvSpPr/>
            <p:nvPr/>
          </p:nvSpPr>
          <p:spPr>
            <a:xfrm>
              <a:off x="1759591" y="931405"/>
              <a:ext cx="111682" cy="44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322" fill="norm" stroke="1" extrusionOk="0">
                  <a:moveTo>
                    <a:pt x="2279" y="5012"/>
                  </a:moveTo>
                  <a:cubicBezTo>
                    <a:pt x="3079" y="7776"/>
                    <a:pt x="3879" y="10540"/>
                    <a:pt x="4079" y="12844"/>
                  </a:cubicBezTo>
                  <a:cubicBezTo>
                    <a:pt x="4279" y="15147"/>
                    <a:pt x="3879" y="16990"/>
                    <a:pt x="3079" y="18474"/>
                  </a:cubicBezTo>
                  <a:cubicBezTo>
                    <a:pt x="2279" y="19958"/>
                    <a:pt x="1079" y="21085"/>
                    <a:pt x="479" y="21289"/>
                  </a:cubicBezTo>
                  <a:cubicBezTo>
                    <a:pt x="-121" y="21494"/>
                    <a:pt x="-121" y="20777"/>
                    <a:pt x="279" y="18321"/>
                  </a:cubicBezTo>
                  <a:cubicBezTo>
                    <a:pt x="679" y="15864"/>
                    <a:pt x="1479" y="11667"/>
                    <a:pt x="2279" y="8544"/>
                  </a:cubicBezTo>
                  <a:cubicBezTo>
                    <a:pt x="3079" y="5422"/>
                    <a:pt x="3879" y="3375"/>
                    <a:pt x="4679" y="2095"/>
                  </a:cubicBezTo>
                  <a:cubicBezTo>
                    <a:pt x="5479" y="815"/>
                    <a:pt x="6279" y="303"/>
                    <a:pt x="7679" y="99"/>
                  </a:cubicBezTo>
                  <a:cubicBezTo>
                    <a:pt x="9079" y="-106"/>
                    <a:pt x="11079" y="-4"/>
                    <a:pt x="13479" y="508"/>
                  </a:cubicBezTo>
                  <a:cubicBezTo>
                    <a:pt x="15879" y="1020"/>
                    <a:pt x="18679" y="1941"/>
                    <a:pt x="20079" y="3272"/>
                  </a:cubicBezTo>
                  <a:cubicBezTo>
                    <a:pt x="21479" y="4603"/>
                    <a:pt x="21479" y="6343"/>
                    <a:pt x="19879" y="7572"/>
                  </a:cubicBezTo>
                  <a:cubicBezTo>
                    <a:pt x="18279" y="8800"/>
                    <a:pt x="15079" y="9517"/>
                    <a:pt x="12079" y="9773"/>
                  </a:cubicBezTo>
                  <a:cubicBezTo>
                    <a:pt x="9079" y="10029"/>
                    <a:pt x="6279" y="9824"/>
                    <a:pt x="3479" y="96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4" name="Line"/>
            <p:cNvSpPr/>
            <p:nvPr/>
          </p:nvSpPr>
          <p:spPr>
            <a:xfrm>
              <a:off x="1852977" y="419100"/>
              <a:ext cx="394924" cy="431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fill="norm" stroke="1" extrusionOk="0">
                  <a:moveTo>
                    <a:pt x="413" y="21600"/>
                  </a:moveTo>
                  <a:cubicBezTo>
                    <a:pt x="182" y="18318"/>
                    <a:pt x="-49" y="15035"/>
                    <a:pt x="9" y="12653"/>
                  </a:cubicBezTo>
                  <a:cubicBezTo>
                    <a:pt x="67" y="10271"/>
                    <a:pt x="413" y="8788"/>
                    <a:pt x="1395" y="7835"/>
                  </a:cubicBezTo>
                  <a:cubicBezTo>
                    <a:pt x="2377" y="6882"/>
                    <a:pt x="3994" y="6459"/>
                    <a:pt x="6708" y="5559"/>
                  </a:cubicBezTo>
                  <a:cubicBezTo>
                    <a:pt x="9423" y="4659"/>
                    <a:pt x="13234" y="3282"/>
                    <a:pt x="15891" y="2276"/>
                  </a:cubicBezTo>
                  <a:cubicBezTo>
                    <a:pt x="18548" y="1271"/>
                    <a:pt x="20049" y="635"/>
                    <a:pt x="21551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5" name="Line"/>
            <p:cNvSpPr/>
            <p:nvPr/>
          </p:nvSpPr>
          <p:spPr>
            <a:xfrm>
              <a:off x="2197100" y="376111"/>
              <a:ext cx="108294" cy="189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199" fill="norm" stroke="1" extrusionOk="0">
                  <a:moveTo>
                    <a:pt x="0" y="548"/>
                  </a:moveTo>
                  <a:cubicBezTo>
                    <a:pt x="2038" y="74"/>
                    <a:pt x="4075" y="-401"/>
                    <a:pt x="7540" y="548"/>
                  </a:cubicBezTo>
                  <a:cubicBezTo>
                    <a:pt x="11004" y="1498"/>
                    <a:pt x="15894" y="3872"/>
                    <a:pt x="18543" y="6601"/>
                  </a:cubicBezTo>
                  <a:cubicBezTo>
                    <a:pt x="21192" y="9331"/>
                    <a:pt x="21600" y="12417"/>
                    <a:pt x="19562" y="14909"/>
                  </a:cubicBezTo>
                  <a:cubicBezTo>
                    <a:pt x="17525" y="17401"/>
                    <a:pt x="13042" y="19300"/>
                    <a:pt x="8558" y="211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6" name="Line"/>
            <p:cNvSpPr/>
            <p:nvPr/>
          </p:nvSpPr>
          <p:spPr>
            <a:xfrm>
              <a:off x="2637802" y="213510"/>
              <a:ext cx="117982" cy="23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8" h="21309" fill="norm" stroke="1" extrusionOk="0">
                  <a:moveTo>
                    <a:pt x="16310" y="4803"/>
                  </a:moveTo>
                  <a:cubicBezTo>
                    <a:pt x="15937" y="3847"/>
                    <a:pt x="15565" y="2891"/>
                    <a:pt x="14820" y="2031"/>
                  </a:cubicBezTo>
                  <a:cubicBezTo>
                    <a:pt x="14075" y="1171"/>
                    <a:pt x="12958" y="406"/>
                    <a:pt x="11468" y="120"/>
                  </a:cubicBezTo>
                  <a:cubicBezTo>
                    <a:pt x="9979" y="-167"/>
                    <a:pt x="8117" y="24"/>
                    <a:pt x="6068" y="1075"/>
                  </a:cubicBezTo>
                  <a:cubicBezTo>
                    <a:pt x="4020" y="2127"/>
                    <a:pt x="1785" y="4038"/>
                    <a:pt x="668" y="5472"/>
                  </a:cubicBezTo>
                  <a:cubicBezTo>
                    <a:pt x="-449" y="6906"/>
                    <a:pt x="-449" y="7861"/>
                    <a:pt x="2903" y="9582"/>
                  </a:cubicBezTo>
                  <a:cubicBezTo>
                    <a:pt x="6254" y="11302"/>
                    <a:pt x="12958" y="13787"/>
                    <a:pt x="16682" y="15507"/>
                  </a:cubicBezTo>
                  <a:cubicBezTo>
                    <a:pt x="20406" y="17228"/>
                    <a:pt x="21151" y="18183"/>
                    <a:pt x="20592" y="19044"/>
                  </a:cubicBezTo>
                  <a:cubicBezTo>
                    <a:pt x="20034" y="19904"/>
                    <a:pt x="18172" y="20668"/>
                    <a:pt x="16123" y="21051"/>
                  </a:cubicBezTo>
                  <a:cubicBezTo>
                    <a:pt x="14075" y="21433"/>
                    <a:pt x="11841" y="21433"/>
                    <a:pt x="10723" y="20764"/>
                  </a:cubicBezTo>
                  <a:cubicBezTo>
                    <a:pt x="9606" y="20095"/>
                    <a:pt x="9606" y="18757"/>
                    <a:pt x="9606" y="174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7" name="Line"/>
            <p:cNvSpPr/>
            <p:nvPr/>
          </p:nvSpPr>
          <p:spPr>
            <a:xfrm>
              <a:off x="2800350" y="306916"/>
              <a:ext cx="152401" cy="105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4" fill="norm" stroke="1" extrusionOk="0">
                  <a:moveTo>
                    <a:pt x="0" y="3388"/>
                  </a:moveTo>
                  <a:cubicBezTo>
                    <a:pt x="900" y="1694"/>
                    <a:pt x="1800" y="0"/>
                    <a:pt x="1800" y="0"/>
                  </a:cubicBezTo>
                  <a:cubicBezTo>
                    <a:pt x="1800" y="0"/>
                    <a:pt x="900" y="1694"/>
                    <a:pt x="450" y="4447"/>
                  </a:cubicBezTo>
                  <a:cubicBezTo>
                    <a:pt x="0" y="7200"/>
                    <a:pt x="0" y="11012"/>
                    <a:pt x="150" y="14188"/>
                  </a:cubicBezTo>
                  <a:cubicBezTo>
                    <a:pt x="300" y="17365"/>
                    <a:pt x="600" y="19906"/>
                    <a:pt x="1500" y="20753"/>
                  </a:cubicBezTo>
                  <a:cubicBezTo>
                    <a:pt x="2400" y="21600"/>
                    <a:pt x="3900" y="20753"/>
                    <a:pt x="5100" y="19482"/>
                  </a:cubicBezTo>
                  <a:cubicBezTo>
                    <a:pt x="6300" y="18212"/>
                    <a:pt x="7200" y="16518"/>
                    <a:pt x="8250" y="13765"/>
                  </a:cubicBezTo>
                  <a:cubicBezTo>
                    <a:pt x="9300" y="11012"/>
                    <a:pt x="10500" y="7200"/>
                    <a:pt x="11250" y="6565"/>
                  </a:cubicBezTo>
                  <a:cubicBezTo>
                    <a:pt x="12000" y="5929"/>
                    <a:pt x="12300" y="8471"/>
                    <a:pt x="13050" y="10376"/>
                  </a:cubicBezTo>
                  <a:cubicBezTo>
                    <a:pt x="13800" y="12282"/>
                    <a:pt x="15000" y="13553"/>
                    <a:pt x="16500" y="13765"/>
                  </a:cubicBezTo>
                  <a:cubicBezTo>
                    <a:pt x="18000" y="13976"/>
                    <a:pt x="19800" y="13129"/>
                    <a:pt x="21600" y="1228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8" name="Line"/>
            <p:cNvSpPr/>
            <p:nvPr/>
          </p:nvSpPr>
          <p:spPr>
            <a:xfrm>
              <a:off x="2965450" y="261055"/>
              <a:ext cx="88901" cy="166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21600" y="711"/>
                  </a:moveTo>
                  <a:cubicBezTo>
                    <a:pt x="19029" y="177"/>
                    <a:pt x="16457" y="-356"/>
                    <a:pt x="13371" y="311"/>
                  </a:cubicBezTo>
                  <a:cubicBezTo>
                    <a:pt x="10286" y="977"/>
                    <a:pt x="6686" y="2844"/>
                    <a:pt x="4114" y="6044"/>
                  </a:cubicBezTo>
                  <a:cubicBezTo>
                    <a:pt x="1543" y="9244"/>
                    <a:pt x="0" y="13777"/>
                    <a:pt x="0" y="16577"/>
                  </a:cubicBezTo>
                  <a:cubicBezTo>
                    <a:pt x="0" y="19377"/>
                    <a:pt x="1543" y="20444"/>
                    <a:pt x="3600" y="20844"/>
                  </a:cubicBezTo>
                  <a:cubicBezTo>
                    <a:pt x="5657" y="21244"/>
                    <a:pt x="8229" y="20977"/>
                    <a:pt x="11057" y="20044"/>
                  </a:cubicBezTo>
                  <a:cubicBezTo>
                    <a:pt x="13886" y="19111"/>
                    <a:pt x="16971" y="17511"/>
                    <a:pt x="20057" y="1591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9" name="Line"/>
            <p:cNvSpPr/>
            <p:nvPr/>
          </p:nvSpPr>
          <p:spPr>
            <a:xfrm>
              <a:off x="3061982" y="232697"/>
              <a:ext cx="364101" cy="19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387" fill="norm" stroke="1" extrusionOk="0">
                  <a:moveTo>
                    <a:pt x="4394" y="3652"/>
                  </a:moveTo>
                  <a:cubicBezTo>
                    <a:pt x="3401" y="5244"/>
                    <a:pt x="2408" y="6835"/>
                    <a:pt x="1663" y="8882"/>
                  </a:cubicBezTo>
                  <a:cubicBezTo>
                    <a:pt x="918" y="10928"/>
                    <a:pt x="422" y="13429"/>
                    <a:pt x="173" y="15362"/>
                  </a:cubicBezTo>
                  <a:cubicBezTo>
                    <a:pt x="-75" y="17294"/>
                    <a:pt x="-75" y="18659"/>
                    <a:pt x="297" y="19454"/>
                  </a:cubicBezTo>
                  <a:cubicBezTo>
                    <a:pt x="670" y="20250"/>
                    <a:pt x="1415" y="20478"/>
                    <a:pt x="2842" y="19113"/>
                  </a:cubicBezTo>
                  <a:cubicBezTo>
                    <a:pt x="4270" y="17749"/>
                    <a:pt x="6380" y="14793"/>
                    <a:pt x="7622" y="12861"/>
                  </a:cubicBezTo>
                  <a:cubicBezTo>
                    <a:pt x="8863" y="10928"/>
                    <a:pt x="9235" y="10019"/>
                    <a:pt x="9484" y="8995"/>
                  </a:cubicBezTo>
                  <a:cubicBezTo>
                    <a:pt x="9732" y="7972"/>
                    <a:pt x="9856" y="6835"/>
                    <a:pt x="9732" y="5812"/>
                  </a:cubicBezTo>
                  <a:cubicBezTo>
                    <a:pt x="9608" y="4789"/>
                    <a:pt x="9235" y="3880"/>
                    <a:pt x="8801" y="3880"/>
                  </a:cubicBezTo>
                  <a:cubicBezTo>
                    <a:pt x="8366" y="3880"/>
                    <a:pt x="7870" y="4789"/>
                    <a:pt x="7497" y="6381"/>
                  </a:cubicBezTo>
                  <a:cubicBezTo>
                    <a:pt x="7125" y="7972"/>
                    <a:pt x="6877" y="10246"/>
                    <a:pt x="6877" y="11951"/>
                  </a:cubicBezTo>
                  <a:cubicBezTo>
                    <a:pt x="6877" y="13656"/>
                    <a:pt x="7125" y="14793"/>
                    <a:pt x="7559" y="15362"/>
                  </a:cubicBezTo>
                  <a:cubicBezTo>
                    <a:pt x="7994" y="15930"/>
                    <a:pt x="8615" y="15930"/>
                    <a:pt x="9670" y="15021"/>
                  </a:cubicBezTo>
                  <a:cubicBezTo>
                    <a:pt x="10725" y="14111"/>
                    <a:pt x="12215" y="12292"/>
                    <a:pt x="13146" y="10814"/>
                  </a:cubicBezTo>
                  <a:cubicBezTo>
                    <a:pt x="14077" y="9336"/>
                    <a:pt x="14449" y="8200"/>
                    <a:pt x="14697" y="7063"/>
                  </a:cubicBezTo>
                  <a:cubicBezTo>
                    <a:pt x="14946" y="5926"/>
                    <a:pt x="15070" y="4789"/>
                    <a:pt x="14884" y="3880"/>
                  </a:cubicBezTo>
                  <a:cubicBezTo>
                    <a:pt x="14697" y="2970"/>
                    <a:pt x="14201" y="2288"/>
                    <a:pt x="13891" y="2515"/>
                  </a:cubicBezTo>
                  <a:cubicBezTo>
                    <a:pt x="13580" y="2743"/>
                    <a:pt x="13456" y="3880"/>
                    <a:pt x="13580" y="5699"/>
                  </a:cubicBezTo>
                  <a:cubicBezTo>
                    <a:pt x="13704" y="7518"/>
                    <a:pt x="14077" y="10019"/>
                    <a:pt x="14263" y="11838"/>
                  </a:cubicBezTo>
                  <a:cubicBezTo>
                    <a:pt x="14449" y="13656"/>
                    <a:pt x="14449" y="14793"/>
                    <a:pt x="14263" y="15816"/>
                  </a:cubicBezTo>
                  <a:cubicBezTo>
                    <a:pt x="14077" y="16840"/>
                    <a:pt x="13704" y="17749"/>
                    <a:pt x="13580" y="17635"/>
                  </a:cubicBezTo>
                  <a:cubicBezTo>
                    <a:pt x="13456" y="17522"/>
                    <a:pt x="13580" y="16385"/>
                    <a:pt x="14263" y="14793"/>
                  </a:cubicBezTo>
                  <a:cubicBezTo>
                    <a:pt x="14946" y="13202"/>
                    <a:pt x="16187" y="11155"/>
                    <a:pt x="17242" y="9109"/>
                  </a:cubicBezTo>
                  <a:cubicBezTo>
                    <a:pt x="18297" y="7063"/>
                    <a:pt x="19166" y="5016"/>
                    <a:pt x="19725" y="3425"/>
                  </a:cubicBezTo>
                  <a:cubicBezTo>
                    <a:pt x="20284" y="1833"/>
                    <a:pt x="20532" y="696"/>
                    <a:pt x="20284" y="242"/>
                  </a:cubicBezTo>
                  <a:cubicBezTo>
                    <a:pt x="20035" y="-213"/>
                    <a:pt x="19291" y="14"/>
                    <a:pt x="18732" y="583"/>
                  </a:cubicBezTo>
                  <a:cubicBezTo>
                    <a:pt x="18173" y="1151"/>
                    <a:pt x="17801" y="2061"/>
                    <a:pt x="17677" y="3084"/>
                  </a:cubicBezTo>
                  <a:cubicBezTo>
                    <a:pt x="17553" y="4107"/>
                    <a:pt x="17677" y="5244"/>
                    <a:pt x="18235" y="6608"/>
                  </a:cubicBezTo>
                  <a:cubicBezTo>
                    <a:pt x="18794" y="7972"/>
                    <a:pt x="19787" y="9564"/>
                    <a:pt x="20470" y="10814"/>
                  </a:cubicBezTo>
                  <a:cubicBezTo>
                    <a:pt x="21153" y="12065"/>
                    <a:pt x="21525" y="12974"/>
                    <a:pt x="21277" y="14680"/>
                  </a:cubicBezTo>
                  <a:cubicBezTo>
                    <a:pt x="21028" y="16385"/>
                    <a:pt x="20159" y="18886"/>
                    <a:pt x="19291" y="2138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0" name="Line"/>
            <p:cNvSpPr/>
            <p:nvPr/>
          </p:nvSpPr>
          <p:spPr>
            <a:xfrm>
              <a:off x="3737562" y="197797"/>
              <a:ext cx="79872" cy="41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6" h="21354" fill="norm" stroke="1" extrusionOk="0">
                  <a:moveTo>
                    <a:pt x="7140" y="7404"/>
                  </a:moveTo>
                  <a:cubicBezTo>
                    <a:pt x="6600" y="10104"/>
                    <a:pt x="6060" y="12804"/>
                    <a:pt x="6060" y="14748"/>
                  </a:cubicBezTo>
                  <a:cubicBezTo>
                    <a:pt x="6060" y="16692"/>
                    <a:pt x="6600" y="17880"/>
                    <a:pt x="6600" y="18960"/>
                  </a:cubicBezTo>
                  <a:cubicBezTo>
                    <a:pt x="6600" y="20040"/>
                    <a:pt x="6060" y="21012"/>
                    <a:pt x="4980" y="21282"/>
                  </a:cubicBezTo>
                  <a:cubicBezTo>
                    <a:pt x="3900" y="21552"/>
                    <a:pt x="2280" y="21120"/>
                    <a:pt x="1200" y="19068"/>
                  </a:cubicBezTo>
                  <a:cubicBezTo>
                    <a:pt x="120" y="17016"/>
                    <a:pt x="-420" y="13344"/>
                    <a:pt x="390" y="10050"/>
                  </a:cubicBezTo>
                  <a:cubicBezTo>
                    <a:pt x="1200" y="6756"/>
                    <a:pt x="3360" y="3840"/>
                    <a:pt x="5790" y="2166"/>
                  </a:cubicBezTo>
                  <a:cubicBezTo>
                    <a:pt x="8220" y="492"/>
                    <a:pt x="10920" y="60"/>
                    <a:pt x="13350" y="6"/>
                  </a:cubicBezTo>
                  <a:cubicBezTo>
                    <a:pt x="15780" y="-48"/>
                    <a:pt x="17940" y="276"/>
                    <a:pt x="19290" y="1302"/>
                  </a:cubicBezTo>
                  <a:cubicBezTo>
                    <a:pt x="20640" y="2328"/>
                    <a:pt x="21180" y="4056"/>
                    <a:pt x="18210" y="5460"/>
                  </a:cubicBezTo>
                  <a:cubicBezTo>
                    <a:pt x="15240" y="6864"/>
                    <a:pt x="8760" y="7944"/>
                    <a:pt x="2280" y="90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1" name="Line"/>
            <p:cNvSpPr/>
            <p:nvPr/>
          </p:nvSpPr>
          <p:spPr>
            <a:xfrm>
              <a:off x="3860800" y="203200"/>
              <a:ext cx="107951" cy="142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0" fill="norm" stroke="1" extrusionOk="0">
                  <a:moveTo>
                    <a:pt x="0" y="1906"/>
                  </a:moveTo>
                  <a:cubicBezTo>
                    <a:pt x="2118" y="2224"/>
                    <a:pt x="4235" y="2541"/>
                    <a:pt x="5718" y="3494"/>
                  </a:cubicBezTo>
                  <a:cubicBezTo>
                    <a:pt x="7200" y="4447"/>
                    <a:pt x="8047" y="6035"/>
                    <a:pt x="8471" y="8735"/>
                  </a:cubicBezTo>
                  <a:cubicBezTo>
                    <a:pt x="8894" y="11435"/>
                    <a:pt x="8894" y="15247"/>
                    <a:pt x="8259" y="17788"/>
                  </a:cubicBezTo>
                  <a:cubicBezTo>
                    <a:pt x="7624" y="20329"/>
                    <a:pt x="6353" y="21600"/>
                    <a:pt x="5506" y="21282"/>
                  </a:cubicBezTo>
                  <a:cubicBezTo>
                    <a:pt x="4659" y="20965"/>
                    <a:pt x="4235" y="19059"/>
                    <a:pt x="4871" y="16041"/>
                  </a:cubicBezTo>
                  <a:cubicBezTo>
                    <a:pt x="5506" y="13024"/>
                    <a:pt x="7200" y="8894"/>
                    <a:pt x="10165" y="6035"/>
                  </a:cubicBezTo>
                  <a:cubicBezTo>
                    <a:pt x="13129" y="3176"/>
                    <a:pt x="17365" y="158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2" name="Line"/>
            <p:cNvSpPr/>
            <p:nvPr/>
          </p:nvSpPr>
          <p:spPr>
            <a:xfrm>
              <a:off x="3958166" y="196850"/>
              <a:ext cx="80435" cy="13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6" fill="norm" stroke="1" extrusionOk="0">
                  <a:moveTo>
                    <a:pt x="19895" y="0"/>
                  </a:moveTo>
                  <a:cubicBezTo>
                    <a:pt x="14779" y="1371"/>
                    <a:pt x="9663" y="2743"/>
                    <a:pt x="5968" y="5829"/>
                  </a:cubicBezTo>
                  <a:cubicBezTo>
                    <a:pt x="2274" y="8914"/>
                    <a:pt x="0" y="13714"/>
                    <a:pt x="0" y="16800"/>
                  </a:cubicBezTo>
                  <a:cubicBezTo>
                    <a:pt x="0" y="19886"/>
                    <a:pt x="2274" y="21257"/>
                    <a:pt x="6253" y="21429"/>
                  </a:cubicBezTo>
                  <a:cubicBezTo>
                    <a:pt x="10232" y="21600"/>
                    <a:pt x="15916" y="20571"/>
                    <a:pt x="18758" y="16971"/>
                  </a:cubicBezTo>
                  <a:cubicBezTo>
                    <a:pt x="21600" y="13371"/>
                    <a:pt x="21600" y="7200"/>
                    <a:pt x="21600" y="102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3" name="Line"/>
            <p:cNvSpPr/>
            <p:nvPr/>
          </p:nvSpPr>
          <p:spPr>
            <a:xfrm>
              <a:off x="4063436" y="50800"/>
              <a:ext cx="88738" cy="285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600" fill="norm" stroke="1" extrusionOk="0">
                  <a:moveTo>
                    <a:pt x="13696" y="0"/>
                  </a:moveTo>
                  <a:cubicBezTo>
                    <a:pt x="11687" y="640"/>
                    <a:pt x="9678" y="1280"/>
                    <a:pt x="7919" y="3440"/>
                  </a:cubicBezTo>
                  <a:cubicBezTo>
                    <a:pt x="6161" y="5600"/>
                    <a:pt x="4654" y="9280"/>
                    <a:pt x="3901" y="12000"/>
                  </a:cubicBezTo>
                  <a:cubicBezTo>
                    <a:pt x="3147" y="14720"/>
                    <a:pt x="3147" y="16480"/>
                    <a:pt x="2896" y="17760"/>
                  </a:cubicBezTo>
                  <a:cubicBezTo>
                    <a:pt x="2645" y="19040"/>
                    <a:pt x="2143" y="19840"/>
                    <a:pt x="2394" y="19840"/>
                  </a:cubicBezTo>
                  <a:cubicBezTo>
                    <a:pt x="2645" y="19840"/>
                    <a:pt x="3650" y="19040"/>
                    <a:pt x="4905" y="18320"/>
                  </a:cubicBezTo>
                  <a:cubicBezTo>
                    <a:pt x="6161" y="17600"/>
                    <a:pt x="7668" y="16960"/>
                    <a:pt x="9426" y="16320"/>
                  </a:cubicBezTo>
                  <a:cubicBezTo>
                    <a:pt x="11184" y="15680"/>
                    <a:pt x="13194" y="15040"/>
                    <a:pt x="15203" y="14960"/>
                  </a:cubicBezTo>
                  <a:cubicBezTo>
                    <a:pt x="17212" y="14880"/>
                    <a:pt x="19222" y="15360"/>
                    <a:pt x="20226" y="16000"/>
                  </a:cubicBezTo>
                  <a:cubicBezTo>
                    <a:pt x="21231" y="16640"/>
                    <a:pt x="21231" y="17440"/>
                    <a:pt x="20729" y="18240"/>
                  </a:cubicBezTo>
                  <a:cubicBezTo>
                    <a:pt x="20226" y="19040"/>
                    <a:pt x="19222" y="19840"/>
                    <a:pt x="16459" y="20480"/>
                  </a:cubicBezTo>
                  <a:cubicBezTo>
                    <a:pt x="13696" y="21120"/>
                    <a:pt x="9175" y="21600"/>
                    <a:pt x="5910" y="21600"/>
                  </a:cubicBezTo>
                  <a:cubicBezTo>
                    <a:pt x="2645" y="21600"/>
                    <a:pt x="636" y="21120"/>
                    <a:pt x="133" y="20480"/>
                  </a:cubicBezTo>
                  <a:cubicBezTo>
                    <a:pt x="-369" y="19840"/>
                    <a:pt x="636" y="19040"/>
                    <a:pt x="1640" y="1824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4" name="Line"/>
            <p:cNvSpPr/>
            <p:nvPr/>
          </p:nvSpPr>
          <p:spPr>
            <a:xfrm>
              <a:off x="4260850" y="169454"/>
              <a:ext cx="44451" cy="46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7" fill="norm" stroke="1" extrusionOk="0">
                  <a:moveTo>
                    <a:pt x="21600" y="885"/>
                  </a:moveTo>
                  <a:cubicBezTo>
                    <a:pt x="16457" y="-54"/>
                    <a:pt x="11314" y="-993"/>
                    <a:pt x="7714" y="2294"/>
                  </a:cubicBezTo>
                  <a:cubicBezTo>
                    <a:pt x="4114" y="5581"/>
                    <a:pt x="2057" y="13094"/>
                    <a:pt x="0" y="2060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5" name="Line"/>
            <p:cNvSpPr/>
            <p:nvPr/>
          </p:nvSpPr>
          <p:spPr>
            <a:xfrm>
              <a:off x="4260214" y="311150"/>
              <a:ext cx="1272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6" name="Line"/>
            <p:cNvSpPr/>
            <p:nvPr/>
          </p:nvSpPr>
          <p:spPr>
            <a:xfrm>
              <a:off x="4496979" y="171449"/>
              <a:ext cx="278221" cy="153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0875" fill="norm" stroke="1" extrusionOk="0">
                  <a:moveTo>
                    <a:pt x="2364" y="0"/>
                  </a:moveTo>
                  <a:cubicBezTo>
                    <a:pt x="1545" y="3456"/>
                    <a:pt x="727" y="6912"/>
                    <a:pt x="318" y="10224"/>
                  </a:cubicBezTo>
                  <a:cubicBezTo>
                    <a:pt x="-91" y="13536"/>
                    <a:pt x="-91" y="16704"/>
                    <a:pt x="236" y="18720"/>
                  </a:cubicBezTo>
                  <a:cubicBezTo>
                    <a:pt x="564" y="20736"/>
                    <a:pt x="1218" y="21600"/>
                    <a:pt x="2609" y="20160"/>
                  </a:cubicBezTo>
                  <a:cubicBezTo>
                    <a:pt x="4000" y="18720"/>
                    <a:pt x="6127" y="14976"/>
                    <a:pt x="7273" y="12384"/>
                  </a:cubicBezTo>
                  <a:cubicBezTo>
                    <a:pt x="8418" y="9792"/>
                    <a:pt x="8582" y="8352"/>
                    <a:pt x="8745" y="6912"/>
                  </a:cubicBezTo>
                  <a:cubicBezTo>
                    <a:pt x="8909" y="5472"/>
                    <a:pt x="9073" y="4032"/>
                    <a:pt x="9073" y="4176"/>
                  </a:cubicBezTo>
                  <a:cubicBezTo>
                    <a:pt x="9073" y="4320"/>
                    <a:pt x="8909" y="6048"/>
                    <a:pt x="8745" y="8064"/>
                  </a:cubicBezTo>
                  <a:cubicBezTo>
                    <a:pt x="8582" y="10080"/>
                    <a:pt x="8418" y="12384"/>
                    <a:pt x="8582" y="14112"/>
                  </a:cubicBezTo>
                  <a:cubicBezTo>
                    <a:pt x="8745" y="15840"/>
                    <a:pt x="9236" y="16992"/>
                    <a:pt x="9891" y="17280"/>
                  </a:cubicBezTo>
                  <a:cubicBezTo>
                    <a:pt x="10545" y="17568"/>
                    <a:pt x="11364" y="16992"/>
                    <a:pt x="12018" y="16128"/>
                  </a:cubicBezTo>
                  <a:cubicBezTo>
                    <a:pt x="12673" y="15264"/>
                    <a:pt x="13164" y="14112"/>
                    <a:pt x="13573" y="12816"/>
                  </a:cubicBezTo>
                  <a:cubicBezTo>
                    <a:pt x="13982" y="11520"/>
                    <a:pt x="14309" y="10080"/>
                    <a:pt x="14554" y="10080"/>
                  </a:cubicBezTo>
                  <a:cubicBezTo>
                    <a:pt x="14800" y="10080"/>
                    <a:pt x="14964" y="11520"/>
                    <a:pt x="14882" y="13680"/>
                  </a:cubicBezTo>
                  <a:cubicBezTo>
                    <a:pt x="14800" y="15840"/>
                    <a:pt x="14473" y="18720"/>
                    <a:pt x="14309" y="19296"/>
                  </a:cubicBezTo>
                  <a:cubicBezTo>
                    <a:pt x="14145" y="19872"/>
                    <a:pt x="14145" y="18144"/>
                    <a:pt x="14636" y="14976"/>
                  </a:cubicBezTo>
                  <a:cubicBezTo>
                    <a:pt x="15127" y="11808"/>
                    <a:pt x="16109" y="7200"/>
                    <a:pt x="17173" y="4464"/>
                  </a:cubicBezTo>
                  <a:cubicBezTo>
                    <a:pt x="18236" y="1728"/>
                    <a:pt x="19382" y="864"/>
                    <a:pt x="20118" y="1152"/>
                  </a:cubicBezTo>
                  <a:cubicBezTo>
                    <a:pt x="20854" y="1440"/>
                    <a:pt x="21182" y="2880"/>
                    <a:pt x="21345" y="5040"/>
                  </a:cubicBezTo>
                  <a:cubicBezTo>
                    <a:pt x="21509" y="7200"/>
                    <a:pt x="21509" y="10080"/>
                    <a:pt x="21427" y="12240"/>
                  </a:cubicBezTo>
                  <a:cubicBezTo>
                    <a:pt x="21345" y="14400"/>
                    <a:pt x="21182" y="15840"/>
                    <a:pt x="21182" y="16704"/>
                  </a:cubicBezTo>
                  <a:cubicBezTo>
                    <a:pt x="21182" y="17568"/>
                    <a:pt x="21345" y="17856"/>
                    <a:pt x="21509" y="1814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7" name="Line"/>
            <p:cNvSpPr/>
            <p:nvPr/>
          </p:nvSpPr>
          <p:spPr>
            <a:xfrm>
              <a:off x="4857750" y="0"/>
              <a:ext cx="107951" cy="33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706" y="0"/>
                  </a:moveTo>
                  <a:cubicBezTo>
                    <a:pt x="11435" y="4347"/>
                    <a:pt x="10165" y="8694"/>
                    <a:pt x="9106" y="11547"/>
                  </a:cubicBezTo>
                  <a:cubicBezTo>
                    <a:pt x="8047" y="14400"/>
                    <a:pt x="7200" y="15758"/>
                    <a:pt x="6141" y="16845"/>
                  </a:cubicBezTo>
                  <a:cubicBezTo>
                    <a:pt x="5082" y="17932"/>
                    <a:pt x="3812" y="18747"/>
                    <a:pt x="2541" y="18883"/>
                  </a:cubicBezTo>
                  <a:cubicBezTo>
                    <a:pt x="1271" y="19019"/>
                    <a:pt x="0" y="18475"/>
                    <a:pt x="0" y="17457"/>
                  </a:cubicBezTo>
                  <a:cubicBezTo>
                    <a:pt x="0" y="16438"/>
                    <a:pt x="1271" y="14943"/>
                    <a:pt x="2965" y="13721"/>
                  </a:cubicBezTo>
                  <a:cubicBezTo>
                    <a:pt x="4659" y="12498"/>
                    <a:pt x="6776" y="11547"/>
                    <a:pt x="8894" y="10936"/>
                  </a:cubicBezTo>
                  <a:cubicBezTo>
                    <a:pt x="11012" y="10325"/>
                    <a:pt x="13129" y="10053"/>
                    <a:pt x="15035" y="10121"/>
                  </a:cubicBezTo>
                  <a:cubicBezTo>
                    <a:pt x="16941" y="10189"/>
                    <a:pt x="18635" y="10596"/>
                    <a:pt x="19482" y="11140"/>
                  </a:cubicBezTo>
                  <a:cubicBezTo>
                    <a:pt x="20329" y="11683"/>
                    <a:pt x="20329" y="12362"/>
                    <a:pt x="19271" y="12838"/>
                  </a:cubicBezTo>
                  <a:cubicBezTo>
                    <a:pt x="18212" y="13313"/>
                    <a:pt x="16094" y="13585"/>
                    <a:pt x="14188" y="13925"/>
                  </a:cubicBezTo>
                  <a:cubicBezTo>
                    <a:pt x="12282" y="14264"/>
                    <a:pt x="10588" y="14672"/>
                    <a:pt x="10800" y="15826"/>
                  </a:cubicBezTo>
                  <a:cubicBezTo>
                    <a:pt x="11012" y="16981"/>
                    <a:pt x="13129" y="18883"/>
                    <a:pt x="15247" y="19970"/>
                  </a:cubicBezTo>
                  <a:cubicBezTo>
                    <a:pt x="17365" y="21057"/>
                    <a:pt x="19482" y="2132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8" name="Line"/>
            <p:cNvSpPr/>
            <p:nvPr/>
          </p:nvSpPr>
          <p:spPr>
            <a:xfrm>
              <a:off x="5019415" y="190234"/>
              <a:ext cx="79371" cy="146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330" fill="norm" stroke="1" extrusionOk="0">
                  <a:moveTo>
                    <a:pt x="6039" y="39"/>
                  </a:moveTo>
                  <a:cubicBezTo>
                    <a:pt x="4902" y="4667"/>
                    <a:pt x="3765" y="9296"/>
                    <a:pt x="2628" y="12536"/>
                  </a:cubicBezTo>
                  <a:cubicBezTo>
                    <a:pt x="1491" y="15776"/>
                    <a:pt x="354" y="17627"/>
                    <a:pt x="70" y="17781"/>
                  </a:cubicBezTo>
                  <a:cubicBezTo>
                    <a:pt x="-214" y="17936"/>
                    <a:pt x="354" y="16393"/>
                    <a:pt x="2060" y="13924"/>
                  </a:cubicBezTo>
                  <a:cubicBezTo>
                    <a:pt x="3765" y="11456"/>
                    <a:pt x="6607" y="8061"/>
                    <a:pt x="9733" y="5284"/>
                  </a:cubicBezTo>
                  <a:cubicBezTo>
                    <a:pt x="12860" y="2507"/>
                    <a:pt x="16270" y="347"/>
                    <a:pt x="18260" y="39"/>
                  </a:cubicBezTo>
                  <a:cubicBezTo>
                    <a:pt x="20249" y="-270"/>
                    <a:pt x="20818" y="1273"/>
                    <a:pt x="21102" y="4359"/>
                  </a:cubicBezTo>
                  <a:cubicBezTo>
                    <a:pt x="21386" y="7444"/>
                    <a:pt x="21386" y="12073"/>
                    <a:pt x="21102" y="15159"/>
                  </a:cubicBezTo>
                  <a:cubicBezTo>
                    <a:pt x="20818" y="18244"/>
                    <a:pt x="20249" y="19787"/>
                    <a:pt x="19965" y="20559"/>
                  </a:cubicBezTo>
                  <a:cubicBezTo>
                    <a:pt x="19681" y="21330"/>
                    <a:pt x="19681" y="21330"/>
                    <a:pt x="19681" y="2133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9" name="Line"/>
            <p:cNvSpPr/>
            <p:nvPr/>
          </p:nvSpPr>
          <p:spPr>
            <a:xfrm>
              <a:off x="5185002" y="206872"/>
              <a:ext cx="87868" cy="114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311" fill="norm" stroke="1" extrusionOk="0">
                  <a:moveTo>
                    <a:pt x="12755" y="496"/>
                  </a:moveTo>
                  <a:cubicBezTo>
                    <a:pt x="10244" y="104"/>
                    <a:pt x="7732" y="-289"/>
                    <a:pt x="5723" y="300"/>
                  </a:cubicBezTo>
                  <a:cubicBezTo>
                    <a:pt x="3714" y="889"/>
                    <a:pt x="2207" y="2460"/>
                    <a:pt x="1202" y="5602"/>
                  </a:cubicBezTo>
                  <a:cubicBezTo>
                    <a:pt x="197" y="8744"/>
                    <a:pt x="-305" y="13456"/>
                    <a:pt x="197" y="16598"/>
                  </a:cubicBezTo>
                  <a:cubicBezTo>
                    <a:pt x="700" y="19740"/>
                    <a:pt x="2207" y="21311"/>
                    <a:pt x="5723" y="21311"/>
                  </a:cubicBezTo>
                  <a:cubicBezTo>
                    <a:pt x="9239" y="21311"/>
                    <a:pt x="14765" y="19740"/>
                    <a:pt x="17779" y="17384"/>
                  </a:cubicBezTo>
                  <a:cubicBezTo>
                    <a:pt x="20793" y="15027"/>
                    <a:pt x="21295" y="11886"/>
                    <a:pt x="20542" y="9529"/>
                  </a:cubicBezTo>
                  <a:cubicBezTo>
                    <a:pt x="19788" y="7173"/>
                    <a:pt x="17779" y="5602"/>
                    <a:pt x="15769" y="5406"/>
                  </a:cubicBezTo>
                  <a:cubicBezTo>
                    <a:pt x="13760" y="5209"/>
                    <a:pt x="11751" y="6387"/>
                    <a:pt x="9742" y="756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0" name="Line"/>
            <p:cNvSpPr/>
            <p:nvPr/>
          </p:nvSpPr>
          <p:spPr>
            <a:xfrm>
              <a:off x="5324210" y="222250"/>
              <a:ext cx="138684" cy="107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3" h="21411" fill="norm" stroke="1" extrusionOk="0">
                  <a:moveTo>
                    <a:pt x="1491" y="0"/>
                  </a:moveTo>
                  <a:cubicBezTo>
                    <a:pt x="846" y="4235"/>
                    <a:pt x="201" y="8471"/>
                    <a:pt x="40" y="11647"/>
                  </a:cubicBezTo>
                  <a:cubicBezTo>
                    <a:pt x="-121" y="14824"/>
                    <a:pt x="201" y="16941"/>
                    <a:pt x="1007" y="18635"/>
                  </a:cubicBezTo>
                  <a:cubicBezTo>
                    <a:pt x="1813" y="20329"/>
                    <a:pt x="3103" y="21600"/>
                    <a:pt x="4392" y="21388"/>
                  </a:cubicBezTo>
                  <a:cubicBezTo>
                    <a:pt x="5682" y="21176"/>
                    <a:pt x="6972" y="19482"/>
                    <a:pt x="8422" y="18424"/>
                  </a:cubicBezTo>
                  <a:cubicBezTo>
                    <a:pt x="9873" y="17365"/>
                    <a:pt x="11485" y="16941"/>
                    <a:pt x="13742" y="15247"/>
                  </a:cubicBezTo>
                  <a:cubicBezTo>
                    <a:pt x="15998" y="13553"/>
                    <a:pt x="18900" y="10588"/>
                    <a:pt x="20189" y="8047"/>
                  </a:cubicBezTo>
                  <a:cubicBezTo>
                    <a:pt x="21479" y="5506"/>
                    <a:pt x="21157" y="3388"/>
                    <a:pt x="20834" y="127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1" name="Line"/>
            <p:cNvSpPr/>
            <p:nvPr/>
          </p:nvSpPr>
          <p:spPr>
            <a:xfrm>
              <a:off x="5512808" y="166708"/>
              <a:ext cx="152524" cy="163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1119" fill="norm" stroke="1" extrusionOk="0">
                  <a:moveTo>
                    <a:pt x="4297" y="7175"/>
                  </a:moveTo>
                  <a:cubicBezTo>
                    <a:pt x="2818" y="9635"/>
                    <a:pt x="1338" y="12096"/>
                    <a:pt x="599" y="14420"/>
                  </a:cubicBezTo>
                  <a:cubicBezTo>
                    <a:pt x="-141" y="16744"/>
                    <a:pt x="-141" y="18932"/>
                    <a:pt x="303" y="19342"/>
                  </a:cubicBezTo>
                  <a:cubicBezTo>
                    <a:pt x="747" y="19752"/>
                    <a:pt x="1634" y="18385"/>
                    <a:pt x="3410" y="15514"/>
                  </a:cubicBezTo>
                  <a:cubicBezTo>
                    <a:pt x="5185" y="12643"/>
                    <a:pt x="7848" y="8268"/>
                    <a:pt x="9623" y="5534"/>
                  </a:cubicBezTo>
                  <a:cubicBezTo>
                    <a:pt x="11399" y="2800"/>
                    <a:pt x="12286" y="1706"/>
                    <a:pt x="13470" y="886"/>
                  </a:cubicBezTo>
                  <a:cubicBezTo>
                    <a:pt x="14654" y="66"/>
                    <a:pt x="16133" y="-481"/>
                    <a:pt x="17760" y="613"/>
                  </a:cubicBezTo>
                  <a:cubicBezTo>
                    <a:pt x="19388" y="1706"/>
                    <a:pt x="21163" y="4441"/>
                    <a:pt x="21311" y="8132"/>
                  </a:cubicBezTo>
                  <a:cubicBezTo>
                    <a:pt x="21459" y="11823"/>
                    <a:pt x="19980" y="16471"/>
                    <a:pt x="18500" y="211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2" name="Line"/>
            <p:cNvSpPr/>
            <p:nvPr/>
          </p:nvSpPr>
          <p:spPr>
            <a:xfrm>
              <a:off x="688795" y="1865890"/>
              <a:ext cx="632006" cy="425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371" fill="norm" stroke="1" extrusionOk="0">
                  <a:moveTo>
                    <a:pt x="2706" y="3243"/>
                  </a:moveTo>
                  <a:cubicBezTo>
                    <a:pt x="2850" y="4520"/>
                    <a:pt x="2994" y="5797"/>
                    <a:pt x="2850" y="8297"/>
                  </a:cubicBezTo>
                  <a:cubicBezTo>
                    <a:pt x="2706" y="10798"/>
                    <a:pt x="2274" y="14522"/>
                    <a:pt x="2058" y="16650"/>
                  </a:cubicBezTo>
                  <a:cubicBezTo>
                    <a:pt x="1842" y="18778"/>
                    <a:pt x="1842" y="19310"/>
                    <a:pt x="1914" y="19842"/>
                  </a:cubicBezTo>
                  <a:cubicBezTo>
                    <a:pt x="1986" y="20374"/>
                    <a:pt x="2130" y="20906"/>
                    <a:pt x="2382" y="21172"/>
                  </a:cubicBezTo>
                  <a:cubicBezTo>
                    <a:pt x="2634" y="21438"/>
                    <a:pt x="2994" y="21438"/>
                    <a:pt x="3318" y="21172"/>
                  </a:cubicBezTo>
                  <a:cubicBezTo>
                    <a:pt x="3642" y="20906"/>
                    <a:pt x="3930" y="20374"/>
                    <a:pt x="3966" y="19416"/>
                  </a:cubicBezTo>
                  <a:cubicBezTo>
                    <a:pt x="4002" y="18459"/>
                    <a:pt x="3786" y="17075"/>
                    <a:pt x="3282" y="15958"/>
                  </a:cubicBezTo>
                  <a:cubicBezTo>
                    <a:pt x="2778" y="14841"/>
                    <a:pt x="1986" y="13990"/>
                    <a:pt x="1338" y="13511"/>
                  </a:cubicBezTo>
                  <a:cubicBezTo>
                    <a:pt x="690" y="13032"/>
                    <a:pt x="186" y="12926"/>
                    <a:pt x="42" y="12553"/>
                  </a:cubicBezTo>
                  <a:cubicBezTo>
                    <a:pt x="-102" y="12181"/>
                    <a:pt x="114" y="11542"/>
                    <a:pt x="834" y="10212"/>
                  </a:cubicBezTo>
                  <a:cubicBezTo>
                    <a:pt x="1554" y="8882"/>
                    <a:pt x="2778" y="6861"/>
                    <a:pt x="3570" y="5690"/>
                  </a:cubicBezTo>
                  <a:cubicBezTo>
                    <a:pt x="4362" y="4520"/>
                    <a:pt x="4722" y="4201"/>
                    <a:pt x="5118" y="3988"/>
                  </a:cubicBezTo>
                  <a:cubicBezTo>
                    <a:pt x="5514" y="3775"/>
                    <a:pt x="5946" y="3669"/>
                    <a:pt x="6270" y="4307"/>
                  </a:cubicBezTo>
                  <a:cubicBezTo>
                    <a:pt x="6594" y="4945"/>
                    <a:pt x="6810" y="6329"/>
                    <a:pt x="6810" y="8563"/>
                  </a:cubicBezTo>
                  <a:cubicBezTo>
                    <a:pt x="6810" y="10798"/>
                    <a:pt x="6594" y="13883"/>
                    <a:pt x="6378" y="15639"/>
                  </a:cubicBezTo>
                  <a:cubicBezTo>
                    <a:pt x="6162" y="17395"/>
                    <a:pt x="5946" y="17820"/>
                    <a:pt x="5838" y="17501"/>
                  </a:cubicBezTo>
                  <a:cubicBezTo>
                    <a:pt x="5730" y="17182"/>
                    <a:pt x="5730" y="16118"/>
                    <a:pt x="5946" y="15054"/>
                  </a:cubicBezTo>
                  <a:cubicBezTo>
                    <a:pt x="6162" y="13990"/>
                    <a:pt x="6594" y="12926"/>
                    <a:pt x="6990" y="12340"/>
                  </a:cubicBezTo>
                  <a:cubicBezTo>
                    <a:pt x="7386" y="11755"/>
                    <a:pt x="7746" y="11649"/>
                    <a:pt x="8034" y="11915"/>
                  </a:cubicBezTo>
                  <a:cubicBezTo>
                    <a:pt x="8322" y="12181"/>
                    <a:pt x="8538" y="12819"/>
                    <a:pt x="8898" y="14043"/>
                  </a:cubicBezTo>
                  <a:cubicBezTo>
                    <a:pt x="9258" y="15267"/>
                    <a:pt x="9762" y="17075"/>
                    <a:pt x="10194" y="18086"/>
                  </a:cubicBezTo>
                  <a:cubicBezTo>
                    <a:pt x="10626" y="19097"/>
                    <a:pt x="10986" y="19310"/>
                    <a:pt x="11346" y="19310"/>
                  </a:cubicBezTo>
                  <a:cubicBezTo>
                    <a:pt x="11706" y="19310"/>
                    <a:pt x="12066" y="19097"/>
                    <a:pt x="12354" y="18671"/>
                  </a:cubicBezTo>
                  <a:cubicBezTo>
                    <a:pt x="12642" y="18246"/>
                    <a:pt x="12858" y="17607"/>
                    <a:pt x="12966" y="16969"/>
                  </a:cubicBezTo>
                  <a:cubicBezTo>
                    <a:pt x="13074" y="16331"/>
                    <a:pt x="13074" y="15692"/>
                    <a:pt x="12822" y="15320"/>
                  </a:cubicBezTo>
                  <a:cubicBezTo>
                    <a:pt x="12570" y="14947"/>
                    <a:pt x="12066" y="14841"/>
                    <a:pt x="11706" y="15001"/>
                  </a:cubicBezTo>
                  <a:cubicBezTo>
                    <a:pt x="11346" y="15160"/>
                    <a:pt x="11130" y="15586"/>
                    <a:pt x="11022" y="16065"/>
                  </a:cubicBezTo>
                  <a:cubicBezTo>
                    <a:pt x="10914" y="16543"/>
                    <a:pt x="10914" y="17075"/>
                    <a:pt x="11094" y="17395"/>
                  </a:cubicBezTo>
                  <a:cubicBezTo>
                    <a:pt x="11274" y="17714"/>
                    <a:pt x="11634" y="17820"/>
                    <a:pt x="12066" y="17554"/>
                  </a:cubicBezTo>
                  <a:cubicBezTo>
                    <a:pt x="12498" y="17288"/>
                    <a:pt x="13002" y="16650"/>
                    <a:pt x="13146" y="16597"/>
                  </a:cubicBezTo>
                  <a:cubicBezTo>
                    <a:pt x="13290" y="16543"/>
                    <a:pt x="13074" y="17075"/>
                    <a:pt x="13038" y="17607"/>
                  </a:cubicBezTo>
                  <a:cubicBezTo>
                    <a:pt x="13002" y="18139"/>
                    <a:pt x="13146" y="18671"/>
                    <a:pt x="13434" y="18884"/>
                  </a:cubicBezTo>
                  <a:cubicBezTo>
                    <a:pt x="13722" y="19097"/>
                    <a:pt x="14154" y="18991"/>
                    <a:pt x="14694" y="18086"/>
                  </a:cubicBezTo>
                  <a:cubicBezTo>
                    <a:pt x="15234" y="17182"/>
                    <a:pt x="15882" y="15479"/>
                    <a:pt x="16602" y="12660"/>
                  </a:cubicBezTo>
                  <a:cubicBezTo>
                    <a:pt x="17322" y="9840"/>
                    <a:pt x="18114" y="5903"/>
                    <a:pt x="18510" y="3509"/>
                  </a:cubicBezTo>
                  <a:cubicBezTo>
                    <a:pt x="18906" y="1115"/>
                    <a:pt x="18906" y="264"/>
                    <a:pt x="18798" y="51"/>
                  </a:cubicBezTo>
                  <a:cubicBezTo>
                    <a:pt x="18690" y="-162"/>
                    <a:pt x="18474" y="264"/>
                    <a:pt x="18150" y="1913"/>
                  </a:cubicBezTo>
                  <a:cubicBezTo>
                    <a:pt x="17826" y="3562"/>
                    <a:pt x="17394" y="6435"/>
                    <a:pt x="17214" y="9202"/>
                  </a:cubicBezTo>
                  <a:cubicBezTo>
                    <a:pt x="17034" y="11968"/>
                    <a:pt x="17106" y="14628"/>
                    <a:pt x="17286" y="16384"/>
                  </a:cubicBezTo>
                  <a:cubicBezTo>
                    <a:pt x="17466" y="18139"/>
                    <a:pt x="17754" y="18991"/>
                    <a:pt x="18078" y="19310"/>
                  </a:cubicBezTo>
                  <a:cubicBezTo>
                    <a:pt x="18402" y="19629"/>
                    <a:pt x="18762" y="19416"/>
                    <a:pt x="19014" y="18725"/>
                  </a:cubicBezTo>
                  <a:cubicBezTo>
                    <a:pt x="19266" y="18033"/>
                    <a:pt x="19410" y="16863"/>
                    <a:pt x="19050" y="15373"/>
                  </a:cubicBezTo>
                  <a:cubicBezTo>
                    <a:pt x="18690" y="13883"/>
                    <a:pt x="17826" y="12074"/>
                    <a:pt x="17178" y="11170"/>
                  </a:cubicBezTo>
                  <a:cubicBezTo>
                    <a:pt x="16530" y="10266"/>
                    <a:pt x="16098" y="10266"/>
                    <a:pt x="16098" y="10212"/>
                  </a:cubicBezTo>
                  <a:cubicBezTo>
                    <a:pt x="16098" y="10159"/>
                    <a:pt x="16530" y="10053"/>
                    <a:pt x="17502" y="9680"/>
                  </a:cubicBezTo>
                  <a:cubicBezTo>
                    <a:pt x="18474" y="9308"/>
                    <a:pt x="19986" y="8670"/>
                    <a:pt x="21498" y="80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3" name="Line"/>
            <p:cNvSpPr/>
            <p:nvPr/>
          </p:nvSpPr>
          <p:spPr>
            <a:xfrm>
              <a:off x="2023909" y="1851754"/>
              <a:ext cx="395441" cy="40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454" fill="norm" stroke="1" extrusionOk="0">
                  <a:moveTo>
                    <a:pt x="6644" y="800"/>
                  </a:moveTo>
                  <a:cubicBezTo>
                    <a:pt x="6299" y="353"/>
                    <a:pt x="5954" y="-95"/>
                    <a:pt x="5610" y="17"/>
                  </a:cubicBezTo>
                  <a:cubicBezTo>
                    <a:pt x="5265" y="129"/>
                    <a:pt x="4920" y="800"/>
                    <a:pt x="4403" y="2871"/>
                  </a:cubicBezTo>
                  <a:cubicBezTo>
                    <a:pt x="3886" y="4941"/>
                    <a:pt x="3197" y="8411"/>
                    <a:pt x="2852" y="11600"/>
                  </a:cubicBezTo>
                  <a:cubicBezTo>
                    <a:pt x="2508" y="14790"/>
                    <a:pt x="2508" y="17700"/>
                    <a:pt x="2680" y="19379"/>
                  </a:cubicBezTo>
                  <a:cubicBezTo>
                    <a:pt x="2852" y="21057"/>
                    <a:pt x="3197" y="21505"/>
                    <a:pt x="3484" y="21449"/>
                  </a:cubicBezTo>
                  <a:cubicBezTo>
                    <a:pt x="3771" y="21393"/>
                    <a:pt x="4001" y="20833"/>
                    <a:pt x="3771" y="19826"/>
                  </a:cubicBezTo>
                  <a:cubicBezTo>
                    <a:pt x="3542" y="18819"/>
                    <a:pt x="2852" y="17364"/>
                    <a:pt x="2278" y="16413"/>
                  </a:cubicBezTo>
                  <a:cubicBezTo>
                    <a:pt x="1703" y="15461"/>
                    <a:pt x="1244" y="15014"/>
                    <a:pt x="784" y="14622"/>
                  </a:cubicBezTo>
                  <a:cubicBezTo>
                    <a:pt x="325" y="14230"/>
                    <a:pt x="-135" y="13895"/>
                    <a:pt x="37" y="13503"/>
                  </a:cubicBezTo>
                  <a:cubicBezTo>
                    <a:pt x="210" y="13111"/>
                    <a:pt x="1014" y="12664"/>
                    <a:pt x="2105" y="11377"/>
                  </a:cubicBezTo>
                  <a:cubicBezTo>
                    <a:pt x="3197" y="10089"/>
                    <a:pt x="4576" y="7963"/>
                    <a:pt x="5552" y="6340"/>
                  </a:cubicBezTo>
                  <a:cubicBezTo>
                    <a:pt x="6529" y="4717"/>
                    <a:pt x="7103" y="3598"/>
                    <a:pt x="7620" y="2703"/>
                  </a:cubicBezTo>
                  <a:cubicBezTo>
                    <a:pt x="8137" y="1808"/>
                    <a:pt x="8597" y="1136"/>
                    <a:pt x="8884" y="1080"/>
                  </a:cubicBezTo>
                  <a:cubicBezTo>
                    <a:pt x="9171" y="1024"/>
                    <a:pt x="9286" y="1584"/>
                    <a:pt x="9114" y="3598"/>
                  </a:cubicBezTo>
                  <a:cubicBezTo>
                    <a:pt x="8942" y="5613"/>
                    <a:pt x="8482" y="9082"/>
                    <a:pt x="8022" y="11488"/>
                  </a:cubicBezTo>
                  <a:cubicBezTo>
                    <a:pt x="7563" y="13895"/>
                    <a:pt x="7103" y="15238"/>
                    <a:pt x="6644" y="16301"/>
                  </a:cubicBezTo>
                  <a:cubicBezTo>
                    <a:pt x="6184" y="17364"/>
                    <a:pt x="5725" y="18147"/>
                    <a:pt x="5437" y="18259"/>
                  </a:cubicBezTo>
                  <a:cubicBezTo>
                    <a:pt x="5150" y="18371"/>
                    <a:pt x="5035" y="17812"/>
                    <a:pt x="5208" y="16972"/>
                  </a:cubicBezTo>
                  <a:cubicBezTo>
                    <a:pt x="5380" y="16133"/>
                    <a:pt x="5839" y="15014"/>
                    <a:pt x="6299" y="14286"/>
                  </a:cubicBezTo>
                  <a:cubicBezTo>
                    <a:pt x="6759" y="13559"/>
                    <a:pt x="7218" y="13223"/>
                    <a:pt x="7735" y="13223"/>
                  </a:cubicBezTo>
                  <a:cubicBezTo>
                    <a:pt x="8252" y="13223"/>
                    <a:pt x="8827" y="13559"/>
                    <a:pt x="9401" y="14286"/>
                  </a:cubicBezTo>
                  <a:cubicBezTo>
                    <a:pt x="9976" y="15014"/>
                    <a:pt x="10550" y="16133"/>
                    <a:pt x="11182" y="17028"/>
                  </a:cubicBezTo>
                  <a:cubicBezTo>
                    <a:pt x="11814" y="17924"/>
                    <a:pt x="12503" y="18595"/>
                    <a:pt x="13135" y="18931"/>
                  </a:cubicBezTo>
                  <a:cubicBezTo>
                    <a:pt x="13767" y="19267"/>
                    <a:pt x="14342" y="19267"/>
                    <a:pt x="15088" y="18651"/>
                  </a:cubicBezTo>
                  <a:cubicBezTo>
                    <a:pt x="15835" y="18036"/>
                    <a:pt x="16754" y="16804"/>
                    <a:pt x="17271" y="15909"/>
                  </a:cubicBezTo>
                  <a:cubicBezTo>
                    <a:pt x="17788" y="15014"/>
                    <a:pt x="17903" y="14454"/>
                    <a:pt x="17788" y="13951"/>
                  </a:cubicBezTo>
                  <a:cubicBezTo>
                    <a:pt x="17674" y="13447"/>
                    <a:pt x="17329" y="12999"/>
                    <a:pt x="16927" y="12999"/>
                  </a:cubicBezTo>
                  <a:cubicBezTo>
                    <a:pt x="16525" y="12999"/>
                    <a:pt x="16065" y="13447"/>
                    <a:pt x="15663" y="14007"/>
                  </a:cubicBezTo>
                  <a:cubicBezTo>
                    <a:pt x="15261" y="14566"/>
                    <a:pt x="14916" y="15238"/>
                    <a:pt x="14744" y="15853"/>
                  </a:cubicBezTo>
                  <a:cubicBezTo>
                    <a:pt x="14571" y="16469"/>
                    <a:pt x="14571" y="17028"/>
                    <a:pt x="15720" y="17476"/>
                  </a:cubicBezTo>
                  <a:cubicBezTo>
                    <a:pt x="16869" y="17924"/>
                    <a:pt x="19167" y="18259"/>
                    <a:pt x="21465" y="185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4" name="Line"/>
            <p:cNvSpPr/>
            <p:nvPr/>
          </p:nvSpPr>
          <p:spPr>
            <a:xfrm>
              <a:off x="2978997" y="2018770"/>
              <a:ext cx="113453" cy="234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4" h="21180" fill="norm" stroke="1" extrusionOk="0">
                  <a:moveTo>
                    <a:pt x="20674" y="4061"/>
                  </a:moveTo>
                  <a:cubicBezTo>
                    <a:pt x="20288" y="2723"/>
                    <a:pt x="19903" y="1385"/>
                    <a:pt x="18553" y="621"/>
                  </a:cubicBezTo>
                  <a:cubicBezTo>
                    <a:pt x="17203" y="-144"/>
                    <a:pt x="14888" y="-335"/>
                    <a:pt x="11995" y="812"/>
                  </a:cubicBezTo>
                  <a:cubicBezTo>
                    <a:pt x="9103" y="1959"/>
                    <a:pt x="5631" y="4444"/>
                    <a:pt x="3124" y="7884"/>
                  </a:cubicBezTo>
                  <a:cubicBezTo>
                    <a:pt x="617" y="11325"/>
                    <a:pt x="-926" y="15722"/>
                    <a:pt x="617" y="18207"/>
                  </a:cubicBezTo>
                  <a:cubicBezTo>
                    <a:pt x="2160" y="20692"/>
                    <a:pt x="6788" y="21265"/>
                    <a:pt x="10645" y="21169"/>
                  </a:cubicBezTo>
                  <a:cubicBezTo>
                    <a:pt x="14503" y="21074"/>
                    <a:pt x="17588" y="20309"/>
                    <a:pt x="20674" y="195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5" name="Line"/>
            <p:cNvSpPr/>
            <p:nvPr/>
          </p:nvSpPr>
          <p:spPr>
            <a:xfrm>
              <a:off x="3117131" y="2062411"/>
              <a:ext cx="132848" cy="158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6" h="20415" fill="norm" stroke="1" extrusionOk="0">
                  <a:moveTo>
                    <a:pt x="19054" y="173"/>
                  </a:moveTo>
                  <a:cubicBezTo>
                    <a:pt x="15399" y="-101"/>
                    <a:pt x="11743" y="-374"/>
                    <a:pt x="8420" y="2087"/>
                  </a:cubicBezTo>
                  <a:cubicBezTo>
                    <a:pt x="5097" y="4548"/>
                    <a:pt x="2106" y="9742"/>
                    <a:pt x="777" y="13023"/>
                  </a:cubicBezTo>
                  <a:cubicBezTo>
                    <a:pt x="-552" y="16304"/>
                    <a:pt x="-220" y="17672"/>
                    <a:pt x="2106" y="18902"/>
                  </a:cubicBezTo>
                  <a:cubicBezTo>
                    <a:pt x="4433" y="20132"/>
                    <a:pt x="8753" y="21226"/>
                    <a:pt x="12242" y="19585"/>
                  </a:cubicBezTo>
                  <a:cubicBezTo>
                    <a:pt x="15731" y="17945"/>
                    <a:pt x="18390" y="13570"/>
                    <a:pt x="19719" y="10699"/>
                  </a:cubicBezTo>
                  <a:cubicBezTo>
                    <a:pt x="21048" y="7829"/>
                    <a:pt x="21048" y="6461"/>
                    <a:pt x="20550" y="5231"/>
                  </a:cubicBezTo>
                  <a:cubicBezTo>
                    <a:pt x="20051" y="4001"/>
                    <a:pt x="19054" y="2907"/>
                    <a:pt x="17559" y="2770"/>
                  </a:cubicBezTo>
                  <a:cubicBezTo>
                    <a:pt x="16063" y="2634"/>
                    <a:pt x="14070" y="3454"/>
                    <a:pt x="12076" y="42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6" name="Line"/>
            <p:cNvSpPr/>
            <p:nvPr/>
          </p:nvSpPr>
          <p:spPr>
            <a:xfrm>
              <a:off x="3320486" y="2082800"/>
              <a:ext cx="19615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1029"/>
                    <a:pt x="2735" y="2057"/>
                    <a:pt x="575" y="5657"/>
                  </a:cubicBezTo>
                  <a:cubicBezTo>
                    <a:pt x="-1585" y="9257"/>
                    <a:pt x="2735" y="15429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7" name="Line"/>
            <p:cNvSpPr/>
            <p:nvPr/>
          </p:nvSpPr>
          <p:spPr>
            <a:xfrm>
              <a:off x="3321050" y="1993899"/>
              <a:ext cx="6351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8" name="Line"/>
            <p:cNvSpPr/>
            <p:nvPr/>
          </p:nvSpPr>
          <p:spPr>
            <a:xfrm>
              <a:off x="3375252" y="2042467"/>
              <a:ext cx="155349" cy="148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0729" fill="norm" stroke="1" extrusionOk="0">
                  <a:moveTo>
                    <a:pt x="4785" y="313"/>
                  </a:moveTo>
                  <a:cubicBezTo>
                    <a:pt x="3909" y="2088"/>
                    <a:pt x="3034" y="3863"/>
                    <a:pt x="2158" y="6970"/>
                  </a:cubicBezTo>
                  <a:cubicBezTo>
                    <a:pt x="1282" y="10077"/>
                    <a:pt x="407" y="14515"/>
                    <a:pt x="115" y="15847"/>
                  </a:cubicBezTo>
                  <a:cubicBezTo>
                    <a:pt x="-177" y="17178"/>
                    <a:pt x="115" y="15403"/>
                    <a:pt x="699" y="12888"/>
                  </a:cubicBezTo>
                  <a:cubicBezTo>
                    <a:pt x="1282" y="10373"/>
                    <a:pt x="2158" y="7118"/>
                    <a:pt x="4201" y="4307"/>
                  </a:cubicBezTo>
                  <a:cubicBezTo>
                    <a:pt x="6245" y="1496"/>
                    <a:pt x="9455" y="-871"/>
                    <a:pt x="12520" y="313"/>
                  </a:cubicBezTo>
                  <a:cubicBezTo>
                    <a:pt x="15585" y="1496"/>
                    <a:pt x="18504" y="6230"/>
                    <a:pt x="19964" y="10225"/>
                  </a:cubicBezTo>
                  <a:cubicBezTo>
                    <a:pt x="21423" y="14219"/>
                    <a:pt x="21423" y="17474"/>
                    <a:pt x="21423" y="207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9" name="Line"/>
            <p:cNvSpPr/>
            <p:nvPr/>
          </p:nvSpPr>
          <p:spPr>
            <a:xfrm>
              <a:off x="3911599" y="2082800"/>
              <a:ext cx="12701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0" name="Line"/>
            <p:cNvSpPr/>
            <p:nvPr/>
          </p:nvSpPr>
          <p:spPr>
            <a:xfrm>
              <a:off x="3911599" y="1990952"/>
              <a:ext cx="25401" cy="98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7" fill="norm" stroke="1" extrusionOk="0">
                  <a:moveTo>
                    <a:pt x="0" y="20877"/>
                  </a:moveTo>
                  <a:cubicBezTo>
                    <a:pt x="0" y="17277"/>
                    <a:pt x="0" y="13677"/>
                    <a:pt x="1800" y="9627"/>
                  </a:cubicBezTo>
                  <a:cubicBezTo>
                    <a:pt x="3600" y="5577"/>
                    <a:pt x="7200" y="1077"/>
                    <a:pt x="10800" y="177"/>
                  </a:cubicBezTo>
                  <a:cubicBezTo>
                    <a:pt x="14400" y="-723"/>
                    <a:pt x="18000" y="1977"/>
                    <a:pt x="21600" y="46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1" name="Line"/>
            <p:cNvSpPr/>
            <p:nvPr/>
          </p:nvSpPr>
          <p:spPr>
            <a:xfrm>
              <a:off x="3973586" y="2031964"/>
              <a:ext cx="122097" cy="18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6" h="21214" fill="norm" stroke="1" extrusionOk="0">
                  <a:moveTo>
                    <a:pt x="13217" y="2884"/>
                  </a:moveTo>
                  <a:cubicBezTo>
                    <a:pt x="11777" y="2164"/>
                    <a:pt x="10337" y="1444"/>
                    <a:pt x="8177" y="844"/>
                  </a:cubicBezTo>
                  <a:cubicBezTo>
                    <a:pt x="6017" y="244"/>
                    <a:pt x="3137" y="-236"/>
                    <a:pt x="1517" y="124"/>
                  </a:cubicBezTo>
                  <a:cubicBezTo>
                    <a:pt x="-103" y="484"/>
                    <a:pt x="-463" y="1684"/>
                    <a:pt x="617" y="3364"/>
                  </a:cubicBezTo>
                  <a:cubicBezTo>
                    <a:pt x="1697" y="5044"/>
                    <a:pt x="4217" y="7204"/>
                    <a:pt x="7637" y="9604"/>
                  </a:cubicBezTo>
                  <a:cubicBezTo>
                    <a:pt x="11057" y="12004"/>
                    <a:pt x="15377" y="14644"/>
                    <a:pt x="17897" y="16564"/>
                  </a:cubicBezTo>
                  <a:cubicBezTo>
                    <a:pt x="20417" y="18484"/>
                    <a:pt x="21137" y="19684"/>
                    <a:pt x="20597" y="20404"/>
                  </a:cubicBezTo>
                  <a:cubicBezTo>
                    <a:pt x="20057" y="21124"/>
                    <a:pt x="18257" y="21364"/>
                    <a:pt x="15737" y="21124"/>
                  </a:cubicBezTo>
                  <a:cubicBezTo>
                    <a:pt x="13217" y="20884"/>
                    <a:pt x="9977" y="20164"/>
                    <a:pt x="6737" y="194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2" name="Line"/>
            <p:cNvSpPr/>
            <p:nvPr/>
          </p:nvSpPr>
          <p:spPr>
            <a:xfrm>
              <a:off x="4589158" y="1981200"/>
              <a:ext cx="255893" cy="283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600" fill="norm" stroke="1" extrusionOk="0">
                  <a:moveTo>
                    <a:pt x="3876" y="3385"/>
                  </a:moveTo>
                  <a:cubicBezTo>
                    <a:pt x="4053" y="8221"/>
                    <a:pt x="4230" y="13057"/>
                    <a:pt x="4230" y="15878"/>
                  </a:cubicBezTo>
                  <a:cubicBezTo>
                    <a:pt x="4230" y="18699"/>
                    <a:pt x="4053" y="19504"/>
                    <a:pt x="3611" y="20230"/>
                  </a:cubicBezTo>
                  <a:cubicBezTo>
                    <a:pt x="3168" y="20955"/>
                    <a:pt x="2460" y="21600"/>
                    <a:pt x="1840" y="21600"/>
                  </a:cubicBezTo>
                  <a:cubicBezTo>
                    <a:pt x="1220" y="21600"/>
                    <a:pt x="689" y="20955"/>
                    <a:pt x="335" y="18457"/>
                  </a:cubicBezTo>
                  <a:cubicBezTo>
                    <a:pt x="-19" y="15958"/>
                    <a:pt x="-196" y="11606"/>
                    <a:pt x="335" y="8463"/>
                  </a:cubicBezTo>
                  <a:cubicBezTo>
                    <a:pt x="866" y="5319"/>
                    <a:pt x="2106" y="3385"/>
                    <a:pt x="3256" y="2418"/>
                  </a:cubicBezTo>
                  <a:cubicBezTo>
                    <a:pt x="4407" y="1451"/>
                    <a:pt x="5470" y="1451"/>
                    <a:pt x="6974" y="2821"/>
                  </a:cubicBezTo>
                  <a:cubicBezTo>
                    <a:pt x="8479" y="4191"/>
                    <a:pt x="10427" y="6931"/>
                    <a:pt x="11932" y="9591"/>
                  </a:cubicBezTo>
                  <a:cubicBezTo>
                    <a:pt x="13437" y="12251"/>
                    <a:pt x="14499" y="14830"/>
                    <a:pt x="15296" y="16442"/>
                  </a:cubicBezTo>
                  <a:cubicBezTo>
                    <a:pt x="16093" y="18054"/>
                    <a:pt x="16624" y="18699"/>
                    <a:pt x="17066" y="18537"/>
                  </a:cubicBezTo>
                  <a:cubicBezTo>
                    <a:pt x="17509" y="18376"/>
                    <a:pt x="17863" y="17409"/>
                    <a:pt x="18306" y="14669"/>
                  </a:cubicBezTo>
                  <a:cubicBezTo>
                    <a:pt x="18748" y="11928"/>
                    <a:pt x="19279" y="7415"/>
                    <a:pt x="19811" y="4675"/>
                  </a:cubicBezTo>
                  <a:cubicBezTo>
                    <a:pt x="20342" y="1934"/>
                    <a:pt x="20873" y="967"/>
                    <a:pt x="2140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3" name="Line"/>
            <p:cNvSpPr/>
            <p:nvPr/>
          </p:nvSpPr>
          <p:spPr>
            <a:xfrm>
              <a:off x="4891146" y="2025086"/>
              <a:ext cx="93613" cy="178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5" h="20907" fill="norm" stroke="1" extrusionOk="0">
                  <a:moveTo>
                    <a:pt x="17566" y="811"/>
                  </a:moveTo>
                  <a:cubicBezTo>
                    <a:pt x="15268" y="315"/>
                    <a:pt x="12970" y="-182"/>
                    <a:pt x="9753" y="66"/>
                  </a:cubicBezTo>
                  <a:cubicBezTo>
                    <a:pt x="6536" y="315"/>
                    <a:pt x="2400" y="1308"/>
                    <a:pt x="792" y="4659"/>
                  </a:cubicBezTo>
                  <a:cubicBezTo>
                    <a:pt x="-817" y="8011"/>
                    <a:pt x="102" y="13721"/>
                    <a:pt x="2860" y="17073"/>
                  </a:cubicBezTo>
                  <a:cubicBezTo>
                    <a:pt x="5617" y="20425"/>
                    <a:pt x="10213" y="21418"/>
                    <a:pt x="13660" y="20673"/>
                  </a:cubicBezTo>
                  <a:cubicBezTo>
                    <a:pt x="17106" y="19928"/>
                    <a:pt x="19404" y="17446"/>
                    <a:pt x="20094" y="14342"/>
                  </a:cubicBezTo>
                  <a:cubicBezTo>
                    <a:pt x="20783" y="11239"/>
                    <a:pt x="19864" y="7515"/>
                    <a:pt x="18255" y="4908"/>
                  </a:cubicBezTo>
                  <a:cubicBezTo>
                    <a:pt x="16647" y="2301"/>
                    <a:pt x="14349" y="811"/>
                    <a:pt x="14349" y="563"/>
                  </a:cubicBezTo>
                  <a:cubicBezTo>
                    <a:pt x="14349" y="315"/>
                    <a:pt x="16647" y="1308"/>
                    <a:pt x="18945" y="23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4" name="Line"/>
            <p:cNvSpPr/>
            <p:nvPr/>
          </p:nvSpPr>
          <p:spPr>
            <a:xfrm>
              <a:off x="5124450" y="1993900"/>
              <a:ext cx="6351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6583"/>
                    <a:pt x="0" y="13166"/>
                    <a:pt x="3600" y="16766"/>
                  </a:cubicBezTo>
                  <a:cubicBezTo>
                    <a:pt x="7200" y="20366"/>
                    <a:pt x="14400" y="2098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5" name="Line"/>
            <p:cNvSpPr/>
            <p:nvPr/>
          </p:nvSpPr>
          <p:spPr>
            <a:xfrm>
              <a:off x="5018965" y="1927135"/>
              <a:ext cx="238835" cy="4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21170" fill="norm" stroke="1" extrusionOk="0">
                  <a:moveTo>
                    <a:pt x="344" y="21170"/>
                  </a:moveTo>
                  <a:cubicBezTo>
                    <a:pt x="-31" y="16474"/>
                    <a:pt x="-407" y="11779"/>
                    <a:pt x="1002" y="7553"/>
                  </a:cubicBezTo>
                  <a:cubicBezTo>
                    <a:pt x="2410" y="3327"/>
                    <a:pt x="5603" y="-430"/>
                    <a:pt x="9266" y="40"/>
                  </a:cubicBezTo>
                  <a:cubicBezTo>
                    <a:pt x="12929" y="509"/>
                    <a:pt x="17061" y="5205"/>
                    <a:pt x="21193" y="99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6" name="Line"/>
            <p:cNvSpPr/>
            <p:nvPr/>
          </p:nvSpPr>
          <p:spPr>
            <a:xfrm>
              <a:off x="4629150" y="2311400"/>
              <a:ext cx="38100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00" y="15300"/>
                    <a:pt x="3600" y="9000"/>
                    <a:pt x="7200" y="5400"/>
                  </a:cubicBezTo>
                  <a:cubicBezTo>
                    <a:pt x="10800" y="1800"/>
                    <a:pt x="16200" y="9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7" name="Line"/>
            <p:cNvSpPr/>
            <p:nvPr/>
          </p:nvSpPr>
          <p:spPr>
            <a:xfrm>
              <a:off x="4806949" y="2317750"/>
              <a:ext cx="36195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89" y="15750"/>
                    <a:pt x="7579" y="9900"/>
                    <a:pt x="11179" y="6300"/>
                  </a:cubicBezTo>
                  <a:cubicBezTo>
                    <a:pt x="14779" y="2700"/>
                    <a:pt x="18189" y="13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8" name="Line"/>
            <p:cNvSpPr/>
            <p:nvPr/>
          </p:nvSpPr>
          <p:spPr>
            <a:xfrm>
              <a:off x="5678079" y="1834233"/>
              <a:ext cx="284571" cy="435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368" fill="norm" stroke="1" extrusionOk="0">
                  <a:moveTo>
                    <a:pt x="18631" y="3160"/>
                  </a:moveTo>
                  <a:cubicBezTo>
                    <a:pt x="17831" y="2122"/>
                    <a:pt x="17031" y="1083"/>
                    <a:pt x="16231" y="512"/>
                  </a:cubicBezTo>
                  <a:cubicBezTo>
                    <a:pt x="15431" y="-59"/>
                    <a:pt x="14631" y="-163"/>
                    <a:pt x="13591" y="252"/>
                  </a:cubicBezTo>
                  <a:cubicBezTo>
                    <a:pt x="12551" y="668"/>
                    <a:pt x="11271" y="1602"/>
                    <a:pt x="10231" y="3783"/>
                  </a:cubicBezTo>
                  <a:cubicBezTo>
                    <a:pt x="9191" y="5964"/>
                    <a:pt x="8391" y="9391"/>
                    <a:pt x="8071" y="12143"/>
                  </a:cubicBezTo>
                  <a:cubicBezTo>
                    <a:pt x="7751" y="14895"/>
                    <a:pt x="7911" y="16972"/>
                    <a:pt x="7911" y="18270"/>
                  </a:cubicBezTo>
                  <a:cubicBezTo>
                    <a:pt x="7911" y="19568"/>
                    <a:pt x="7751" y="20087"/>
                    <a:pt x="7351" y="20502"/>
                  </a:cubicBezTo>
                  <a:cubicBezTo>
                    <a:pt x="6951" y="20918"/>
                    <a:pt x="6311" y="21229"/>
                    <a:pt x="5431" y="21333"/>
                  </a:cubicBezTo>
                  <a:cubicBezTo>
                    <a:pt x="4551" y="21437"/>
                    <a:pt x="3431" y="21333"/>
                    <a:pt x="2471" y="20606"/>
                  </a:cubicBezTo>
                  <a:cubicBezTo>
                    <a:pt x="1511" y="19879"/>
                    <a:pt x="711" y="18529"/>
                    <a:pt x="311" y="17595"/>
                  </a:cubicBezTo>
                  <a:cubicBezTo>
                    <a:pt x="-89" y="16660"/>
                    <a:pt x="-89" y="16141"/>
                    <a:pt x="231" y="15725"/>
                  </a:cubicBezTo>
                  <a:cubicBezTo>
                    <a:pt x="551" y="15310"/>
                    <a:pt x="1191" y="14999"/>
                    <a:pt x="3431" y="14687"/>
                  </a:cubicBezTo>
                  <a:cubicBezTo>
                    <a:pt x="5671" y="14375"/>
                    <a:pt x="9511" y="14064"/>
                    <a:pt x="11591" y="13908"/>
                  </a:cubicBezTo>
                  <a:cubicBezTo>
                    <a:pt x="13671" y="13752"/>
                    <a:pt x="13991" y="13752"/>
                    <a:pt x="13511" y="14168"/>
                  </a:cubicBezTo>
                  <a:cubicBezTo>
                    <a:pt x="13031" y="14583"/>
                    <a:pt x="11751" y="15414"/>
                    <a:pt x="11111" y="16193"/>
                  </a:cubicBezTo>
                  <a:cubicBezTo>
                    <a:pt x="10471" y="16972"/>
                    <a:pt x="10471" y="17699"/>
                    <a:pt x="10951" y="18114"/>
                  </a:cubicBezTo>
                  <a:cubicBezTo>
                    <a:pt x="11431" y="18529"/>
                    <a:pt x="12391" y="18633"/>
                    <a:pt x="13591" y="18425"/>
                  </a:cubicBezTo>
                  <a:cubicBezTo>
                    <a:pt x="14791" y="18218"/>
                    <a:pt x="16231" y="17699"/>
                    <a:pt x="17191" y="17231"/>
                  </a:cubicBezTo>
                  <a:cubicBezTo>
                    <a:pt x="18151" y="16764"/>
                    <a:pt x="18631" y="16349"/>
                    <a:pt x="18551" y="16297"/>
                  </a:cubicBezTo>
                  <a:cubicBezTo>
                    <a:pt x="18471" y="16245"/>
                    <a:pt x="17831" y="16556"/>
                    <a:pt x="17511" y="16972"/>
                  </a:cubicBezTo>
                  <a:cubicBezTo>
                    <a:pt x="17191" y="17387"/>
                    <a:pt x="17191" y="17906"/>
                    <a:pt x="17431" y="18374"/>
                  </a:cubicBezTo>
                  <a:cubicBezTo>
                    <a:pt x="17671" y="18841"/>
                    <a:pt x="18151" y="19256"/>
                    <a:pt x="18871" y="19412"/>
                  </a:cubicBezTo>
                  <a:cubicBezTo>
                    <a:pt x="19591" y="19568"/>
                    <a:pt x="20551" y="19464"/>
                    <a:pt x="21511" y="193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9" name="Line"/>
            <p:cNvSpPr/>
            <p:nvPr/>
          </p:nvSpPr>
          <p:spPr>
            <a:xfrm>
              <a:off x="5997305" y="2057400"/>
              <a:ext cx="22496" cy="164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8" h="21260" fill="norm" stroke="1" extrusionOk="0">
                  <a:moveTo>
                    <a:pt x="9086" y="16405"/>
                  </a:moveTo>
                  <a:cubicBezTo>
                    <a:pt x="5159" y="18592"/>
                    <a:pt x="1232" y="20780"/>
                    <a:pt x="250" y="21190"/>
                  </a:cubicBezTo>
                  <a:cubicBezTo>
                    <a:pt x="-732" y="21600"/>
                    <a:pt x="1232" y="20233"/>
                    <a:pt x="5159" y="16405"/>
                  </a:cubicBezTo>
                  <a:cubicBezTo>
                    <a:pt x="9086" y="12577"/>
                    <a:pt x="14977" y="6289"/>
                    <a:pt x="2086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0" name="Line"/>
            <p:cNvSpPr/>
            <p:nvPr/>
          </p:nvSpPr>
          <p:spPr>
            <a:xfrm>
              <a:off x="6045199" y="2046401"/>
              <a:ext cx="95251" cy="190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8" fill="norm" stroke="1" extrusionOk="0">
                  <a:moveTo>
                    <a:pt x="0" y="1220"/>
                  </a:moveTo>
                  <a:cubicBezTo>
                    <a:pt x="1920" y="515"/>
                    <a:pt x="3840" y="-189"/>
                    <a:pt x="6000" y="46"/>
                  </a:cubicBezTo>
                  <a:cubicBezTo>
                    <a:pt x="8160" y="281"/>
                    <a:pt x="10560" y="1454"/>
                    <a:pt x="12720" y="4037"/>
                  </a:cubicBezTo>
                  <a:cubicBezTo>
                    <a:pt x="14880" y="6620"/>
                    <a:pt x="16800" y="10611"/>
                    <a:pt x="16560" y="13663"/>
                  </a:cubicBezTo>
                  <a:cubicBezTo>
                    <a:pt x="16320" y="16715"/>
                    <a:pt x="13920" y="18828"/>
                    <a:pt x="11520" y="20002"/>
                  </a:cubicBezTo>
                  <a:cubicBezTo>
                    <a:pt x="9120" y="21176"/>
                    <a:pt x="6720" y="21411"/>
                    <a:pt x="5280" y="20941"/>
                  </a:cubicBezTo>
                  <a:cubicBezTo>
                    <a:pt x="3840" y="20472"/>
                    <a:pt x="3360" y="19298"/>
                    <a:pt x="4800" y="16481"/>
                  </a:cubicBezTo>
                  <a:cubicBezTo>
                    <a:pt x="6240" y="13663"/>
                    <a:pt x="9600" y="9202"/>
                    <a:pt x="12240" y="6620"/>
                  </a:cubicBezTo>
                  <a:cubicBezTo>
                    <a:pt x="14880" y="4037"/>
                    <a:pt x="16800" y="3333"/>
                    <a:pt x="18240" y="2981"/>
                  </a:cubicBezTo>
                  <a:cubicBezTo>
                    <a:pt x="19680" y="2628"/>
                    <a:pt x="20640" y="2628"/>
                    <a:pt x="21600" y="26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1" name="Line"/>
            <p:cNvSpPr/>
            <p:nvPr/>
          </p:nvSpPr>
          <p:spPr>
            <a:xfrm>
              <a:off x="5797550" y="2159000"/>
              <a:ext cx="8255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3" name="Drawing"/>
          <p:cNvGrpSpPr/>
          <p:nvPr/>
        </p:nvGrpSpPr>
        <p:grpSpPr>
          <a:xfrm>
            <a:off x="1015999" y="1566180"/>
            <a:ext cx="10895357" cy="6538880"/>
            <a:chOff x="0" y="0"/>
            <a:chExt cx="10895355" cy="6538878"/>
          </a:xfrm>
        </p:grpSpPr>
        <p:sp>
          <p:nvSpPr>
            <p:cNvPr id="1204" name="Line"/>
            <p:cNvSpPr/>
            <p:nvPr/>
          </p:nvSpPr>
          <p:spPr>
            <a:xfrm>
              <a:off x="4311649" y="110219"/>
              <a:ext cx="25401" cy="57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2960"/>
                    <a:pt x="7200" y="5920"/>
                    <a:pt x="9900" y="9040"/>
                  </a:cubicBezTo>
                  <a:cubicBezTo>
                    <a:pt x="12600" y="12160"/>
                    <a:pt x="14400" y="15440"/>
                    <a:pt x="16200" y="17560"/>
                  </a:cubicBezTo>
                  <a:cubicBezTo>
                    <a:pt x="18000" y="19680"/>
                    <a:pt x="19800" y="206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5" name="Line"/>
            <p:cNvSpPr/>
            <p:nvPr/>
          </p:nvSpPr>
          <p:spPr>
            <a:xfrm>
              <a:off x="4423214" y="364208"/>
              <a:ext cx="136086" cy="235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056" fill="norm" stroke="1" extrusionOk="0">
                  <a:moveTo>
                    <a:pt x="1427" y="3980"/>
                  </a:moveTo>
                  <a:cubicBezTo>
                    <a:pt x="1094" y="9096"/>
                    <a:pt x="762" y="14211"/>
                    <a:pt x="596" y="17243"/>
                  </a:cubicBezTo>
                  <a:cubicBezTo>
                    <a:pt x="430" y="20275"/>
                    <a:pt x="430" y="21222"/>
                    <a:pt x="263" y="21033"/>
                  </a:cubicBezTo>
                  <a:cubicBezTo>
                    <a:pt x="97" y="20843"/>
                    <a:pt x="-235" y="19517"/>
                    <a:pt x="263" y="16296"/>
                  </a:cubicBezTo>
                  <a:cubicBezTo>
                    <a:pt x="762" y="13075"/>
                    <a:pt x="2091" y="7959"/>
                    <a:pt x="3420" y="4927"/>
                  </a:cubicBezTo>
                  <a:cubicBezTo>
                    <a:pt x="4750" y="1896"/>
                    <a:pt x="6079" y="948"/>
                    <a:pt x="7574" y="380"/>
                  </a:cubicBezTo>
                  <a:cubicBezTo>
                    <a:pt x="9070" y="-189"/>
                    <a:pt x="10731" y="-378"/>
                    <a:pt x="12891" y="1706"/>
                  </a:cubicBezTo>
                  <a:cubicBezTo>
                    <a:pt x="15051" y="3790"/>
                    <a:pt x="17710" y="8148"/>
                    <a:pt x="19205" y="11180"/>
                  </a:cubicBezTo>
                  <a:cubicBezTo>
                    <a:pt x="20700" y="14211"/>
                    <a:pt x="21033" y="15917"/>
                    <a:pt x="21365" y="176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6" name="Line"/>
            <p:cNvSpPr/>
            <p:nvPr/>
          </p:nvSpPr>
          <p:spPr>
            <a:xfrm>
              <a:off x="4754209" y="-1"/>
              <a:ext cx="109891" cy="5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525" fill="norm" stroke="1" extrusionOk="0">
                  <a:moveTo>
                    <a:pt x="21159" y="2735"/>
                  </a:moveTo>
                  <a:cubicBezTo>
                    <a:pt x="19936" y="2093"/>
                    <a:pt x="18714" y="1451"/>
                    <a:pt x="17491" y="969"/>
                  </a:cubicBezTo>
                  <a:cubicBezTo>
                    <a:pt x="16268" y="487"/>
                    <a:pt x="15046" y="166"/>
                    <a:pt x="13212" y="45"/>
                  </a:cubicBezTo>
                  <a:cubicBezTo>
                    <a:pt x="11378" y="-75"/>
                    <a:pt x="8933" y="5"/>
                    <a:pt x="6691" y="728"/>
                  </a:cubicBezTo>
                  <a:cubicBezTo>
                    <a:pt x="4450" y="1451"/>
                    <a:pt x="2412" y="2816"/>
                    <a:pt x="1189" y="4823"/>
                  </a:cubicBezTo>
                  <a:cubicBezTo>
                    <a:pt x="-33" y="6831"/>
                    <a:pt x="-441" y="9480"/>
                    <a:pt x="578" y="12371"/>
                  </a:cubicBezTo>
                  <a:cubicBezTo>
                    <a:pt x="1597" y="15262"/>
                    <a:pt x="4042" y="18393"/>
                    <a:pt x="6487" y="215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7" name="Line"/>
            <p:cNvSpPr/>
            <p:nvPr/>
          </p:nvSpPr>
          <p:spPr>
            <a:xfrm>
              <a:off x="4724399" y="370569"/>
              <a:ext cx="133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8" name="Line"/>
            <p:cNvSpPr/>
            <p:nvPr/>
          </p:nvSpPr>
          <p:spPr>
            <a:xfrm>
              <a:off x="4869303" y="290311"/>
              <a:ext cx="75793" cy="226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4" h="21383" fill="norm" stroke="1" extrusionOk="0">
                  <a:moveTo>
                    <a:pt x="8834" y="8783"/>
                  </a:moveTo>
                  <a:cubicBezTo>
                    <a:pt x="12813" y="7183"/>
                    <a:pt x="16792" y="5583"/>
                    <a:pt x="18782" y="4083"/>
                  </a:cubicBezTo>
                  <a:cubicBezTo>
                    <a:pt x="20771" y="2583"/>
                    <a:pt x="20771" y="1183"/>
                    <a:pt x="19350" y="483"/>
                  </a:cubicBezTo>
                  <a:cubicBezTo>
                    <a:pt x="17929" y="-217"/>
                    <a:pt x="15087" y="-217"/>
                    <a:pt x="11392" y="883"/>
                  </a:cubicBezTo>
                  <a:cubicBezTo>
                    <a:pt x="7697" y="1983"/>
                    <a:pt x="3150" y="4183"/>
                    <a:pt x="1160" y="7383"/>
                  </a:cubicBezTo>
                  <a:cubicBezTo>
                    <a:pt x="-829" y="10583"/>
                    <a:pt x="-261" y="14783"/>
                    <a:pt x="2866" y="17283"/>
                  </a:cubicBezTo>
                  <a:cubicBezTo>
                    <a:pt x="5992" y="19783"/>
                    <a:pt x="11676" y="20583"/>
                    <a:pt x="17360" y="213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9" name="Line"/>
            <p:cNvSpPr/>
            <p:nvPr/>
          </p:nvSpPr>
          <p:spPr>
            <a:xfrm>
              <a:off x="5035549" y="243015"/>
              <a:ext cx="466996" cy="200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111" fill="norm" stroke="1" extrusionOk="0">
                  <a:moveTo>
                    <a:pt x="0" y="5403"/>
                  </a:moveTo>
                  <a:cubicBezTo>
                    <a:pt x="1173" y="8520"/>
                    <a:pt x="2346" y="11638"/>
                    <a:pt x="3030" y="13865"/>
                  </a:cubicBezTo>
                  <a:cubicBezTo>
                    <a:pt x="3714" y="16091"/>
                    <a:pt x="3910" y="17427"/>
                    <a:pt x="3958" y="18652"/>
                  </a:cubicBezTo>
                  <a:cubicBezTo>
                    <a:pt x="4007" y="19877"/>
                    <a:pt x="3910" y="20990"/>
                    <a:pt x="3714" y="21102"/>
                  </a:cubicBezTo>
                  <a:cubicBezTo>
                    <a:pt x="3519" y="21213"/>
                    <a:pt x="3225" y="20322"/>
                    <a:pt x="3079" y="18652"/>
                  </a:cubicBezTo>
                  <a:cubicBezTo>
                    <a:pt x="2932" y="16982"/>
                    <a:pt x="2932" y="14533"/>
                    <a:pt x="3323" y="12417"/>
                  </a:cubicBezTo>
                  <a:cubicBezTo>
                    <a:pt x="3714" y="10302"/>
                    <a:pt x="4496" y="8520"/>
                    <a:pt x="5571" y="7852"/>
                  </a:cubicBezTo>
                  <a:cubicBezTo>
                    <a:pt x="6646" y="7184"/>
                    <a:pt x="8014" y="7629"/>
                    <a:pt x="9187" y="7852"/>
                  </a:cubicBezTo>
                  <a:cubicBezTo>
                    <a:pt x="10360" y="8075"/>
                    <a:pt x="11338" y="8075"/>
                    <a:pt x="12022" y="7741"/>
                  </a:cubicBezTo>
                  <a:cubicBezTo>
                    <a:pt x="12706" y="7407"/>
                    <a:pt x="13097" y="6739"/>
                    <a:pt x="13390" y="5291"/>
                  </a:cubicBezTo>
                  <a:cubicBezTo>
                    <a:pt x="13683" y="3844"/>
                    <a:pt x="13879" y="1617"/>
                    <a:pt x="13732" y="615"/>
                  </a:cubicBezTo>
                  <a:cubicBezTo>
                    <a:pt x="13586" y="-387"/>
                    <a:pt x="13097" y="-164"/>
                    <a:pt x="12559" y="1283"/>
                  </a:cubicBezTo>
                  <a:cubicBezTo>
                    <a:pt x="12022" y="2731"/>
                    <a:pt x="11435" y="5403"/>
                    <a:pt x="11142" y="7295"/>
                  </a:cubicBezTo>
                  <a:cubicBezTo>
                    <a:pt x="10849" y="9188"/>
                    <a:pt x="10849" y="10302"/>
                    <a:pt x="10849" y="11526"/>
                  </a:cubicBezTo>
                  <a:cubicBezTo>
                    <a:pt x="10849" y="12751"/>
                    <a:pt x="10849" y="14087"/>
                    <a:pt x="11093" y="15089"/>
                  </a:cubicBezTo>
                  <a:cubicBezTo>
                    <a:pt x="11338" y="16091"/>
                    <a:pt x="11826" y="16759"/>
                    <a:pt x="12315" y="16871"/>
                  </a:cubicBezTo>
                  <a:cubicBezTo>
                    <a:pt x="12804" y="16982"/>
                    <a:pt x="13292" y="16537"/>
                    <a:pt x="14074" y="15089"/>
                  </a:cubicBezTo>
                  <a:cubicBezTo>
                    <a:pt x="14856" y="13642"/>
                    <a:pt x="15931" y="11192"/>
                    <a:pt x="16615" y="9411"/>
                  </a:cubicBezTo>
                  <a:cubicBezTo>
                    <a:pt x="17300" y="7629"/>
                    <a:pt x="17593" y="6516"/>
                    <a:pt x="17690" y="6516"/>
                  </a:cubicBezTo>
                  <a:cubicBezTo>
                    <a:pt x="17788" y="6516"/>
                    <a:pt x="17690" y="7629"/>
                    <a:pt x="17544" y="8854"/>
                  </a:cubicBezTo>
                  <a:cubicBezTo>
                    <a:pt x="17397" y="10079"/>
                    <a:pt x="17202" y="11415"/>
                    <a:pt x="17055" y="12640"/>
                  </a:cubicBezTo>
                  <a:cubicBezTo>
                    <a:pt x="16909" y="13865"/>
                    <a:pt x="16811" y="14978"/>
                    <a:pt x="16811" y="14867"/>
                  </a:cubicBezTo>
                  <a:cubicBezTo>
                    <a:pt x="16811" y="14755"/>
                    <a:pt x="16909" y="13419"/>
                    <a:pt x="17300" y="11526"/>
                  </a:cubicBezTo>
                  <a:cubicBezTo>
                    <a:pt x="17690" y="9634"/>
                    <a:pt x="18375" y="7184"/>
                    <a:pt x="18961" y="5737"/>
                  </a:cubicBezTo>
                  <a:cubicBezTo>
                    <a:pt x="19548" y="4289"/>
                    <a:pt x="20036" y="3844"/>
                    <a:pt x="20427" y="4067"/>
                  </a:cubicBezTo>
                  <a:cubicBezTo>
                    <a:pt x="20818" y="4289"/>
                    <a:pt x="21111" y="5180"/>
                    <a:pt x="21307" y="6961"/>
                  </a:cubicBezTo>
                  <a:cubicBezTo>
                    <a:pt x="21502" y="8743"/>
                    <a:pt x="21600" y="11415"/>
                    <a:pt x="21551" y="13308"/>
                  </a:cubicBezTo>
                  <a:cubicBezTo>
                    <a:pt x="21502" y="15201"/>
                    <a:pt x="21307" y="16314"/>
                    <a:pt x="21111" y="174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0" name="Line"/>
            <p:cNvSpPr/>
            <p:nvPr/>
          </p:nvSpPr>
          <p:spPr>
            <a:xfrm>
              <a:off x="5628665" y="256269"/>
              <a:ext cx="283185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fill="norm" stroke="1" extrusionOk="0">
                  <a:moveTo>
                    <a:pt x="7966" y="1440"/>
                  </a:moveTo>
                  <a:cubicBezTo>
                    <a:pt x="7326" y="720"/>
                    <a:pt x="6686" y="0"/>
                    <a:pt x="5966" y="0"/>
                  </a:cubicBezTo>
                  <a:cubicBezTo>
                    <a:pt x="5246" y="0"/>
                    <a:pt x="4446" y="720"/>
                    <a:pt x="3406" y="3360"/>
                  </a:cubicBezTo>
                  <a:cubicBezTo>
                    <a:pt x="2366" y="6000"/>
                    <a:pt x="1086" y="10560"/>
                    <a:pt x="446" y="13560"/>
                  </a:cubicBezTo>
                  <a:cubicBezTo>
                    <a:pt x="-194" y="16560"/>
                    <a:pt x="-194" y="18000"/>
                    <a:pt x="766" y="19080"/>
                  </a:cubicBezTo>
                  <a:cubicBezTo>
                    <a:pt x="1726" y="20160"/>
                    <a:pt x="3646" y="20880"/>
                    <a:pt x="6286" y="19320"/>
                  </a:cubicBezTo>
                  <a:cubicBezTo>
                    <a:pt x="8926" y="17760"/>
                    <a:pt x="12286" y="13920"/>
                    <a:pt x="14206" y="11520"/>
                  </a:cubicBezTo>
                  <a:cubicBezTo>
                    <a:pt x="16126" y="9120"/>
                    <a:pt x="16606" y="8160"/>
                    <a:pt x="17246" y="6720"/>
                  </a:cubicBezTo>
                  <a:cubicBezTo>
                    <a:pt x="17886" y="5280"/>
                    <a:pt x="18686" y="3360"/>
                    <a:pt x="18686" y="2400"/>
                  </a:cubicBezTo>
                  <a:cubicBezTo>
                    <a:pt x="18686" y="1440"/>
                    <a:pt x="17886" y="1440"/>
                    <a:pt x="16686" y="2040"/>
                  </a:cubicBezTo>
                  <a:cubicBezTo>
                    <a:pt x="15486" y="2640"/>
                    <a:pt x="13886" y="3840"/>
                    <a:pt x="13006" y="6360"/>
                  </a:cubicBezTo>
                  <a:cubicBezTo>
                    <a:pt x="12126" y="8880"/>
                    <a:pt x="11966" y="12720"/>
                    <a:pt x="13486" y="15480"/>
                  </a:cubicBezTo>
                  <a:cubicBezTo>
                    <a:pt x="15006" y="18240"/>
                    <a:pt x="18206" y="19920"/>
                    <a:pt x="2140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1" name="Line"/>
            <p:cNvSpPr/>
            <p:nvPr/>
          </p:nvSpPr>
          <p:spPr>
            <a:xfrm>
              <a:off x="4203700" y="618219"/>
              <a:ext cx="1301750" cy="100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0" fill="norm" stroke="1" extrusionOk="0">
                  <a:moveTo>
                    <a:pt x="0" y="18900"/>
                  </a:moveTo>
                  <a:cubicBezTo>
                    <a:pt x="702" y="20250"/>
                    <a:pt x="1405" y="21600"/>
                    <a:pt x="2476" y="21375"/>
                  </a:cubicBezTo>
                  <a:cubicBezTo>
                    <a:pt x="3547" y="21150"/>
                    <a:pt x="4987" y="19350"/>
                    <a:pt x="6340" y="17325"/>
                  </a:cubicBezTo>
                  <a:cubicBezTo>
                    <a:pt x="7692" y="15300"/>
                    <a:pt x="8956" y="13050"/>
                    <a:pt x="10203" y="11025"/>
                  </a:cubicBezTo>
                  <a:cubicBezTo>
                    <a:pt x="11450" y="9000"/>
                    <a:pt x="12679" y="7200"/>
                    <a:pt x="13979" y="5625"/>
                  </a:cubicBezTo>
                  <a:cubicBezTo>
                    <a:pt x="15278" y="4050"/>
                    <a:pt x="16648" y="2700"/>
                    <a:pt x="17930" y="1800"/>
                  </a:cubicBezTo>
                  <a:cubicBezTo>
                    <a:pt x="19212" y="900"/>
                    <a:pt x="20406" y="4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2" name="Line"/>
            <p:cNvSpPr/>
            <p:nvPr/>
          </p:nvSpPr>
          <p:spPr>
            <a:xfrm>
              <a:off x="4563533" y="630919"/>
              <a:ext cx="992717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1" y="21600"/>
                  </a:moveTo>
                  <a:cubicBezTo>
                    <a:pt x="230" y="21600"/>
                    <a:pt x="0" y="21600"/>
                    <a:pt x="0" y="21120"/>
                  </a:cubicBezTo>
                  <a:cubicBezTo>
                    <a:pt x="0" y="20640"/>
                    <a:pt x="230" y="19680"/>
                    <a:pt x="1082" y="18240"/>
                  </a:cubicBezTo>
                  <a:cubicBezTo>
                    <a:pt x="1934" y="16800"/>
                    <a:pt x="3408" y="14880"/>
                    <a:pt x="5135" y="12720"/>
                  </a:cubicBezTo>
                  <a:cubicBezTo>
                    <a:pt x="6862" y="10560"/>
                    <a:pt x="8843" y="8160"/>
                    <a:pt x="10754" y="6240"/>
                  </a:cubicBezTo>
                  <a:cubicBezTo>
                    <a:pt x="12665" y="4320"/>
                    <a:pt x="14507" y="2880"/>
                    <a:pt x="16304" y="1920"/>
                  </a:cubicBezTo>
                  <a:cubicBezTo>
                    <a:pt x="18100" y="960"/>
                    <a:pt x="19850" y="4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3" name="Line"/>
            <p:cNvSpPr/>
            <p:nvPr/>
          </p:nvSpPr>
          <p:spPr>
            <a:xfrm>
              <a:off x="1131746" y="688069"/>
              <a:ext cx="3586305" cy="103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fill="norm" stroke="1" extrusionOk="0">
                  <a:moveTo>
                    <a:pt x="21591" y="0"/>
                  </a:moveTo>
                  <a:cubicBezTo>
                    <a:pt x="21578" y="1193"/>
                    <a:pt x="21566" y="2385"/>
                    <a:pt x="21508" y="3158"/>
                  </a:cubicBezTo>
                  <a:cubicBezTo>
                    <a:pt x="21451" y="3931"/>
                    <a:pt x="21349" y="4285"/>
                    <a:pt x="21100" y="4572"/>
                  </a:cubicBezTo>
                  <a:cubicBezTo>
                    <a:pt x="20852" y="4859"/>
                    <a:pt x="20457" y="5080"/>
                    <a:pt x="19998" y="5256"/>
                  </a:cubicBezTo>
                  <a:cubicBezTo>
                    <a:pt x="19539" y="5433"/>
                    <a:pt x="19017" y="5566"/>
                    <a:pt x="18533" y="5698"/>
                  </a:cubicBezTo>
                  <a:cubicBezTo>
                    <a:pt x="18048" y="5831"/>
                    <a:pt x="17602" y="5963"/>
                    <a:pt x="17131" y="6140"/>
                  </a:cubicBezTo>
                  <a:cubicBezTo>
                    <a:pt x="16659" y="6317"/>
                    <a:pt x="16162" y="6537"/>
                    <a:pt x="15640" y="6758"/>
                  </a:cubicBezTo>
                  <a:cubicBezTo>
                    <a:pt x="15117" y="6979"/>
                    <a:pt x="14569" y="7200"/>
                    <a:pt x="14028" y="7421"/>
                  </a:cubicBezTo>
                  <a:cubicBezTo>
                    <a:pt x="13486" y="7642"/>
                    <a:pt x="12951" y="7863"/>
                    <a:pt x="12422" y="8083"/>
                  </a:cubicBezTo>
                  <a:cubicBezTo>
                    <a:pt x="11893" y="8304"/>
                    <a:pt x="11371" y="8525"/>
                    <a:pt x="10880" y="8746"/>
                  </a:cubicBezTo>
                  <a:cubicBezTo>
                    <a:pt x="10390" y="8967"/>
                    <a:pt x="9931" y="9188"/>
                    <a:pt x="9453" y="9409"/>
                  </a:cubicBezTo>
                  <a:cubicBezTo>
                    <a:pt x="8975" y="9629"/>
                    <a:pt x="8478" y="9850"/>
                    <a:pt x="8013" y="10093"/>
                  </a:cubicBezTo>
                  <a:cubicBezTo>
                    <a:pt x="7548" y="10336"/>
                    <a:pt x="7115" y="10601"/>
                    <a:pt x="6630" y="10888"/>
                  </a:cubicBezTo>
                  <a:cubicBezTo>
                    <a:pt x="6146" y="11175"/>
                    <a:pt x="5611" y="11485"/>
                    <a:pt x="5107" y="11772"/>
                  </a:cubicBezTo>
                  <a:cubicBezTo>
                    <a:pt x="4604" y="12059"/>
                    <a:pt x="4133" y="12324"/>
                    <a:pt x="3655" y="12589"/>
                  </a:cubicBezTo>
                  <a:cubicBezTo>
                    <a:pt x="3177" y="12854"/>
                    <a:pt x="2693" y="13119"/>
                    <a:pt x="2278" y="13318"/>
                  </a:cubicBezTo>
                  <a:cubicBezTo>
                    <a:pt x="1864" y="13517"/>
                    <a:pt x="1520" y="13649"/>
                    <a:pt x="1189" y="13782"/>
                  </a:cubicBezTo>
                  <a:cubicBezTo>
                    <a:pt x="858" y="13914"/>
                    <a:pt x="539" y="14047"/>
                    <a:pt x="341" y="14157"/>
                  </a:cubicBezTo>
                  <a:cubicBezTo>
                    <a:pt x="144" y="14267"/>
                    <a:pt x="67" y="14356"/>
                    <a:pt x="29" y="14510"/>
                  </a:cubicBezTo>
                  <a:cubicBezTo>
                    <a:pt x="-9" y="14665"/>
                    <a:pt x="-9" y="14886"/>
                    <a:pt x="23" y="15769"/>
                  </a:cubicBezTo>
                  <a:cubicBezTo>
                    <a:pt x="55" y="16653"/>
                    <a:pt x="118" y="18199"/>
                    <a:pt x="150" y="19281"/>
                  </a:cubicBezTo>
                  <a:cubicBezTo>
                    <a:pt x="182" y="20363"/>
                    <a:pt x="182" y="20982"/>
                    <a:pt x="18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4" name="Line"/>
            <p:cNvSpPr/>
            <p:nvPr/>
          </p:nvSpPr>
          <p:spPr>
            <a:xfrm>
              <a:off x="1064355" y="1691369"/>
              <a:ext cx="135796" cy="53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0954" fill="norm" stroke="1" extrusionOk="0">
                  <a:moveTo>
                    <a:pt x="384" y="0"/>
                  </a:moveTo>
                  <a:cubicBezTo>
                    <a:pt x="51" y="4154"/>
                    <a:pt x="-281" y="8308"/>
                    <a:pt x="384" y="11631"/>
                  </a:cubicBezTo>
                  <a:cubicBezTo>
                    <a:pt x="1048" y="14954"/>
                    <a:pt x="2710" y="17446"/>
                    <a:pt x="5701" y="19108"/>
                  </a:cubicBezTo>
                  <a:cubicBezTo>
                    <a:pt x="8691" y="20769"/>
                    <a:pt x="13011" y="21600"/>
                    <a:pt x="15836" y="20354"/>
                  </a:cubicBezTo>
                  <a:cubicBezTo>
                    <a:pt x="18661" y="19108"/>
                    <a:pt x="19990" y="15785"/>
                    <a:pt x="21319" y="124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5" name="Line"/>
            <p:cNvSpPr/>
            <p:nvPr/>
          </p:nvSpPr>
          <p:spPr>
            <a:xfrm>
              <a:off x="1174750" y="1685019"/>
              <a:ext cx="8890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6" name="Line"/>
            <p:cNvSpPr/>
            <p:nvPr/>
          </p:nvSpPr>
          <p:spPr>
            <a:xfrm>
              <a:off x="4552950" y="872219"/>
              <a:ext cx="3448050" cy="584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24" y="157"/>
                    <a:pt x="849" y="313"/>
                    <a:pt x="1286" y="430"/>
                  </a:cubicBezTo>
                  <a:cubicBezTo>
                    <a:pt x="1724" y="548"/>
                    <a:pt x="2175" y="626"/>
                    <a:pt x="2685" y="704"/>
                  </a:cubicBezTo>
                  <a:cubicBezTo>
                    <a:pt x="3196" y="783"/>
                    <a:pt x="3766" y="861"/>
                    <a:pt x="4329" y="900"/>
                  </a:cubicBezTo>
                  <a:cubicBezTo>
                    <a:pt x="4893" y="939"/>
                    <a:pt x="5450" y="939"/>
                    <a:pt x="5973" y="939"/>
                  </a:cubicBezTo>
                  <a:cubicBezTo>
                    <a:pt x="6497" y="939"/>
                    <a:pt x="6988" y="939"/>
                    <a:pt x="7498" y="900"/>
                  </a:cubicBezTo>
                  <a:cubicBezTo>
                    <a:pt x="8009" y="861"/>
                    <a:pt x="8539" y="783"/>
                    <a:pt x="9050" y="743"/>
                  </a:cubicBezTo>
                  <a:cubicBezTo>
                    <a:pt x="9560" y="704"/>
                    <a:pt x="10051" y="704"/>
                    <a:pt x="10541" y="743"/>
                  </a:cubicBezTo>
                  <a:cubicBezTo>
                    <a:pt x="11032" y="783"/>
                    <a:pt x="11523" y="861"/>
                    <a:pt x="12013" y="939"/>
                  </a:cubicBezTo>
                  <a:cubicBezTo>
                    <a:pt x="12504" y="1017"/>
                    <a:pt x="12994" y="1096"/>
                    <a:pt x="13472" y="1174"/>
                  </a:cubicBezTo>
                  <a:cubicBezTo>
                    <a:pt x="13949" y="1252"/>
                    <a:pt x="14413" y="1330"/>
                    <a:pt x="14930" y="1487"/>
                  </a:cubicBezTo>
                  <a:cubicBezTo>
                    <a:pt x="15448" y="1643"/>
                    <a:pt x="16018" y="1878"/>
                    <a:pt x="16555" y="2113"/>
                  </a:cubicBezTo>
                  <a:cubicBezTo>
                    <a:pt x="17092" y="2348"/>
                    <a:pt x="17596" y="2583"/>
                    <a:pt x="18106" y="2817"/>
                  </a:cubicBezTo>
                  <a:cubicBezTo>
                    <a:pt x="18617" y="3052"/>
                    <a:pt x="19134" y="3287"/>
                    <a:pt x="19631" y="3600"/>
                  </a:cubicBezTo>
                  <a:cubicBezTo>
                    <a:pt x="20128" y="3913"/>
                    <a:pt x="20606" y="4304"/>
                    <a:pt x="20891" y="4539"/>
                  </a:cubicBezTo>
                  <a:cubicBezTo>
                    <a:pt x="21176" y="4774"/>
                    <a:pt x="21269" y="4852"/>
                    <a:pt x="21355" y="4891"/>
                  </a:cubicBezTo>
                  <a:cubicBezTo>
                    <a:pt x="21441" y="4930"/>
                    <a:pt x="21520" y="4930"/>
                    <a:pt x="21534" y="5126"/>
                  </a:cubicBezTo>
                  <a:cubicBezTo>
                    <a:pt x="21547" y="5322"/>
                    <a:pt x="21494" y="5713"/>
                    <a:pt x="21467" y="6378"/>
                  </a:cubicBezTo>
                  <a:cubicBezTo>
                    <a:pt x="21441" y="7043"/>
                    <a:pt x="21441" y="7983"/>
                    <a:pt x="21467" y="9861"/>
                  </a:cubicBezTo>
                  <a:cubicBezTo>
                    <a:pt x="21494" y="11739"/>
                    <a:pt x="21547" y="14557"/>
                    <a:pt x="21573" y="16670"/>
                  </a:cubicBezTo>
                  <a:cubicBezTo>
                    <a:pt x="21600" y="18783"/>
                    <a:pt x="21600" y="2019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7" name="Line"/>
            <p:cNvSpPr/>
            <p:nvPr/>
          </p:nvSpPr>
          <p:spPr>
            <a:xfrm>
              <a:off x="7905750" y="1373869"/>
              <a:ext cx="1079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847" y="6171"/>
                    <a:pt x="1694" y="12343"/>
                    <a:pt x="5294" y="15943"/>
                  </a:cubicBezTo>
                  <a:cubicBezTo>
                    <a:pt x="8894" y="19543"/>
                    <a:pt x="15247" y="205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8" name="Line"/>
            <p:cNvSpPr/>
            <p:nvPr/>
          </p:nvSpPr>
          <p:spPr>
            <a:xfrm>
              <a:off x="7962900" y="1405619"/>
              <a:ext cx="95250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9" name="Line"/>
            <p:cNvSpPr/>
            <p:nvPr/>
          </p:nvSpPr>
          <p:spPr>
            <a:xfrm>
              <a:off x="464493" y="1977694"/>
              <a:ext cx="137761" cy="595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408" fill="norm" stroke="1" extrusionOk="0">
                  <a:moveTo>
                    <a:pt x="4763" y="8649"/>
                  </a:moveTo>
                  <a:cubicBezTo>
                    <a:pt x="4436" y="10018"/>
                    <a:pt x="4109" y="11388"/>
                    <a:pt x="4763" y="13403"/>
                  </a:cubicBezTo>
                  <a:cubicBezTo>
                    <a:pt x="5418" y="15418"/>
                    <a:pt x="7054" y="18080"/>
                    <a:pt x="7872" y="19602"/>
                  </a:cubicBezTo>
                  <a:cubicBezTo>
                    <a:pt x="8690" y="21123"/>
                    <a:pt x="8690" y="21503"/>
                    <a:pt x="8527" y="21389"/>
                  </a:cubicBezTo>
                  <a:cubicBezTo>
                    <a:pt x="8363" y="21275"/>
                    <a:pt x="8036" y="20666"/>
                    <a:pt x="7054" y="19069"/>
                  </a:cubicBezTo>
                  <a:cubicBezTo>
                    <a:pt x="6072" y="17472"/>
                    <a:pt x="4436" y="14886"/>
                    <a:pt x="2963" y="12072"/>
                  </a:cubicBezTo>
                  <a:cubicBezTo>
                    <a:pt x="1490" y="9258"/>
                    <a:pt x="181" y="6216"/>
                    <a:pt x="18" y="4200"/>
                  </a:cubicBezTo>
                  <a:cubicBezTo>
                    <a:pt x="-146" y="2185"/>
                    <a:pt x="836" y="1196"/>
                    <a:pt x="2309" y="626"/>
                  </a:cubicBezTo>
                  <a:cubicBezTo>
                    <a:pt x="3781" y="55"/>
                    <a:pt x="5745" y="-97"/>
                    <a:pt x="8199" y="55"/>
                  </a:cubicBezTo>
                  <a:cubicBezTo>
                    <a:pt x="10654" y="207"/>
                    <a:pt x="13599" y="664"/>
                    <a:pt x="16218" y="1728"/>
                  </a:cubicBezTo>
                  <a:cubicBezTo>
                    <a:pt x="18836" y="2793"/>
                    <a:pt x="21127" y="4466"/>
                    <a:pt x="21290" y="5873"/>
                  </a:cubicBezTo>
                  <a:cubicBezTo>
                    <a:pt x="21454" y="7280"/>
                    <a:pt x="19490" y="8421"/>
                    <a:pt x="16709" y="9220"/>
                  </a:cubicBezTo>
                  <a:cubicBezTo>
                    <a:pt x="13927" y="10018"/>
                    <a:pt x="10327" y="10475"/>
                    <a:pt x="7709" y="10665"/>
                  </a:cubicBezTo>
                  <a:cubicBezTo>
                    <a:pt x="5090" y="10855"/>
                    <a:pt x="3454" y="10779"/>
                    <a:pt x="2636" y="10703"/>
                  </a:cubicBezTo>
                  <a:cubicBezTo>
                    <a:pt x="1818" y="10627"/>
                    <a:pt x="1818" y="10551"/>
                    <a:pt x="1818" y="104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0" name="Line"/>
            <p:cNvSpPr/>
            <p:nvPr/>
          </p:nvSpPr>
          <p:spPr>
            <a:xfrm>
              <a:off x="589329" y="2345419"/>
              <a:ext cx="153621" cy="14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008" fill="norm" stroke="1" extrusionOk="0">
                  <a:moveTo>
                    <a:pt x="9935" y="1851"/>
                  </a:moveTo>
                  <a:cubicBezTo>
                    <a:pt x="8160" y="926"/>
                    <a:pt x="6385" y="0"/>
                    <a:pt x="4905" y="0"/>
                  </a:cubicBezTo>
                  <a:cubicBezTo>
                    <a:pt x="3426" y="0"/>
                    <a:pt x="2242" y="926"/>
                    <a:pt x="1354" y="2931"/>
                  </a:cubicBezTo>
                  <a:cubicBezTo>
                    <a:pt x="467" y="4937"/>
                    <a:pt x="-125" y="8023"/>
                    <a:pt x="23" y="11109"/>
                  </a:cubicBezTo>
                  <a:cubicBezTo>
                    <a:pt x="171" y="14194"/>
                    <a:pt x="1059" y="17280"/>
                    <a:pt x="2242" y="19131"/>
                  </a:cubicBezTo>
                  <a:cubicBezTo>
                    <a:pt x="3426" y="20983"/>
                    <a:pt x="4905" y="21600"/>
                    <a:pt x="6533" y="20366"/>
                  </a:cubicBezTo>
                  <a:cubicBezTo>
                    <a:pt x="8160" y="19131"/>
                    <a:pt x="9935" y="16046"/>
                    <a:pt x="10823" y="13269"/>
                  </a:cubicBezTo>
                  <a:cubicBezTo>
                    <a:pt x="11711" y="10491"/>
                    <a:pt x="11711" y="8023"/>
                    <a:pt x="11711" y="8023"/>
                  </a:cubicBezTo>
                  <a:cubicBezTo>
                    <a:pt x="11711" y="8023"/>
                    <a:pt x="11711" y="10491"/>
                    <a:pt x="12746" y="12806"/>
                  </a:cubicBezTo>
                  <a:cubicBezTo>
                    <a:pt x="13782" y="15120"/>
                    <a:pt x="15853" y="17280"/>
                    <a:pt x="17480" y="18514"/>
                  </a:cubicBezTo>
                  <a:cubicBezTo>
                    <a:pt x="19108" y="19749"/>
                    <a:pt x="20291" y="20057"/>
                    <a:pt x="21475" y="203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1" name="Line"/>
            <p:cNvSpPr/>
            <p:nvPr/>
          </p:nvSpPr>
          <p:spPr>
            <a:xfrm>
              <a:off x="742950" y="2307319"/>
              <a:ext cx="127000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724"/>
                  </a:moveTo>
                  <a:cubicBezTo>
                    <a:pt x="4680" y="7448"/>
                    <a:pt x="9360" y="11172"/>
                    <a:pt x="12060" y="13655"/>
                  </a:cubicBezTo>
                  <a:cubicBezTo>
                    <a:pt x="14760" y="16138"/>
                    <a:pt x="15480" y="17379"/>
                    <a:pt x="15840" y="18745"/>
                  </a:cubicBezTo>
                  <a:cubicBezTo>
                    <a:pt x="16200" y="20110"/>
                    <a:pt x="16200" y="21600"/>
                    <a:pt x="15660" y="21600"/>
                  </a:cubicBezTo>
                  <a:cubicBezTo>
                    <a:pt x="15120" y="21600"/>
                    <a:pt x="14040" y="20110"/>
                    <a:pt x="13500" y="17503"/>
                  </a:cubicBezTo>
                  <a:cubicBezTo>
                    <a:pt x="12960" y="14897"/>
                    <a:pt x="12960" y="11172"/>
                    <a:pt x="14400" y="8069"/>
                  </a:cubicBezTo>
                  <a:cubicBezTo>
                    <a:pt x="15840" y="4966"/>
                    <a:pt x="18720" y="248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2" name="Line"/>
            <p:cNvSpPr/>
            <p:nvPr/>
          </p:nvSpPr>
          <p:spPr>
            <a:xfrm>
              <a:off x="905056" y="2318680"/>
              <a:ext cx="136345" cy="17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1" h="20744" fill="norm" stroke="1" extrusionOk="0">
                  <a:moveTo>
                    <a:pt x="15190" y="160"/>
                  </a:moveTo>
                  <a:cubicBezTo>
                    <a:pt x="12245" y="-94"/>
                    <a:pt x="9299" y="-348"/>
                    <a:pt x="6517" y="1939"/>
                  </a:cubicBezTo>
                  <a:cubicBezTo>
                    <a:pt x="3736" y="4226"/>
                    <a:pt x="1117" y="9054"/>
                    <a:pt x="299" y="12612"/>
                  </a:cubicBezTo>
                  <a:cubicBezTo>
                    <a:pt x="-519" y="16170"/>
                    <a:pt x="463" y="18457"/>
                    <a:pt x="1772" y="19727"/>
                  </a:cubicBezTo>
                  <a:cubicBezTo>
                    <a:pt x="3081" y="20998"/>
                    <a:pt x="4717" y="21252"/>
                    <a:pt x="7172" y="19473"/>
                  </a:cubicBezTo>
                  <a:cubicBezTo>
                    <a:pt x="9626" y="17694"/>
                    <a:pt x="12899" y="13883"/>
                    <a:pt x="14699" y="10833"/>
                  </a:cubicBezTo>
                  <a:cubicBezTo>
                    <a:pt x="16499" y="7784"/>
                    <a:pt x="16826" y="5497"/>
                    <a:pt x="16826" y="4988"/>
                  </a:cubicBezTo>
                  <a:cubicBezTo>
                    <a:pt x="16826" y="4480"/>
                    <a:pt x="16499" y="5751"/>
                    <a:pt x="17154" y="7911"/>
                  </a:cubicBezTo>
                  <a:cubicBezTo>
                    <a:pt x="17808" y="10071"/>
                    <a:pt x="19445" y="13120"/>
                    <a:pt x="21081" y="161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3" name="Line"/>
            <p:cNvSpPr/>
            <p:nvPr/>
          </p:nvSpPr>
          <p:spPr>
            <a:xfrm>
              <a:off x="1098550" y="2294686"/>
              <a:ext cx="190500" cy="184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7" fill="norm" stroke="1" extrusionOk="0">
                  <a:moveTo>
                    <a:pt x="0" y="2177"/>
                  </a:moveTo>
                  <a:cubicBezTo>
                    <a:pt x="720" y="7759"/>
                    <a:pt x="1440" y="13341"/>
                    <a:pt x="1800" y="16739"/>
                  </a:cubicBezTo>
                  <a:cubicBezTo>
                    <a:pt x="2160" y="20137"/>
                    <a:pt x="2160" y="21350"/>
                    <a:pt x="2280" y="21107"/>
                  </a:cubicBezTo>
                  <a:cubicBezTo>
                    <a:pt x="2400" y="20865"/>
                    <a:pt x="2640" y="19166"/>
                    <a:pt x="2880" y="16739"/>
                  </a:cubicBezTo>
                  <a:cubicBezTo>
                    <a:pt x="3120" y="14312"/>
                    <a:pt x="3360" y="11157"/>
                    <a:pt x="3600" y="8851"/>
                  </a:cubicBezTo>
                  <a:cubicBezTo>
                    <a:pt x="3840" y="6546"/>
                    <a:pt x="4080" y="5089"/>
                    <a:pt x="4800" y="4725"/>
                  </a:cubicBezTo>
                  <a:cubicBezTo>
                    <a:pt x="5520" y="4361"/>
                    <a:pt x="6720" y="5089"/>
                    <a:pt x="7440" y="6424"/>
                  </a:cubicBezTo>
                  <a:cubicBezTo>
                    <a:pt x="8160" y="7759"/>
                    <a:pt x="8400" y="9701"/>
                    <a:pt x="8640" y="11278"/>
                  </a:cubicBezTo>
                  <a:cubicBezTo>
                    <a:pt x="8880" y="12856"/>
                    <a:pt x="9120" y="14069"/>
                    <a:pt x="9480" y="13948"/>
                  </a:cubicBezTo>
                  <a:cubicBezTo>
                    <a:pt x="9840" y="13826"/>
                    <a:pt x="10320" y="12370"/>
                    <a:pt x="10800" y="10307"/>
                  </a:cubicBezTo>
                  <a:cubicBezTo>
                    <a:pt x="11280" y="8244"/>
                    <a:pt x="11760" y="5575"/>
                    <a:pt x="12240" y="3633"/>
                  </a:cubicBezTo>
                  <a:cubicBezTo>
                    <a:pt x="12720" y="1692"/>
                    <a:pt x="13200" y="478"/>
                    <a:pt x="14040" y="114"/>
                  </a:cubicBezTo>
                  <a:cubicBezTo>
                    <a:pt x="14880" y="-250"/>
                    <a:pt x="16080" y="235"/>
                    <a:pt x="17280" y="1934"/>
                  </a:cubicBezTo>
                  <a:cubicBezTo>
                    <a:pt x="18480" y="3633"/>
                    <a:pt x="19680" y="6546"/>
                    <a:pt x="20280" y="8608"/>
                  </a:cubicBezTo>
                  <a:cubicBezTo>
                    <a:pt x="20880" y="10671"/>
                    <a:pt x="20880" y="11885"/>
                    <a:pt x="21000" y="12613"/>
                  </a:cubicBezTo>
                  <a:cubicBezTo>
                    <a:pt x="21120" y="13341"/>
                    <a:pt x="21360" y="13584"/>
                    <a:pt x="21600" y="138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4" name="Line"/>
            <p:cNvSpPr/>
            <p:nvPr/>
          </p:nvSpPr>
          <p:spPr>
            <a:xfrm>
              <a:off x="1327150" y="2024654"/>
              <a:ext cx="279400" cy="414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8" fill="norm" stroke="1" extrusionOk="0">
                  <a:moveTo>
                    <a:pt x="0" y="17514"/>
                  </a:moveTo>
                  <a:cubicBezTo>
                    <a:pt x="1964" y="16641"/>
                    <a:pt x="3927" y="15768"/>
                    <a:pt x="5155" y="15059"/>
                  </a:cubicBezTo>
                  <a:cubicBezTo>
                    <a:pt x="6382" y="14350"/>
                    <a:pt x="6873" y="13805"/>
                    <a:pt x="7118" y="13259"/>
                  </a:cubicBezTo>
                  <a:cubicBezTo>
                    <a:pt x="7364" y="12714"/>
                    <a:pt x="7364" y="12168"/>
                    <a:pt x="6873" y="12059"/>
                  </a:cubicBezTo>
                  <a:cubicBezTo>
                    <a:pt x="6382" y="11950"/>
                    <a:pt x="5400" y="12277"/>
                    <a:pt x="4336" y="13259"/>
                  </a:cubicBezTo>
                  <a:cubicBezTo>
                    <a:pt x="3273" y="14241"/>
                    <a:pt x="2127" y="15877"/>
                    <a:pt x="1555" y="17023"/>
                  </a:cubicBezTo>
                  <a:cubicBezTo>
                    <a:pt x="982" y="18168"/>
                    <a:pt x="982" y="18823"/>
                    <a:pt x="982" y="19423"/>
                  </a:cubicBezTo>
                  <a:cubicBezTo>
                    <a:pt x="982" y="20023"/>
                    <a:pt x="982" y="20568"/>
                    <a:pt x="1473" y="20950"/>
                  </a:cubicBezTo>
                  <a:cubicBezTo>
                    <a:pt x="1964" y="21332"/>
                    <a:pt x="2945" y="21550"/>
                    <a:pt x="4336" y="21168"/>
                  </a:cubicBezTo>
                  <a:cubicBezTo>
                    <a:pt x="5727" y="20786"/>
                    <a:pt x="7527" y="19805"/>
                    <a:pt x="9491" y="17841"/>
                  </a:cubicBezTo>
                  <a:cubicBezTo>
                    <a:pt x="11455" y="15877"/>
                    <a:pt x="13582" y="12932"/>
                    <a:pt x="15218" y="10368"/>
                  </a:cubicBezTo>
                  <a:cubicBezTo>
                    <a:pt x="16855" y="7805"/>
                    <a:pt x="18000" y="5623"/>
                    <a:pt x="18736" y="4095"/>
                  </a:cubicBezTo>
                  <a:cubicBezTo>
                    <a:pt x="19473" y="2568"/>
                    <a:pt x="19800" y="1695"/>
                    <a:pt x="19718" y="1041"/>
                  </a:cubicBezTo>
                  <a:cubicBezTo>
                    <a:pt x="19636" y="386"/>
                    <a:pt x="19145" y="-50"/>
                    <a:pt x="18655" y="5"/>
                  </a:cubicBezTo>
                  <a:cubicBezTo>
                    <a:pt x="18164" y="59"/>
                    <a:pt x="17673" y="605"/>
                    <a:pt x="17100" y="2459"/>
                  </a:cubicBezTo>
                  <a:cubicBezTo>
                    <a:pt x="16527" y="4314"/>
                    <a:pt x="15873" y="7477"/>
                    <a:pt x="16036" y="10095"/>
                  </a:cubicBezTo>
                  <a:cubicBezTo>
                    <a:pt x="16200" y="12714"/>
                    <a:pt x="17182" y="14786"/>
                    <a:pt x="18082" y="15986"/>
                  </a:cubicBezTo>
                  <a:cubicBezTo>
                    <a:pt x="18982" y="17186"/>
                    <a:pt x="19800" y="17514"/>
                    <a:pt x="20373" y="17295"/>
                  </a:cubicBezTo>
                  <a:cubicBezTo>
                    <a:pt x="20945" y="17077"/>
                    <a:pt x="21273" y="16314"/>
                    <a:pt x="21600" y="155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5" name="Line"/>
            <p:cNvSpPr/>
            <p:nvPr/>
          </p:nvSpPr>
          <p:spPr>
            <a:xfrm>
              <a:off x="1494580" y="2104119"/>
              <a:ext cx="258020" cy="21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419" fill="norm" stroke="1" extrusionOk="0">
                  <a:moveTo>
                    <a:pt x="861" y="9624"/>
                  </a:moveTo>
                  <a:cubicBezTo>
                    <a:pt x="334" y="8768"/>
                    <a:pt x="-193" y="7913"/>
                    <a:pt x="70" y="7378"/>
                  </a:cubicBezTo>
                  <a:cubicBezTo>
                    <a:pt x="334" y="6844"/>
                    <a:pt x="1387" y="6630"/>
                    <a:pt x="3319" y="7592"/>
                  </a:cubicBezTo>
                  <a:cubicBezTo>
                    <a:pt x="5251" y="8554"/>
                    <a:pt x="8061" y="10693"/>
                    <a:pt x="9905" y="12725"/>
                  </a:cubicBezTo>
                  <a:cubicBezTo>
                    <a:pt x="11748" y="14756"/>
                    <a:pt x="12627" y="16681"/>
                    <a:pt x="13153" y="18285"/>
                  </a:cubicBezTo>
                  <a:cubicBezTo>
                    <a:pt x="13680" y="19889"/>
                    <a:pt x="13856" y="21172"/>
                    <a:pt x="13592" y="21386"/>
                  </a:cubicBezTo>
                  <a:cubicBezTo>
                    <a:pt x="13329" y="21600"/>
                    <a:pt x="12627" y="20745"/>
                    <a:pt x="12275" y="19675"/>
                  </a:cubicBezTo>
                  <a:cubicBezTo>
                    <a:pt x="11924" y="18606"/>
                    <a:pt x="11924" y="17323"/>
                    <a:pt x="12714" y="15933"/>
                  </a:cubicBezTo>
                  <a:cubicBezTo>
                    <a:pt x="13505" y="14543"/>
                    <a:pt x="15085" y="13046"/>
                    <a:pt x="16227" y="12618"/>
                  </a:cubicBezTo>
                  <a:cubicBezTo>
                    <a:pt x="17368" y="12190"/>
                    <a:pt x="18070" y="12832"/>
                    <a:pt x="18509" y="13687"/>
                  </a:cubicBezTo>
                  <a:cubicBezTo>
                    <a:pt x="18948" y="14543"/>
                    <a:pt x="19124" y="15612"/>
                    <a:pt x="19212" y="15398"/>
                  </a:cubicBezTo>
                  <a:cubicBezTo>
                    <a:pt x="19300" y="15184"/>
                    <a:pt x="19300" y="13687"/>
                    <a:pt x="19387" y="11335"/>
                  </a:cubicBezTo>
                  <a:cubicBezTo>
                    <a:pt x="19475" y="8982"/>
                    <a:pt x="19651" y="5774"/>
                    <a:pt x="20002" y="3743"/>
                  </a:cubicBezTo>
                  <a:cubicBezTo>
                    <a:pt x="20353" y="1711"/>
                    <a:pt x="20880" y="855"/>
                    <a:pt x="2140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6" name="Line"/>
            <p:cNvSpPr/>
            <p:nvPr/>
          </p:nvSpPr>
          <p:spPr>
            <a:xfrm>
              <a:off x="1760717" y="2151654"/>
              <a:ext cx="201434" cy="17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269" fill="norm" stroke="1" extrusionOk="0">
                  <a:moveTo>
                    <a:pt x="11838" y="1917"/>
                  </a:moveTo>
                  <a:cubicBezTo>
                    <a:pt x="10948" y="900"/>
                    <a:pt x="10057" y="-116"/>
                    <a:pt x="8832" y="11"/>
                  </a:cubicBezTo>
                  <a:cubicBezTo>
                    <a:pt x="7607" y="138"/>
                    <a:pt x="6049" y="1409"/>
                    <a:pt x="4379" y="4585"/>
                  </a:cubicBezTo>
                  <a:cubicBezTo>
                    <a:pt x="2709" y="7762"/>
                    <a:pt x="927" y="12844"/>
                    <a:pt x="259" y="16020"/>
                  </a:cubicBezTo>
                  <a:cubicBezTo>
                    <a:pt x="-409" y="19197"/>
                    <a:pt x="36" y="20468"/>
                    <a:pt x="3711" y="20976"/>
                  </a:cubicBezTo>
                  <a:cubicBezTo>
                    <a:pt x="7385" y="21484"/>
                    <a:pt x="14288" y="21230"/>
                    <a:pt x="21191" y="209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7" name="Line"/>
            <p:cNvSpPr/>
            <p:nvPr/>
          </p:nvSpPr>
          <p:spPr>
            <a:xfrm>
              <a:off x="627518" y="2529569"/>
              <a:ext cx="998082" cy="148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317" fill="norm" stroke="1" extrusionOk="0">
                  <a:moveTo>
                    <a:pt x="437" y="20992"/>
                  </a:moveTo>
                  <a:cubicBezTo>
                    <a:pt x="208" y="20992"/>
                    <a:pt x="-21" y="20992"/>
                    <a:pt x="2" y="21144"/>
                  </a:cubicBezTo>
                  <a:cubicBezTo>
                    <a:pt x="25" y="21296"/>
                    <a:pt x="299" y="21600"/>
                    <a:pt x="1306" y="20687"/>
                  </a:cubicBezTo>
                  <a:cubicBezTo>
                    <a:pt x="2313" y="19775"/>
                    <a:pt x="4052" y="17645"/>
                    <a:pt x="5745" y="15515"/>
                  </a:cubicBezTo>
                  <a:cubicBezTo>
                    <a:pt x="7438" y="13386"/>
                    <a:pt x="9086" y="11256"/>
                    <a:pt x="10962" y="9127"/>
                  </a:cubicBezTo>
                  <a:cubicBezTo>
                    <a:pt x="12838" y="6997"/>
                    <a:pt x="14943" y="4868"/>
                    <a:pt x="16751" y="3346"/>
                  </a:cubicBezTo>
                  <a:cubicBezTo>
                    <a:pt x="18559" y="1825"/>
                    <a:pt x="20069" y="913"/>
                    <a:pt x="2157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8" name="Line"/>
            <p:cNvSpPr/>
            <p:nvPr/>
          </p:nvSpPr>
          <p:spPr>
            <a:xfrm>
              <a:off x="726612" y="2586719"/>
              <a:ext cx="962488" cy="25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490" fill="norm" stroke="1" extrusionOk="0">
                  <a:moveTo>
                    <a:pt x="934" y="20020"/>
                  </a:moveTo>
                  <a:cubicBezTo>
                    <a:pt x="507" y="20546"/>
                    <a:pt x="81" y="21073"/>
                    <a:pt x="10" y="21337"/>
                  </a:cubicBezTo>
                  <a:cubicBezTo>
                    <a:pt x="-61" y="21600"/>
                    <a:pt x="223" y="21600"/>
                    <a:pt x="1194" y="20722"/>
                  </a:cubicBezTo>
                  <a:cubicBezTo>
                    <a:pt x="2165" y="19844"/>
                    <a:pt x="3823" y="18088"/>
                    <a:pt x="5552" y="16156"/>
                  </a:cubicBezTo>
                  <a:cubicBezTo>
                    <a:pt x="7281" y="14224"/>
                    <a:pt x="9081" y="12117"/>
                    <a:pt x="11094" y="10010"/>
                  </a:cubicBezTo>
                  <a:cubicBezTo>
                    <a:pt x="13107" y="7902"/>
                    <a:pt x="15334" y="5795"/>
                    <a:pt x="17110" y="4127"/>
                  </a:cubicBezTo>
                  <a:cubicBezTo>
                    <a:pt x="18886" y="2459"/>
                    <a:pt x="20213" y="1229"/>
                    <a:pt x="2153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9" name="Line"/>
            <p:cNvSpPr/>
            <p:nvPr/>
          </p:nvSpPr>
          <p:spPr>
            <a:xfrm>
              <a:off x="7741013" y="1900659"/>
              <a:ext cx="253638" cy="432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412" fill="norm" stroke="1" extrusionOk="0">
                  <a:moveTo>
                    <a:pt x="3209" y="3788"/>
                  </a:moveTo>
                  <a:cubicBezTo>
                    <a:pt x="2489" y="6619"/>
                    <a:pt x="1769" y="9450"/>
                    <a:pt x="1319" y="12124"/>
                  </a:cubicBezTo>
                  <a:cubicBezTo>
                    <a:pt x="869" y="14797"/>
                    <a:pt x="689" y="17314"/>
                    <a:pt x="509" y="18991"/>
                  </a:cubicBezTo>
                  <a:cubicBezTo>
                    <a:pt x="329" y="20669"/>
                    <a:pt x="149" y="21508"/>
                    <a:pt x="59" y="21403"/>
                  </a:cubicBezTo>
                  <a:cubicBezTo>
                    <a:pt x="-31" y="21298"/>
                    <a:pt x="-31" y="20250"/>
                    <a:pt x="149" y="18048"/>
                  </a:cubicBezTo>
                  <a:cubicBezTo>
                    <a:pt x="329" y="15846"/>
                    <a:pt x="689" y="12491"/>
                    <a:pt x="1139" y="9869"/>
                  </a:cubicBezTo>
                  <a:cubicBezTo>
                    <a:pt x="1589" y="7248"/>
                    <a:pt x="2129" y="5360"/>
                    <a:pt x="2669" y="4102"/>
                  </a:cubicBezTo>
                  <a:cubicBezTo>
                    <a:pt x="3209" y="2844"/>
                    <a:pt x="3749" y="2215"/>
                    <a:pt x="4469" y="2110"/>
                  </a:cubicBezTo>
                  <a:cubicBezTo>
                    <a:pt x="5189" y="2005"/>
                    <a:pt x="6089" y="2425"/>
                    <a:pt x="7079" y="3945"/>
                  </a:cubicBezTo>
                  <a:cubicBezTo>
                    <a:pt x="8069" y="5465"/>
                    <a:pt x="9149" y="8087"/>
                    <a:pt x="9959" y="10446"/>
                  </a:cubicBezTo>
                  <a:cubicBezTo>
                    <a:pt x="10769" y="12805"/>
                    <a:pt x="11309" y="14902"/>
                    <a:pt x="11939" y="16370"/>
                  </a:cubicBezTo>
                  <a:cubicBezTo>
                    <a:pt x="12569" y="17838"/>
                    <a:pt x="13289" y="18677"/>
                    <a:pt x="14099" y="18887"/>
                  </a:cubicBezTo>
                  <a:cubicBezTo>
                    <a:pt x="14909" y="19096"/>
                    <a:pt x="15809" y="18677"/>
                    <a:pt x="16889" y="16947"/>
                  </a:cubicBezTo>
                  <a:cubicBezTo>
                    <a:pt x="17969" y="15217"/>
                    <a:pt x="19229" y="12176"/>
                    <a:pt x="19949" y="9292"/>
                  </a:cubicBezTo>
                  <a:cubicBezTo>
                    <a:pt x="20669" y="6409"/>
                    <a:pt x="20849" y="3683"/>
                    <a:pt x="20939" y="2058"/>
                  </a:cubicBezTo>
                  <a:cubicBezTo>
                    <a:pt x="21029" y="432"/>
                    <a:pt x="21029" y="-92"/>
                    <a:pt x="21119" y="13"/>
                  </a:cubicBezTo>
                  <a:cubicBezTo>
                    <a:pt x="21209" y="118"/>
                    <a:pt x="21389" y="852"/>
                    <a:pt x="21569" y="15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0" name="Line"/>
            <p:cNvSpPr/>
            <p:nvPr/>
          </p:nvSpPr>
          <p:spPr>
            <a:xfrm>
              <a:off x="8002977" y="2105114"/>
              <a:ext cx="112324" cy="160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0669" fill="norm" stroke="1" extrusionOk="0">
                  <a:moveTo>
                    <a:pt x="14026" y="692"/>
                  </a:moveTo>
                  <a:cubicBezTo>
                    <a:pt x="12026" y="145"/>
                    <a:pt x="10026" y="-402"/>
                    <a:pt x="7626" y="418"/>
                  </a:cubicBezTo>
                  <a:cubicBezTo>
                    <a:pt x="5226" y="1239"/>
                    <a:pt x="2426" y="3426"/>
                    <a:pt x="1026" y="6570"/>
                  </a:cubicBezTo>
                  <a:cubicBezTo>
                    <a:pt x="-374" y="9714"/>
                    <a:pt x="-374" y="13816"/>
                    <a:pt x="1226" y="16687"/>
                  </a:cubicBezTo>
                  <a:cubicBezTo>
                    <a:pt x="2826" y="19557"/>
                    <a:pt x="6026" y="21198"/>
                    <a:pt x="9626" y="20514"/>
                  </a:cubicBezTo>
                  <a:cubicBezTo>
                    <a:pt x="13226" y="19831"/>
                    <a:pt x="17226" y="16823"/>
                    <a:pt x="19226" y="13269"/>
                  </a:cubicBezTo>
                  <a:cubicBezTo>
                    <a:pt x="21226" y="9714"/>
                    <a:pt x="21226" y="5613"/>
                    <a:pt x="21226" y="15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1" name="Line"/>
            <p:cNvSpPr/>
            <p:nvPr/>
          </p:nvSpPr>
          <p:spPr>
            <a:xfrm>
              <a:off x="8141677" y="2076516"/>
              <a:ext cx="128140" cy="19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029" fill="norm" stroke="1" extrusionOk="0">
                  <a:moveTo>
                    <a:pt x="4085" y="4959"/>
                  </a:moveTo>
                  <a:cubicBezTo>
                    <a:pt x="3377" y="8784"/>
                    <a:pt x="2669" y="12609"/>
                    <a:pt x="1961" y="15534"/>
                  </a:cubicBezTo>
                  <a:cubicBezTo>
                    <a:pt x="1252" y="18459"/>
                    <a:pt x="544" y="20484"/>
                    <a:pt x="190" y="20934"/>
                  </a:cubicBezTo>
                  <a:cubicBezTo>
                    <a:pt x="-164" y="21384"/>
                    <a:pt x="-164" y="20259"/>
                    <a:pt x="1429" y="17109"/>
                  </a:cubicBezTo>
                  <a:cubicBezTo>
                    <a:pt x="3023" y="13959"/>
                    <a:pt x="6210" y="8784"/>
                    <a:pt x="8334" y="5634"/>
                  </a:cubicBezTo>
                  <a:cubicBezTo>
                    <a:pt x="10459" y="2484"/>
                    <a:pt x="11521" y="1359"/>
                    <a:pt x="12938" y="684"/>
                  </a:cubicBezTo>
                  <a:cubicBezTo>
                    <a:pt x="14354" y="9"/>
                    <a:pt x="16125" y="-216"/>
                    <a:pt x="17364" y="234"/>
                  </a:cubicBezTo>
                  <a:cubicBezTo>
                    <a:pt x="18603" y="684"/>
                    <a:pt x="19311" y="1809"/>
                    <a:pt x="20020" y="4734"/>
                  </a:cubicBezTo>
                  <a:cubicBezTo>
                    <a:pt x="20728" y="7659"/>
                    <a:pt x="21436" y="12384"/>
                    <a:pt x="21436" y="15309"/>
                  </a:cubicBezTo>
                  <a:cubicBezTo>
                    <a:pt x="21436" y="18234"/>
                    <a:pt x="20728" y="19359"/>
                    <a:pt x="20020" y="20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2" name="Line"/>
            <p:cNvSpPr/>
            <p:nvPr/>
          </p:nvSpPr>
          <p:spPr>
            <a:xfrm>
              <a:off x="8318500" y="2186669"/>
              <a:ext cx="1397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82" y="14400"/>
                    <a:pt x="1964" y="7200"/>
                    <a:pt x="5564" y="3600"/>
                  </a:cubicBezTo>
                  <a:cubicBezTo>
                    <a:pt x="9164" y="0"/>
                    <a:pt x="1538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3" name="Line"/>
            <p:cNvSpPr/>
            <p:nvPr/>
          </p:nvSpPr>
          <p:spPr>
            <a:xfrm>
              <a:off x="8509470" y="2054265"/>
              <a:ext cx="150257" cy="52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485" fill="norm" stroke="1" extrusionOk="0">
                  <a:moveTo>
                    <a:pt x="6148" y="6441"/>
                  </a:moveTo>
                  <a:cubicBezTo>
                    <a:pt x="5260" y="8774"/>
                    <a:pt x="4372" y="11107"/>
                    <a:pt x="3485" y="13396"/>
                  </a:cubicBezTo>
                  <a:cubicBezTo>
                    <a:pt x="2597" y="15686"/>
                    <a:pt x="1709" y="17932"/>
                    <a:pt x="1118" y="19358"/>
                  </a:cubicBezTo>
                  <a:cubicBezTo>
                    <a:pt x="526" y="20783"/>
                    <a:pt x="230" y="21388"/>
                    <a:pt x="82" y="21475"/>
                  </a:cubicBezTo>
                  <a:cubicBezTo>
                    <a:pt x="-66" y="21561"/>
                    <a:pt x="-66" y="21129"/>
                    <a:pt x="526" y="19617"/>
                  </a:cubicBezTo>
                  <a:cubicBezTo>
                    <a:pt x="1118" y="18105"/>
                    <a:pt x="2301" y="15513"/>
                    <a:pt x="3781" y="12705"/>
                  </a:cubicBezTo>
                  <a:cubicBezTo>
                    <a:pt x="5260" y="9897"/>
                    <a:pt x="7035" y="6873"/>
                    <a:pt x="8515" y="4799"/>
                  </a:cubicBezTo>
                  <a:cubicBezTo>
                    <a:pt x="9994" y="2726"/>
                    <a:pt x="11178" y="1603"/>
                    <a:pt x="12361" y="911"/>
                  </a:cubicBezTo>
                  <a:cubicBezTo>
                    <a:pt x="13545" y="220"/>
                    <a:pt x="14729" y="-39"/>
                    <a:pt x="16060" y="4"/>
                  </a:cubicBezTo>
                  <a:cubicBezTo>
                    <a:pt x="17392" y="47"/>
                    <a:pt x="18871" y="393"/>
                    <a:pt x="19907" y="1387"/>
                  </a:cubicBezTo>
                  <a:cubicBezTo>
                    <a:pt x="20942" y="2380"/>
                    <a:pt x="21534" y="4022"/>
                    <a:pt x="20350" y="5361"/>
                  </a:cubicBezTo>
                  <a:cubicBezTo>
                    <a:pt x="19167" y="6700"/>
                    <a:pt x="16208" y="7737"/>
                    <a:pt x="13249" y="8169"/>
                  </a:cubicBezTo>
                  <a:cubicBezTo>
                    <a:pt x="10290" y="8601"/>
                    <a:pt x="7331" y="8428"/>
                    <a:pt x="4372" y="82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4" name="Line"/>
            <p:cNvSpPr/>
            <p:nvPr/>
          </p:nvSpPr>
          <p:spPr>
            <a:xfrm>
              <a:off x="8745765" y="2060616"/>
              <a:ext cx="144235" cy="170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481" fill="norm" stroke="1" extrusionOk="0">
                  <a:moveTo>
                    <a:pt x="14757" y="6281"/>
                  </a:moveTo>
                  <a:cubicBezTo>
                    <a:pt x="15070" y="4948"/>
                    <a:pt x="15383" y="3614"/>
                    <a:pt x="15070" y="2414"/>
                  </a:cubicBezTo>
                  <a:cubicBezTo>
                    <a:pt x="14757" y="1214"/>
                    <a:pt x="13818" y="148"/>
                    <a:pt x="12722" y="14"/>
                  </a:cubicBezTo>
                  <a:cubicBezTo>
                    <a:pt x="11627" y="-119"/>
                    <a:pt x="10374" y="681"/>
                    <a:pt x="8183" y="3214"/>
                  </a:cubicBezTo>
                  <a:cubicBezTo>
                    <a:pt x="5992" y="5748"/>
                    <a:pt x="2861" y="10014"/>
                    <a:pt x="1296" y="13214"/>
                  </a:cubicBezTo>
                  <a:cubicBezTo>
                    <a:pt x="-269" y="16414"/>
                    <a:pt x="-269" y="18548"/>
                    <a:pt x="514" y="19614"/>
                  </a:cubicBezTo>
                  <a:cubicBezTo>
                    <a:pt x="1296" y="20681"/>
                    <a:pt x="2861" y="20681"/>
                    <a:pt x="5053" y="18948"/>
                  </a:cubicBezTo>
                  <a:cubicBezTo>
                    <a:pt x="7244" y="17214"/>
                    <a:pt x="10061" y="13748"/>
                    <a:pt x="11940" y="10948"/>
                  </a:cubicBezTo>
                  <a:cubicBezTo>
                    <a:pt x="13818" y="8148"/>
                    <a:pt x="14757" y="6014"/>
                    <a:pt x="15227" y="5614"/>
                  </a:cubicBezTo>
                  <a:cubicBezTo>
                    <a:pt x="15696" y="5214"/>
                    <a:pt x="15696" y="6548"/>
                    <a:pt x="15696" y="8548"/>
                  </a:cubicBezTo>
                  <a:cubicBezTo>
                    <a:pt x="15696" y="10548"/>
                    <a:pt x="15696" y="13214"/>
                    <a:pt x="16635" y="15481"/>
                  </a:cubicBezTo>
                  <a:cubicBezTo>
                    <a:pt x="17574" y="17748"/>
                    <a:pt x="19453" y="19614"/>
                    <a:pt x="21331" y="214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5" name="Line"/>
            <p:cNvSpPr/>
            <p:nvPr/>
          </p:nvSpPr>
          <p:spPr>
            <a:xfrm>
              <a:off x="8947149" y="2066019"/>
              <a:ext cx="158751" cy="18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fill="norm" stroke="1" extrusionOk="0">
                  <a:moveTo>
                    <a:pt x="0" y="2880"/>
                  </a:moveTo>
                  <a:cubicBezTo>
                    <a:pt x="1440" y="3120"/>
                    <a:pt x="2880" y="3360"/>
                    <a:pt x="4464" y="5760"/>
                  </a:cubicBezTo>
                  <a:cubicBezTo>
                    <a:pt x="6048" y="8160"/>
                    <a:pt x="7776" y="12720"/>
                    <a:pt x="8496" y="15720"/>
                  </a:cubicBezTo>
                  <a:cubicBezTo>
                    <a:pt x="9216" y="18720"/>
                    <a:pt x="8928" y="20160"/>
                    <a:pt x="8064" y="20880"/>
                  </a:cubicBezTo>
                  <a:cubicBezTo>
                    <a:pt x="7200" y="21600"/>
                    <a:pt x="5760" y="21600"/>
                    <a:pt x="4896" y="21000"/>
                  </a:cubicBezTo>
                  <a:cubicBezTo>
                    <a:pt x="4032" y="20400"/>
                    <a:pt x="3744" y="19200"/>
                    <a:pt x="3888" y="16560"/>
                  </a:cubicBezTo>
                  <a:cubicBezTo>
                    <a:pt x="4032" y="13920"/>
                    <a:pt x="4608" y="9840"/>
                    <a:pt x="7632" y="6840"/>
                  </a:cubicBezTo>
                  <a:cubicBezTo>
                    <a:pt x="10656" y="3840"/>
                    <a:pt x="16128" y="19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6" name="Line"/>
            <p:cNvSpPr/>
            <p:nvPr/>
          </p:nvSpPr>
          <p:spPr>
            <a:xfrm>
              <a:off x="9065312" y="2115688"/>
              <a:ext cx="129488" cy="159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3" h="21468" fill="norm" stroke="1" extrusionOk="0">
                  <a:moveTo>
                    <a:pt x="18178" y="3563"/>
                  </a:moveTo>
                  <a:cubicBezTo>
                    <a:pt x="16436" y="1857"/>
                    <a:pt x="14694" y="152"/>
                    <a:pt x="12255" y="10"/>
                  </a:cubicBezTo>
                  <a:cubicBezTo>
                    <a:pt x="9816" y="-132"/>
                    <a:pt x="6681" y="1289"/>
                    <a:pt x="4416" y="4273"/>
                  </a:cubicBezTo>
                  <a:cubicBezTo>
                    <a:pt x="2152" y="7257"/>
                    <a:pt x="758" y="11805"/>
                    <a:pt x="236" y="14789"/>
                  </a:cubicBezTo>
                  <a:cubicBezTo>
                    <a:pt x="-287" y="17773"/>
                    <a:pt x="61" y="19194"/>
                    <a:pt x="1281" y="19905"/>
                  </a:cubicBezTo>
                  <a:cubicBezTo>
                    <a:pt x="2500" y="20615"/>
                    <a:pt x="4590" y="20615"/>
                    <a:pt x="7203" y="18768"/>
                  </a:cubicBezTo>
                  <a:cubicBezTo>
                    <a:pt x="9816" y="16921"/>
                    <a:pt x="12952" y="13226"/>
                    <a:pt x="15042" y="10384"/>
                  </a:cubicBezTo>
                  <a:cubicBezTo>
                    <a:pt x="17132" y="7542"/>
                    <a:pt x="18178" y="5552"/>
                    <a:pt x="18526" y="5552"/>
                  </a:cubicBezTo>
                  <a:cubicBezTo>
                    <a:pt x="18874" y="5552"/>
                    <a:pt x="18526" y="7542"/>
                    <a:pt x="18874" y="10526"/>
                  </a:cubicBezTo>
                  <a:cubicBezTo>
                    <a:pt x="19223" y="13510"/>
                    <a:pt x="20268" y="17489"/>
                    <a:pt x="21313" y="214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7" name="Line"/>
            <p:cNvSpPr/>
            <p:nvPr/>
          </p:nvSpPr>
          <p:spPr>
            <a:xfrm>
              <a:off x="9227875" y="2097769"/>
              <a:ext cx="160870" cy="200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495" fill="norm" stroke="1" extrusionOk="0">
                  <a:moveTo>
                    <a:pt x="6556" y="0"/>
                  </a:moveTo>
                  <a:cubicBezTo>
                    <a:pt x="5154" y="6594"/>
                    <a:pt x="3751" y="13187"/>
                    <a:pt x="2629" y="16939"/>
                  </a:cubicBezTo>
                  <a:cubicBezTo>
                    <a:pt x="1507" y="20691"/>
                    <a:pt x="666" y="21600"/>
                    <a:pt x="245" y="21486"/>
                  </a:cubicBezTo>
                  <a:cubicBezTo>
                    <a:pt x="-176" y="21373"/>
                    <a:pt x="-176" y="20236"/>
                    <a:pt x="1227" y="16939"/>
                  </a:cubicBezTo>
                  <a:cubicBezTo>
                    <a:pt x="2629" y="13642"/>
                    <a:pt x="5434" y="8185"/>
                    <a:pt x="7398" y="5116"/>
                  </a:cubicBezTo>
                  <a:cubicBezTo>
                    <a:pt x="9362" y="2046"/>
                    <a:pt x="10484" y="1364"/>
                    <a:pt x="11045" y="1592"/>
                  </a:cubicBezTo>
                  <a:cubicBezTo>
                    <a:pt x="11606" y="1819"/>
                    <a:pt x="11606" y="2956"/>
                    <a:pt x="11606" y="4206"/>
                  </a:cubicBezTo>
                  <a:cubicBezTo>
                    <a:pt x="11606" y="5457"/>
                    <a:pt x="11606" y="6821"/>
                    <a:pt x="11606" y="8185"/>
                  </a:cubicBezTo>
                  <a:cubicBezTo>
                    <a:pt x="11606" y="9549"/>
                    <a:pt x="11606" y="10914"/>
                    <a:pt x="11606" y="10914"/>
                  </a:cubicBezTo>
                  <a:cubicBezTo>
                    <a:pt x="11606" y="10914"/>
                    <a:pt x="11606" y="9549"/>
                    <a:pt x="12027" y="8413"/>
                  </a:cubicBezTo>
                  <a:cubicBezTo>
                    <a:pt x="12447" y="7276"/>
                    <a:pt x="13289" y="6366"/>
                    <a:pt x="14411" y="5571"/>
                  </a:cubicBezTo>
                  <a:cubicBezTo>
                    <a:pt x="15533" y="4775"/>
                    <a:pt x="16936" y="4093"/>
                    <a:pt x="18058" y="4320"/>
                  </a:cubicBezTo>
                  <a:cubicBezTo>
                    <a:pt x="19180" y="4547"/>
                    <a:pt x="20021" y="5684"/>
                    <a:pt x="20582" y="7389"/>
                  </a:cubicBezTo>
                  <a:cubicBezTo>
                    <a:pt x="21143" y="9095"/>
                    <a:pt x="21424" y="11368"/>
                    <a:pt x="21284" y="12846"/>
                  </a:cubicBezTo>
                  <a:cubicBezTo>
                    <a:pt x="21143" y="14324"/>
                    <a:pt x="20582" y="15006"/>
                    <a:pt x="20021" y="156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8" name="Line"/>
            <p:cNvSpPr/>
            <p:nvPr/>
          </p:nvSpPr>
          <p:spPr>
            <a:xfrm>
              <a:off x="9423400" y="2087085"/>
              <a:ext cx="95250" cy="168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7" fill="norm" stroke="1" extrusionOk="0">
                  <a:moveTo>
                    <a:pt x="0" y="12546"/>
                  </a:moveTo>
                  <a:cubicBezTo>
                    <a:pt x="4800" y="12013"/>
                    <a:pt x="9600" y="11479"/>
                    <a:pt x="12960" y="10146"/>
                  </a:cubicBezTo>
                  <a:cubicBezTo>
                    <a:pt x="16320" y="8813"/>
                    <a:pt x="18240" y="6679"/>
                    <a:pt x="19440" y="4813"/>
                  </a:cubicBezTo>
                  <a:cubicBezTo>
                    <a:pt x="20640" y="2946"/>
                    <a:pt x="21120" y="1346"/>
                    <a:pt x="20160" y="546"/>
                  </a:cubicBezTo>
                  <a:cubicBezTo>
                    <a:pt x="19200" y="-254"/>
                    <a:pt x="16800" y="-254"/>
                    <a:pt x="14160" y="1079"/>
                  </a:cubicBezTo>
                  <a:cubicBezTo>
                    <a:pt x="11520" y="2413"/>
                    <a:pt x="8640" y="5079"/>
                    <a:pt x="6720" y="8279"/>
                  </a:cubicBezTo>
                  <a:cubicBezTo>
                    <a:pt x="4800" y="11479"/>
                    <a:pt x="3840" y="15213"/>
                    <a:pt x="4080" y="17613"/>
                  </a:cubicBezTo>
                  <a:cubicBezTo>
                    <a:pt x="4320" y="20013"/>
                    <a:pt x="5760" y="21079"/>
                    <a:pt x="8880" y="21213"/>
                  </a:cubicBezTo>
                  <a:cubicBezTo>
                    <a:pt x="12000" y="21346"/>
                    <a:pt x="16800" y="20546"/>
                    <a:pt x="21600" y="197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9" name="Line"/>
            <p:cNvSpPr/>
            <p:nvPr/>
          </p:nvSpPr>
          <p:spPr>
            <a:xfrm>
              <a:off x="9614694" y="1856469"/>
              <a:ext cx="132557" cy="398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518" fill="norm" stroke="1" extrusionOk="0">
                  <a:moveTo>
                    <a:pt x="21471" y="0"/>
                  </a:moveTo>
                  <a:cubicBezTo>
                    <a:pt x="18728" y="1143"/>
                    <a:pt x="15985" y="2286"/>
                    <a:pt x="12728" y="4514"/>
                  </a:cubicBezTo>
                  <a:cubicBezTo>
                    <a:pt x="9471" y="6743"/>
                    <a:pt x="5700" y="10057"/>
                    <a:pt x="3471" y="12571"/>
                  </a:cubicBezTo>
                  <a:cubicBezTo>
                    <a:pt x="1242" y="15086"/>
                    <a:pt x="557" y="16800"/>
                    <a:pt x="214" y="18171"/>
                  </a:cubicBezTo>
                  <a:cubicBezTo>
                    <a:pt x="-129" y="19543"/>
                    <a:pt x="-129" y="20571"/>
                    <a:pt x="728" y="21086"/>
                  </a:cubicBezTo>
                  <a:cubicBezTo>
                    <a:pt x="1585" y="21600"/>
                    <a:pt x="3300" y="21600"/>
                    <a:pt x="4842" y="21371"/>
                  </a:cubicBezTo>
                  <a:cubicBezTo>
                    <a:pt x="6385" y="21143"/>
                    <a:pt x="7757" y="20686"/>
                    <a:pt x="9128" y="202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0" name="Line"/>
            <p:cNvSpPr/>
            <p:nvPr/>
          </p:nvSpPr>
          <p:spPr>
            <a:xfrm>
              <a:off x="9590830" y="1983469"/>
              <a:ext cx="321520" cy="251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401" fill="norm" stroke="1" extrusionOk="0">
                  <a:moveTo>
                    <a:pt x="692" y="8100"/>
                  </a:moveTo>
                  <a:cubicBezTo>
                    <a:pt x="269" y="7020"/>
                    <a:pt x="-155" y="5940"/>
                    <a:pt x="57" y="5310"/>
                  </a:cubicBezTo>
                  <a:cubicBezTo>
                    <a:pt x="269" y="4680"/>
                    <a:pt x="1116" y="4500"/>
                    <a:pt x="2457" y="5220"/>
                  </a:cubicBezTo>
                  <a:cubicBezTo>
                    <a:pt x="3798" y="5940"/>
                    <a:pt x="5633" y="7560"/>
                    <a:pt x="6763" y="9810"/>
                  </a:cubicBezTo>
                  <a:cubicBezTo>
                    <a:pt x="7892" y="12060"/>
                    <a:pt x="8316" y="14940"/>
                    <a:pt x="8386" y="16830"/>
                  </a:cubicBezTo>
                  <a:cubicBezTo>
                    <a:pt x="8457" y="18720"/>
                    <a:pt x="8174" y="19620"/>
                    <a:pt x="7610" y="20340"/>
                  </a:cubicBezTo>
                  <a:cubicBezTo>
                    <a:pt x="7045" y="21060"/>
                    <a:pt x="6198" y="21600"/>
                    <a:pt x="5845" y="21330"/>
                  </a:cubicBezTo>
                  <a:cubicBezTo>
                    <a:pt x="5492" y="21060"/>
                    <a:pt x="5633" y="19980"/>
                    <a:pt x="6551" y="18180"/>
                  </a:cubicBezTo>
                  <a:cubicBezTo>
                    <a:pt x="7469" y="16380"/>
                    <a:pt x="9163" y="13860"/>
                    <a:pt x="10645" y="12150"/>
                  </a:cubicBezTo>
                  <a:cubicBezTo>
                    <a:pt x="12127" y="10440"/>
                    <a:pt x="13398" y="9540"/>
                    <a:pt x="14386" y="9090"/>
                  </a:cubicBezTo>
                  <a:cubicBezTo>
                    <a:pt x="15374" y="8640"/>
                    <a:pt x="16080" y="8640"/>
                    <a:pt x="16504" y="9180"/>
                  </a:cubicBezTo>
                  <a:cubicBezTo>
                    <a:pt x="16927" y="9720"/>
                    <a:pt x="17069" y="10800"/>
                    <a:pt x="17139" y="12330"/>
                  </a:cubicBezTo>
                  <a:cubicBezTo>
                    <a:pt x="17210" y="13860"/>
                    <a:pt x="17210" y="15840"/>
                    <a:pt x="16998" y="17280"/>
                  </a:cubicBezTo>
                  <a:cubicBezTo>
                    <a:pt x="16786" y="18720"/>
                    <a:pt x="16363" y="19620"/>
                    <a:pt x="16292" y="19530"/>
                  </a:cubicBezTo>
                  <a:cubicBezTo>
                    <a:pt x="16221" y="19440"/>
                    <a:pt x="16504" y="18360"/>
                    <a:pt x="17421" y="14940"/>
                  </a:cubicBezTo>
                  <a:cubicBezTo>
                    <a:pt x="18339" y="11520"/>
                    <a:pt x="19892" y="5760"/>
                    <a:pt x="2144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1" name="Line"/>
            <p:cNvSpPr/>
            <p:nvPr/>
          </p:nvSpPr>
          <p:spPr>
            <a:xfrm>
              <a:off x="9910314" y="2074485"/>
              <a:ext cx="154437" cy="184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6" h="20917" fill="norm" stroke="1" extrusionOk="0">
                  <a:moveTo>
                    <a:pt x="19031" y="480"/>
                  </a:moveTo>
                  <a:cubicBezTo>
                    <a:pt x="17610" y="0"/>
                    <a:pt x="16189" y="-480"/>
                    <a:pt x="13347" y="960"/>
                  </a:cubicBezTo>
                  <a:cubicBezTo>
                    <a:pt x="10504" y="2400"/>
                    <a:pt x="6241" y="5760"/>
                    <a:pt x="3399" y="8880"/>
                  </a:cubicBezTo>
                  <a:cubicBezTo>
                    <a:pt x="557" y="12000"/>
                    <a:pt x="-864" y="14880"/>
                    <a:pt x="557" y="17040"/>
                  </a:cubicBezTo>
                  <a:cubicBezTo>
                    <a:pt x="1978" y="19200"/>
                    <a:pt x="6241" y="20640"/>
                    <a:pt x="10078" y="20880"/>
                  </a:cubicBezTo>
                  <a:cubicBezTo>
                    <a:pt x="13915" y="21120"/>
                    <a:pt x="17325" y="20160"/>
                    <a:pt x="20736" y="19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2" name="Line"/>
            <p:cNvSpPr/>
            <p:nvPr/>
          </p:nvSpPr>
          <p:spPr>
            <a:xfrm>
              <a:off x="7734299" y="2418174"/>
              <a:ext cx="1333501" cy="66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9" fill="norm" stroke="1" extrusionOk="0">
                  <a:moveTo>
                    <a:pt x="0" y="21349"/>
                  </a:moveTo>
                  <a:cubicBezTo>
                    <a:pt x="857" y="18649"/>
                    <a:pt x="1714" y="15949"/>
                    <a:pt x="2743" y="13587"/>
                  </a:cubicBezTo>
                  <a:cubicBezTo>
                    <a:pt x="3771" y="11224"/>
                    <a:pt x="4971" y="9199"/>
                    <a:pt x="6189" y="7174"/>
                  </a:cubicBezTo>
                  <a:cubicBezTo>
                    <a:pt x="7406" y="5149"/>
                    <a:pt x="8640" y="3124"/>
                    <a:pt x="10063" y="1774"/>
                  </a:cubicBezTo>
                  <a:cubicBezTo>
                    <a:pt x="11486" y="424"/>
                    <a:pt x="13097" y="-251"/>
                    <a:pt x="14777" y="86"/>
                  </a:cubicBezTo>
                  <a:cubicBezTo>
                    <a:pt x="16457" y="424"/>
                    <a:pt x="18206" y="1774"/>
                    <a:pt x="19354" y="3124"/>
                  </a:cubicBezTo>
                  <a:cubicBezTo>
                    <a:pt x="20503" y="4474"/>
                    <a:pt x="21051" y="5824"/>
                    <a:pt x="21600" y="71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3" name="Line"/>
            <p:cNvSpPr/>
            <p:nvPr/>
          </p:nvSpPr>
          <p:spPr>
            <a:xfrm>
              <a:off x="7912100" y="2538035"/>
              <a:ext cx="1035050" cy="35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18" y="19059"/>
                    <a:pt x="1237" y="16518"/>
                    <a:pt x="2452" y="13341"/>
                  </a:cubicBezTo>
                  <a:cubicBezTo>
                    <a:pt x="3666" y="10165"/>
                    <a:pt x="5477" y="6353"/>
                    <a:pt x="7178" y="3812"/>
                  </a:cubicBezTo>
                  <a:cubicBezTo>
                    <a:pt x="8879" y="1271"/>
                    <a:pt x="10469" y="0"/>
                    <a:pt x="12368" y="0"/>
                  </a:cubicBezTo>
                  <a:cubicBezTo>
                    <a:pt x="14267" y="0"/>
                    <a:pt x="16476" y="1271"/>
                    <a:pt x="18066" y="3176"/>
                  </a:cubicBezTo>
                  <a:cubicBezTo>
                    <a:pt x="19656" y="5082"/>
                    <a:pt x="20628" y="7624"/>
                    <a:pt x="21600" y="10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4" name="Line"/>
            <p:cNvSpPr/>
            <p:nvPr/>
          </p:nvSpPr>
          <p:spPr>
            <a:xfrm>
              <a:off x="0" y="3275456"/>
              <a:ext cx="163214" cy="32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546" fill="norm" stroke="1" extrusionOk="0">
                  <a:moveTo>
                    <a:pt x="0" y="643"/>
                  </a:moveTo>
                  <a:cubicBezTo>
                    <a:pt x="2769" y="1061"/>
                    <a:pt x="5538" y="1479"/>
                    <a:pt x="8585" y="1479"/>
                  </a:cubicBezTo>
                  <a:cubicBezTo>
                    <a:pt x="11631" y="1479"/>
                    <a:pt x="14954" y="1061"/>
                    <a:pt x="17446" y="712"/>
                  </a:cubicBezTo>
                  <a:cubicBezTo>
                    <a:pt x="19938" y="364"/>
                    <a:pt x="21600" y="85"/>
                    <a:pt x="21323" y="16"/>
                  </a:cubicBezTo>
                  <a:cubicBezTo>
                    <a:pt x="21046" y="-54"/>
                    <a:pt x="18831" y="85"/>
                    <a:pt x="15369" y="921"/>
                  </a:cubicBezTo>
                  <a:cubicBezTo>
                    <a:pt x="11908" y="1758"/>
                    <a:pt x="7200" y="3291"/>
                    <a:pt x="4431" y="4614"/>
                  </a:cubicBezTo>
                  <a:cubicBezTo>
                    <a:pt x="1662" y="5938"/>
                    <a:pt x="831" y="7053"/>
                    <a:pt x="1523" y="7820"/>
                  </a:cubicBezTo>
                  <a:cubicBezTo>
                    <a:pt x="2215" y="8586"/>
                    <a:pt x="4431" y="9004"/>
                    <a:pt x="5954" y="9492"/>
                  </a:cubicBezTo>
                  <a:cubicBezTo>
                    <a:pt x="7477" y="9980"/>
                    <a:pt x="8308" y="10537"/>
                    <a:pt x="8585" y="11164"/>
                  </a:cubicBezTo>
                  <a:cubicBezTo>
                    <a:pt x="8862" y="11791"/>
                    <a:pt x="8585" y="12488"/>
                    <a:pt x="7338" y="13742"/>
                  </a:cubicBezTo>
                  <a:cubicBezTo>
                    <a:pt x="6092" y="14996"/>
                    <a:pt x="3877" y="16808"/>
                    <a:pt x="2769" y="18062"/>
                  </a:cubicBezTo>
                  <a:cubicBezTo>
                    <a:pt x="1662" y="19316"/>
                    <a:pt x="1662" y="20013"/>
                    <a:pt x="3323" y="20501"/>
                  </a:cubicBezTo>
                  <a:cubicBezTo>
                    <a:pt x="4985" y="20989"/>
                    <a:pt x="8308" y="21267"/>
                    <a:pt x="11631" y="215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5" name="Line"/>
            <p:cNvSpPr/>
            <p:nvPr/>
          </p:nvSpPr>
          <p:spPr>
            <a:xfrm>
              <a:off x="86735" y="3446085"/>
              <a:ext cx="211715" cy="156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600" fill="norm" stroke="1" extrusionOk="0">
                  <a:moveTo>
                    <a:pt x="1502" y="9341"/>
                  </a:moveTo>
                  <a:cubicBezTo>
                    <a:pt x="1074" y="7881"/>
                    <a:pt x="646" y="6422"/>
                    <a:pt x="326" y="4962"/>
                  </a:cubicBezTo>
                  <a:cubicBezTo>
                    <a:pt x="5" y="3503"/>
                    <a:pt x="-209" y="2043"/>
                    <a:pt x="326" y="1168"/>
                  </a:cubicBezTo>
                  <a:cubicBezTo>
                    <a:pt x="860" y="292"/>
                    <a:pt x="2143" y="0"/>
                    <a:pt x="3854" y="876"/>
                  </a:cubicBezTo>
                  <a:cubicBezTo>
                    <a:pt x="5565" y="1751"/>
                    <a:pt x="7704" y="3795"/>
                    <a:pt x="8773" y="7005"/>
                  </a:cubicBezTo>
                  <a:cubicBezTo>
                    <a:pt x="9842" y="10216"/>
                    <a:pt x="9842" y="14595"/>
                    <a:pt x="9415" y="17368"/>
                  </a:cubicBezTo>
                  <a:cubicBezTo>
                    <a:pt x="8987" y="20141"/>
                    <a:pt x="8132" y="21308"/>
                    <a:pt x="7811" y="21016"/>
                  </a:cubicBezTo>
                  <a:cubicBezTo>
                    <a:pt x="7490" y="20724"/>
                    <a:pt x="7704" y="18973"/>
                    <a:pt x="9415" y="15616"/>
                  </a:cubicBezTo>
                  <a:cubicBezTo>
                    <a:pt x="11126" y="12259"/>
                    <a:pt x="14334" y="7297"/>
                    <a:pt x="16258" y="4232"/>
                  </a:cubicBezTo>
                  <a:cubicBezTo>
                    <a:pt x="18183" y="1168"/>
                    <a:pt x="18825" y="0"/>
                    <a:pt x="18718" y="0"/>
                  </a:cubicBezTo>
                  <a:cubicBezTo>
                    <a:pt x="18611" y="0"/>
                    <a:pt x="17755" y="1168"/>
                    <a:pt x="16472" y="4086"/>
                  </a:cubicBezTo>
                  <a:cubicBezTo>
                    <a:pt x="15189" y="7005"/>
                    <a:pt x="13478" y="11676"/>
                    <a:pt x="12730" y="14741"/>
                  </a:cubicBezTo>
                  <a:cubicBezTo>
                    <a:pt x="11981" y="17805"/>
                    <a:pt x="12195" y="19265"/>
                    <a:pt x="12837" y="20141"/>
                  </a:cubicBezTo>
                  <a:cubicBezTo>
                    <a:pt x="13478" y="21016"/>
                    <a:pt x="14547" y="21308"/>
                    <a:pt x="16044" y="21454"/>
                  </a:cubicBezTo>
                  <a:cubicBezTo>
                    <a:pt x="17541" y="21600"/>
                    <a:pt x="19466" y="21600"/>
                    <a:pt x="2139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6" name="Line"/>
            <p:cNvSpPr/>
            <p:nvPr/>
          </p:nvSpPr>
          <p:spPr>
            <a:xfrm>
              <a:off x="82550" y="3666219"/>
              <a:ext cx="1778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7" name="Line"/>
            <p:cNvSpPr/>
            <p:nvPr/>
          </p:nvSpPr>
          <p:spPr>
            <a:xfrm>
              <a:off x="165100" y="3666219"/>
              <a:ext cx="952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8" name="Line"/>
            <p:cNvSpPr/>
            <p:nvPr/>
          </p:nvSpPr>
          <p:spPr>
            <a:xfrm>
              <a:off x="381000" y="3380469"/>
              <a:ext cx="317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9" name="Line"/>
            <p:cNvSpPr/>
            <p:nvPr/>
          </p:nvSpPr>
          <p:spPr>
            <a:xfrm>
              <a:off x="412750" y="3539219"/>
              <a:ext cx="1" cy="63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0" name="Line"/>
            <p:cNvSpPr/>
            <p:nvPr/>
          </p:nvSpPr>
          <p:spPr>
            <a:xfrm>
              <a:off x="762000" y="3348719"/>
              <a:ext cx="273050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507" y="679"/>
                    <a:pt x="3014" y="1358"/>
                    <a:pt x="5609" y="3532"/>
                  </a:cubicBezTo>
                  <a:cubicBezTo>
                    <a:pt x="8205" y="5706"/>
                    <a:pt x="11888" y="9374"/>
                    <a:pt x="14735" y="12634"/>
                  </a:cubicBezTo>
                  <a:cubicBezTo>
                    <a:pt x="17581" y="15894"/>
                    <a:pt x="19591" y="187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1" name="Line"/>
            <p:cNvSpPr/>
            <p:nvPr/>
          </p:nvSpPr>
          <p:spPr>
            <a:xfrm>
              <a:off x="838200" y="3297919"/>
              <a:ext cx="177800" cy="4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2291"/>
                    <a:pt x="14400" y="4582"/>
                    <a:pt x="11057" y="7364"/>
                  </a:cubicBezTo>
                  <a:cubicBezTo>
                    <a:pt x="7714" y="10145"/>
                    <a:pt x="4629" y="13418"/>
                    <a:pt x="2829" y="15873"/>
                  </a:cubicBezTo>
                  <a:cubicBezTo>
                    <a:pt x="1029" y="18327"/>
                    <a:pt x="514" y="1996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2" name="Line"/>
            <p:cNvSpPr/>
            <p:nvPr/>
          </p:nvSpPr>
          <p:spPr>
            <a:xfrm>
              <a:off x="1233601" y="3443969"/>
              <a:ext cx="220550" cy="114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257" fill="norm" stroke="1" extrusionOk="0">
                  <a:moveTo>
                    <a:pt x="1069" y="14138"/>
                  </a:moveTo>
                  <a:cubicBezTo>
                    <a:pt x="452" y="12175"/>
                    <a:pt x="-165" y="10211"/>
                    <a:pt x="41" y="8051"/>
                  </a:cubicBezTo>
                  <a:cubicBezTo>
                    <a:pt x="246" y="5891"/>
                    <a:pt x="1275" y="3535"/>
                    <a:pt x="2098" y="3142"/>
                  </a:cubicBezTo>
                  <a:cubicBezTo>
                    <a:pt x="2921" y="2749"/>
                    <a:pt x="3538" y="4320"/>
                    <a:pt x="4361" y="7069"/>
                  </a:cubicBezTo>
                  <a:cubicBezTo>
                    <a:pt x="5184" y="9818"/>
                    <a:pt x="6212" y="13745"/>
                    <a:pt x="7755" y="16691"/>
                  </a:cubicBezTo>
                  <a:cubicBezTo>
                    <a:pt x="9298" y="19636"/>
                    <a:pt x="11355" y="21600"/>
                    <a:pt x="13206" y="21207"/>
                  </a:cubicBezTo>
                  <a:cubicBezTo>
                    <a:pt x="15058" y="20815"/>
                    <a:pt x="16704" y="18065"/>
                    <a:pt x="18041" y="14138"/>
                  </a:cubicBezTo>
                  <a:cubicBezTo>
                    <a:pt x="19378" y="10211"/>
                    <a:pt x="20406" y="5105"/>
                    <a:pt x="2143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3" name="Line"/>
            <p:cNvSpPr/>
            <p:nvPr/>
          </p:nvSpPr>
          <p:spPr>
            <a:xfrm>
              <a:off x="1682750" y="3222513"/>
              <a:ext cx="171450" cy="389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fill="norm" stroke="1" extrusionOk="0">
                  <a:moveTo>
                    <a:pt x="21600" y="653"/>
                  </a:moveTo>
                  <a:cubicBezTo>
                    <a:pt x="18933" y="421"/>
                    <a:pt x="16267" y="188"/>
                    <a:pt x="14000" y="72"/>
                  </a:cubicBezTo>
                  <a:cubicBezTo>
                    <a:pt x="11733" y="-44"/>
                    <a:pt x="9867" y="-44"/>
                    <a:pt x="8400" y="246"/>
                  </a:cubicBezTo>
                  <a:cubicBezTo>
                    <a:pt x="6933" y="537"/>
                    <a:pt x="5867" y="1117"/>
                    <a:pt x="4533" y="3091"/>
                  </a:cubicBezTo>
                  <a:cubicBezTo>
                    <a:pt x="3200" y="5066"/>
                    <a:pt x="1600" y="8433"/>
                    <a:pt x="800" y="11337"/>
                  </a:cubicBezTo>
                  <a:cubicBezTo>
                    <a:pt x="0" y="14240"/>
                    <a:pt x="0" y="16679"/>
                    <a:pt x="0" y="18188"/>
                  </a:cubicBezTo>
                  <a:cubicBezTo>
                    <a:pt x="0" y="19698"/>
                    <a:pt x="0" y="20279"/>
                    <a:pt x="533" y="20743"/>
                  </a:cubicBezTo>
                  <a:cubicBezTo>
                    <a:pt x="1067" y="21208"/>
                    <a:pt x="2133" y="21556"/>
                    <a:pt x="5333" y="21266"/>
                  </a:cubicBezTo>
                  <a:cubicBezTo>
                    <a:pt x="8533" y="20975"/>
                    <a:pt x="13867" y="20046"/>
                    <a:pt x="19200" y="191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4" name="Line"/>
            <p:cNvSpPr/>
            <p:nvPr/>
          </p:nvSpPr>
          <p:spPr>
            <a:xfrm>
              <a:off x="1682749" y="3469369"/>
              <a:ext cx="952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40" y="14400"/>
                    <a:pt x="2880" y="7200"/>
                    <a:pt x="6480" y="3600"/>
                  </a:cubicBezTo>
                  <a:cubicBezTo>
                    <a:pt x="10080" y="0"/>
                    <a:pt x="1584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5" name="Line"/>
            <p:cNvSpPr/>
            <p:nvPr/>
          </p:nvSpPr>
          <p:spPr>
            <a:xfrm>
              <a:off x="1904999" y="3437619"/>
              <a:ext cx="1206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547" y="2541"/>
                    <a:pt x="9095" y="5082"/>
                    <a:pt x="12695" y="8682"/>
                  </a:cubicBezTo>
                  <a:cubicBezTo>
                    <a:pt x="16295" y="12282"/>
                    <a:pt x="18947" y="169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6" name="Line"/>
            <p:cNvSpPr/>
            <p:nvPr/>
          </p:nvSpPr>
          <p:spPr>
            <a:xfrm>
              <a:off x="1951151" y="3412219"/>
              <a:ext cx="7450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600" fill="norm" stroke="1" extrusionOk="0">
                  <a:moveTo>
                    <a:pt x="21118" y="0"/>
                  </a:moveTo>
                  <a:cubicBezTo>
                    <a:pt x="16318" y="2880"/>
                    <a:pt x="11518" y="5760"/>
                    <a:pt x="7618" y="8760"/>
                  </a:cubicBezTo>
                  <a:cubicBezTo>
                    <a:pt x="3718" y="11760"/>
                    <a:pt x="718" y="14880"/>
                    <a:pt x="118" y="17040"/>
                  </a:cubicBezTo>
                  <a:cubicBezTo>
                    <a:pt x="-482" y="19200"/>
                    <a:pt x="1318" y="20400"/>
                    <a:pt x="31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7" name="Line"/>
            <p:cNvSpPr/>
            <p:nvPr/>
          </p:nvSpPr>
          <p:spPr>
            <a:xfrm>
              <a:off x="2032000" y="3361423"/>
              <a:ext cx="116578" cy="415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1" h="21392" fill="norm" stroke="1" extrusionOk="0">
                  <a:moveTo>
                    <a:pt x="3411" y="6546"/>
                  </a:moveTo>
                  <a:cubicBezTo>
                    <a:pt x="2653" y="10255"/>
                    <a:pt x="1895" y="13964"/>
                    <a:pt x="1516" y="16091"/>
                  </a:cubicBezTo>
                  <a:cubicBezTo>
                    <a:pt x="1137" y="18218"/>
                    <a:pt x="1137" y="18764"/>
                    <a:pt x="1326" y="19527"/>
                  </a:cubicBezTo>
                  <a:cubicBezTo>
                    <a:pt x="1516" y="20291"/>
                    <a:pt x="1895" y="21273"/>
                    <a:pt x="2274" y="21382"/>
                  </a:cubicBezTo>
                  <a:cubicBezTo>
                    <a:pt x="2653" y="21491"/>
                    <a:pt x="3032" y="20727"/>
                    <a:pt x="3221" y="18709"/>
                  </a:cubicBezTo>
                  <a:cubicBezTo>
                    <a:pt x="3411" y="16691"/>
                    <a:pt x="3411" y="13418"/>
                    <a:pt x="3979" y="10473"/>
                  </a:cubicBezTo>
                  <a:cubicBezTo>
                    <a:pt x="4547" y="7527"/>
                    <a:pt x="5684" y="4909"/>
                    <a:pt x="6821" y="3273"/>
                  </a:cubicBezTo>
                  <a:cubicBezTo>
                    <a:pt x="7958" y="1636"/>
                    <a:pt x="9095" y="982"/>
                    <a:pt x="10611" y="546"/>
                  </a:cubicBezTo>
                  <a:cubicBezTo>
                    <a:pt x="12126" y="109"/>
                    <a:pt x="14021" y="-109"/>
                    <a:pt x="15537" y="55"/>
                  </a:cubicBezTo>
                  <a:cubicBezTo>
                    <a:pt x="17053" y="218"/>
                    <a:pt x="18189" y="764"/>
                    <a:pt x="19326" y="2018"/>
                  </a:cubicBezTo>
                  <a:cubicBezTo>
                    <a:pt x="20463" y="3273"/>
                    <a:pt x="21600" y="5236"/>
                    <a:pt x="20274" y="6709"/>
                  </a:cubicBezTo>
                  <a:cubicBezTo>
                    <a:pt x="18947" y="8182"/>
                    <a:pt x="15158" y="9164"/>
                    <a:pt x="11747" y="9709"/>
                  </a:cubicBezTo>
                  <a:cubicBezTo>
                    <a:pt x="8337" y="10255"/>
                    <a:pt x="5305" y="10364"/>
                    <a:pt x="3411" y="10146"/>
                  </a:cubicBezTo>
                  <a:cubicBezTo>
                    <a:pt x="1516" y="9927"/>
                    <a:pt x="758" y="9382"/>
                    <a:pt x="0" y="88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8" name="Line"/>
            <p:cNvSpPr/>
            <p:nvPr/>
          </p:nvSpPr>
          <p:spPr>
            <a:xfrm>
              <a:off x="2280620" y="3244697"/>
              <a:ext cx="75231" cy="345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9" h="21487" fill="norm" stroke="1" extrusionOk="0">
                  <a:moveTo>
                    <a:pt x="20749" y="1731"/>
                  </a:moveTo>
                  <a:cubicBezTo>
                    <a:pt x="18998" y="941"/>
                    <a:pt x="17246" y="150"/>
                    <a:pt x="15495" y="19"/>
                  </a:cubicBezTo>
                  <a:cubicBezTo>
                    <a:pt x="13744" y="-113"/>
                    <a:pt x="11992" y="414"/>
                    <a:pt x="9073" y="2455"/>
                  </a:cubicBezTo>
                  <a:cubicBezTo>
                    <a:pt x="6154" y="4497"/>
                    <a:pt x="2068" y="8053"/>
                    <a:pt x="608" y="11214"/>
                  </a:cubicBezTo>
                  <a:cubicBezTo>
                    <a:pt x="-851" y="14375"/>
                    <a:pt x="317" y="17141"/>
                    <a:pt x="4111" y="18787"/>
                  </a:cubicBezTo>
                  <a:cubicBezTo>
                    <a:pt x="7906" y="20433"/>
                    <a:pt x="14327" y="20960"/>
                    <a:pt x="20749" y="214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9" name="Line"/>
            <p:cNvSpPr/>
            <p:nvPr/>
          </p:nvSpPr>
          <p:spPr>
            <a:xfrm>
              <a:off x="2724150" y="3244488"/>
              <a:ext cx="71005" cy="37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7" h="21389" fill="norm" stroke="1" extrusionOk="0">
                  <a:moveTo>
                    <a:pt x="0" y="509"/>
                  </a:moveTo>
                  <a:cubicBezTo>
                    <a:pt x="2400" y="149"/>
                    <a:pt x="4800" y="-211"/>
                    <a:pt x="7200" y="149"/>
                  </a:cubicBezTo>
                  <a:cubicBezTo>
                    <a:pt x="9600" y="509"/>
                    <a:pt x="12000" y="1589"/>
                    <a:pt x="15000" y="3929"/>
                  </a:cubicBezTo>
                  <a:cubicBezTo>
                    <a:pt x="18000" y="6269"/>
                    <a:pt x="21600" y="9869"/>
                    <a:pt x="19500" y="12989"/>
                  </a:cubicBezTo>
                  <a:cubicBezTo>
                    <a:pt x="17400" y="16109"/>
                    <a:pt x="9600" y="18749"/>
                    <a:pt x="1800" y="213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0" name="Line"/>
            <p:cNvSpPr/>
            <p:nvPr/>
          </p:nvSpPr>
          <p:spPr>
            <a:xfrm>
              <a:off x="2462577" y="3264357"/>
              <a:ext cx="159974" cy="357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455" fill="norm" stroke="1" extrusionOk="0">
                  <a:moveTo>
                    <a:pt x="1017" y="5446"/>
                  </a:moveTo>
                  <a:cubicBezTo>
                    <a:pt x="448" y="4175"/>
                    <a:pt x="-120" y="2904"/>
                    <a:pt x="22" y="1951"/>
                  </a:cubicBezTo>
                  <a:cubicBezTo>
                    <a:pt x="164" y="999"/>
                    <a:pt x="1017" y="363"/>
                    <a:pt x="2154" y="109"/>
                  </a:cubicBezTo>
                  <a:cubicBezTo>
                    <a:pt x="3291" y="-145"/>
                    <a:pt x="4712" y="-18"/>
                    <a:pt x="7269" y="1189"/>
                  </a:cubicBezTo>
                  <a:cubicBezTo>
                    <a:pt x="9827" y="2396"/>
                    <a:pt x="13522" y="4683"/>
                    <a:pt x="16080" y="7351"/>
                  </a:cubicBezTo>
                  <a:cubicBezTo>
                    <a:pt x="18638" y="10020"/>
                    <a:pt x="20059" y="13069"/>
                    <a:pt x="20769" y="15483"/>
                  </a:cubicBezTo>
                  <a:cubicBezTo>
                    <a:pt x="21480" y="17897"/>
                    <a:pt x="21480" y="19676"/>
                    <a:pt x="21480" y="2145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1" name="Line"/>
            <p:cNvSpPr/>
            <p:nvPr/>
          </p:nvSpPr>
          <p:spPr>
            <a:xfrm>
              <a:off x="2470150" y="3482069"/>
              <a:ext cx="9525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2" name="Line"/>
            <p:cNvSpPr/>
            <p:nvPr/>
          </p:nvSpPr>
          <p:spPr>
            <a:xfrm>
              <a:off x="755650" y="4409169"/>
              <a:ext cx="215900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024" y="3185"/>
                    <a:pt x="8047" y="6369"/>
                    <a:pt x="11224" y="9762"/>
                  </a:cubicBezTo>
                  <a:cubicBezTo>
                    <a:pt x="14400" y="13154"/>
                    <a:pt x="16729" y="16754"/>
                    <a:pt x="18318" y="18762"/>
                  </a:cubicBezTo>
                  <a:cubicBezTo>
                    <a:pt x="19906" y="20769"/>
                    <a:pt x="20753" y="2118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3" name="Line"/>
            <p:cNvSpPr/>
            <p:nvPr/>
          </p:nvSpPr>
          <p:spPr>
            <a:xfrm>
              <a:off x="806450" y="4394025"/>
              <a:ext cx="165100" cy="389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fill="norm" stroke="1" extrusionOk="0">
                  <a:moveTo>
                    <a:pt x="21600" y="135"/>
                  </a:moveTo>
                  <a:cubicBezTo>
                    <a:pt x="20215" y="18"/>
                    <a:pt x="18831" y="-99"/>
                    <a:pt x="17723" y="135"/>
                  </a:cubicBezTo>
                  <a:cubicBezTo>
                    <a:pt x="16615" y="368"/>
                    <a:pt x="15785" y="952"/>
                    <a:pt x="13708" y="3229"/>
                  </a:cubicBezTo>
                  <a:cubicBezTo>
                    <a:pt x="11631" y="5505"/>
                    <a:pt x="8308" y="9475"/>
                    <a:pt x="5815" y="12803"/>
                  </a:cubicBezTo>
                  <a:cubicBezTo>
                    <a:pt x="3323" y="16130"/>
                    <a:pt x="1662" y="18816"/>
                    <a:pt x="0" y="215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4" name="Line"/>
            <p:cNvSpPr/>
            <p:nvPr/>
          </p:nvSpPr>
          <p:spPr>
            <a:xfrm>
              <a:off x="1085850" y="4541672"/>
              <a:ext cx="215900" cy="102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09" fill="norm" stroke="1" extrusionOk="0">
                  <a:moveTo>
                    <a:pt x="4447" y="20909"/>
                  </a:moveTo>
                  <a:cubicBezTo>
                    <a:pt x="3388" y="20909"/>
                    <a:pt x="2329" y="20909"/>
                    <a:pt x="1482" y="19829"/>
                  </a:cubicBezTo>
                  <a:cubicBezTo>
                    <a:pt x="635" y="18749"/>
                    <a:pt x="0" y="16589"/>
                    <a:pt x="0" y="13133"/>
                  </a:cubicBezTo>
                  <a:cubicBezTo>
                    <a:pt x="0" y="9677"/>
                    <a:pt x="635" y="4925"/>
                    <a:pt x="1482" y="2333"/>
                  </a:cubicBezTo>
                  <a:cubicBezTo>
                    <a:pt x="2329" y="-259"/>
                    <a:pt x="3388" y="-691"/>
                    <a:pt x="4765" y="1037"/>
                  </a:cubicBezTo>
                  <a:cubicBezTo>
                    <a:pt x="6141" y="2765"/>
                    <a:pt x="7835" y="6653"/>
                    <a:pt x="10059" y="10109"/>
                  </a:cubicBezTo>
                  <a:cubicBezTo>
                    <a:pt x="12282" y="13565"/>
                    <a:pt x="15035" y="16589"/>
                    <a:pt x="17047" y="14861"/>
                  </a:cubicBezTo>
                  <a:cubicBezTo>
                    <a:pt x="19059" y="13133"/>
                    <a:pt x="20329" y="6653"/>
                    <a:pt x="21600" y="1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5" name="Line"/>
            <p:cNvSpPr/>
            <p:nvPr/>
          </p:nvSpPr>
          <p:spPr>
            <a:xfrm>
              <a:off x="1724667" y="4233107"/>
              <a:ext cx="110110" cy="434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0" h="21429" fill="norm" stroke="1" extrusionOk="0">
                  <a:moveTo>
                    <a:pt x="469" y="8992"/>
                  </a:moveTo>
                  <a:cubicBezTo>
                    <a:pt x="469" y="12227"/>
                    <a:pt x="469" y="15462"/>
                    <a:pt x="469" y="17497"/>
                  </a:cubicBezTo>
                  <a:cubicBezTo>
                    <a:pt x="469" y="19531"/>
                    <a:pt x="469" y="20366"/>
                    <a:pt x="469" y="20523"/>
                  </a:cubicBezTo>
                  <a:cubicBezTo>
                    <a:pt x="469" y="20679"/>
                    <a:pt x="469" y="20157"/>
                    <a:pt x="273" y="17810"/>
                  </a:cubicBezTo>
                  <a:cubicBezTo>
                    <a:pt x="77" y="15462"/>
                    <a:pt x="-316" y="11288"/>
                    <a:pt x="469" y="8105"/>
                  </a:cubicBezTo>
                  <a:cubicBezTo>
                    <a:pt x="1255" y="4923"/>
                    <a:pt x="3219" y="2731"/>
                    <a:pt x="4986" y="1479"/>
                  </a:cubicBezTo>
                  <a:cubicBezTo>
                    <a:pt x="6753" y="227"/>
                    <a:pt x="8324" y="-86"/>
                    <a:pt x="9895" y="18"/>
                  </a:cubicBezTo>
                  <a:cubicBezTo>
                    <a:pt x="11466" y="123"/>
                    <a:pt x="13037" y="644"/>
                    <a:pt x="15000" y="2053"/>
                  </a:cubicBezTo>
                  <a:cubicBezTo>
                    <a:pt x="16964" y="3462"/>
                    <a:pt x="19320" y="5757"/>
                    <a:pt x="19517" y="7636"/>
                  </a:cubicBezTo>
                  <a:cubicBezTo>
                    <a:pt x="19713" y="9514"/>
                    <a:pt x="17749" y="10975"/>
                    <a:pt x="15982" y="11862"/>
                  </a:cubicBezTo>
                  <a:cubicBezTo>
                    <a:pt x="14215" y="12749"/>
                    <a:pt x="12644" y="13062"/>
                    <a:pt x="10877" y="13271"/>
                  </a:cubicBezTo>
                  <a:cubicBezTo>
                    <a:pt x="9109" y="13479"/>
                    <a:pt x="7146" y="13584"/>
                    <a:pt x="7146" y="13636"/>
                  </a:cubicBezTo>
                  <a:cubicBezTo>
                    <a:pt x="7146" y="13688"/>
                    <a:pt x="9109" y="13688"/>
                    <a:pt x="11269" y="13844"/>
                  </a:cubicBezTo>
                  <a:cubicBezTo>
                    <a:pt x="13429" y="14001"/>
                    <a:pt x="15786" y="14314"/>
                    <a:pt x="17749" y="15149"/>
                  </a:cubicBezTo>
                  <a:cubicBezTo>
                    <a:pt x="19713" y="15984"/>
                    <a:pt x="21284" y="17340"/>
                    <a:pt x="19909" y="18488"/>
                  </a:cubicBezTo>
                  <a:cubicBezTo>
                    <a:pt x="18535" y="19636"/>
                    <a:pt x="14215" y="20575"/>
                    <a:pt x="10877" y="21044"/>
                  </a:cubicBezTo>
                  <a:cubicBezTo>
                    <a:pt x="7539" y="21514"/>
                    <a:pt x="5182" y="21514"/>
                    <a:pt x="3808" y="21253"/>
                  </a:cubicBezTo>
                  <a:cubicBezTo>
                    <a:pt x="2433" y="20992"/>
                    <a:pt x="2040" y="20471"/>
                    <a:pt x="3415" y="19688"/>
                  </a:cubicBezTo>
                  <a:cubicBezTo>
                    <a:pt x="4789" y="18905"/>
                    <a:pt x="7931" y="17862"/>
                    <a:pt x="11073" y="16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6" name="Line"/>
            <p:cNvSpPr/>
            <p:nvPr/>
          </p:nvSpPr>
          <p:spPr>
            <a:xfrm>
              <a:off x="1917691" y="4410896"/>
              <a:ext cx="367946" cy="222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95" fill="norm" stroke="1" extrusionOk="0">
                  <a:moveTo>
                    <a:pt x="1473" y="10736"/>
                  </a:moveTo>
                  <a:cubicBezTo>
                    <a:pt x="1964" y="8717"/>
                    <a:pt x="2455" y="6699"/>
                    <a:pt x="2762" y="5185"/>
                  </a:cubicBezTo>
                  <a:cubicBezTo>
                    <a:pt x="3069" y="3671"/>
                    <a:pt x="3192" y="2661"/>
                    <a:pt x="2946" y="2358"/>
                  </a:cubicBezTo>
                  <a:cubicBezTo>
                    <a:pt x="2701" y="2056"/>
                    <a:pt x="2087" y="2459"/>
                    <a:pt x="1473" y="4377"/>
                  </a:cubicBezTo>
                  <a:cubicBezTo>
                    <a:pt x="860" y="6295"/>
                    <a:pt x="246" y="9727"/>
                    <a:pt x="62" y="12553"/>
                  </a:cubicBezTo>
                  <a:cubicBezTo>
                    <a:pt x="-122" y="15379"/>
                    <a:pt x="123" y="17599"/>
                    <a:pt x="553" y="19114"/>
                  </a:cubicBezTo>
                  <a:cubicBezTo>
                    <a:pt x="983" y="20628"/>
                    <a:pt x="1596" y="21435"/>
                    <a:pt x="2455" y="21132"/>
                  </a:cubicBezTo>
                  <a:cubicBezTo>
                    <a:pt x="3314" y="20829"/>
                    <a:pt x="4419" y="19416"/>
                    <a:pt x="5033" y="16489"/>
                  </a:cubicBezTo>
                  <a:cubicBezTo>
                    <a:pt x="5646" y="13562"/>
                    <a:pt x="5769" y="9121"/>
                    <a:pt x="5830" y="6396"/>
                  </a:cubicBezTo>
                  <a:cubicBezTo>
                    <a:pt x="5892" y="3671"/>
                    <a:pt x="5892" y="2661"/>
                    <a:pt x="6137" y="2459"/>
                  </a:cubicBezTo>
                  <a:cubicBezTo>
                    <a:pt x="6383" y="2257"/>
                    <a:pt x="6873" y="2863"/>
                    <a:pt x="7733" y="5285"/>
                  </a:cubicBezTo>
                  <a:cubicBezTo>
                    <a:pt x="8592" y="7708"/>
                    <a:pt x="9819" y="11947"/>
                    <a:pt x="10433" y="14571"/>
                  </a:cubicBezTo>
                  <a:cubicBezTo>
                    <a:pt x="11046" y="17196"/>
                    <a:pt x="11046" y="18205"/>
                    <a:pt x="10739" y="18912"/>
                  </a:cubicBezTo>
                  <a:cubicBezTo>
                    <a:pt x="10433" y="19618"/>
                    <a:pt x="9819" y="20022"/>
                    <a:pt x="9451" y="19719"/>
                  </a:cubicBezTo>
                  <a:cubicBezTo>
                    <a:pt x="9083" y="19416"/>
                    <a:pt x="8960" y="18407"/>
                    <a:pt x="9144" y="15884"/>
                  </a:cubicBezTo>
                  <a:cubicBezTo>
                    <a:pt x="9328" y="13360"/>
                    <a:pt x="9819" y="9323"/>
                    <a:pt x="10310" y="6799"/>
                  </a:cubicBezTo>
                  <a:cubicBezTo>
                    <a:pt x="10801" y="4276"/>
                    <a:pt x="11292" y="3267"/>
                    <a:pt x="12028" y="2459"/>
                  </a:cubicBezTo>
                  <a:cubicBezTo>
                    <a:pt x="12764" y="1652"/>
                    <a:pt x="13746" y="1046"/>
                    <a:pt x="14421" y="1349"/>
                  </a:cubicBezTo>
                  <a:cubicBezTo>
                    <a:pt x="15096" y="1652"/>
                    <a:pt x="15464" y="2863"/>
                    <a:pt x="15710" y="4983"/>
                  </a:cubicBezTo>
                  <a:cubicBezTo>
                    <a:pt x="15955" y="7102"/>
                    <a:pt x="16078" y="10130"/>
                    <a:pt x="16017" y="12149"/>
                  </a:cubicBezTo>
                  <a:cubicBezTo>
                    <a:pt x="15955" y="14168"/>
                    <a:pt x="15710" y="15177"/>
                    <a:pt x="15526" y="14975"/>
                  </a:cubicBezTo>
                  <a:cubicBezTo>
                    <a:pt x="15342" y="14773"/>
                    <a:pt x="15219" y="13360"/>
                    <a:pt x="15342" y="11039"/>
                  </a:cubicBezTo>
                  <a:cubicBezTo>
                    <a:pt x="15464" y="8717"/>
                    <a:pt x="15833" y="5487"/>
                    <a:pt x="16262" y="3368"/>
                  </a:cubicBezTo>
                  <a:cubicBezTo>
                    <a:pt x="16692" y="1248"/>
                    <a:pt x="17183" y="239"/>
                    <a:pt x="17735" y="37"/>
                  </a:cubicBezTo>
                  <a:cubicBezTo>
                    <a:pt x="18287" y="-165"/>
                    <a:pt x="18901" y="441"/>
                    <a:pt x="19576" y="2257"/>
                  </a:cubicBezTo>
                  <a:cubicBezTo>
                    <a:pt x="20251" y="4074"/>
                    <a:pt x="20987" y="7102"/>
                    <a:pt x="21233" y="10029"/>
                  </a:cubicBezTo>
                  <a:cubicBezTo>
                    <a:pt x="21478" y="12956"/>
                    <a:pt x="21233" y="15783"/>
                    <a:pt x="20987" y="186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7" name="Line"/>
            <p:cNvSpPr/>
            <p:nvPr/>
          </p:nvSpPr>
          <p:spPr>
            <a:xfrm>
              <a:off x="2460535" y="4238360"/>
              <a:ext cx="104865" cy="385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139" fill="norm" stroke="1" extrusionOk="0">
                  <a:moveTo>
                    <a:pt x="21402" y="1707"/>
                  </a:moveTo>
                  <a:cubicBezTo>
                    <a:pt x="20970" y="1010"/>
                    <a:pt x="20538" y="314"/>
                    <a:pt x="19242" y="81"/>
                  </a:cubicBezTo>
                  <a:cubicBezTo>
                    <a:pt x="17946" y="-151"/>
                    <a:pt x="15786" y="81"/>
                    <a:pt x="12978" y="1243"/>
                  </a:cubicBezTo>
                  <a:cubicBezTo>
                    <a:pt x="10170" y="2404"/>
                    <a:pt x="6714" y="4494"/>
                    <a:pt x="4122" y="7281"/>
                  </a:cubicBezTo>
                  <a:cubicBezTo>
                    <a:pt x="1530" y="10068"/>
                    <a:pt x="-198" y="13552"/>
                    <a:pt x="18" y="16107"/>
                  </a:cubicBezTo>
                  <a:cubicBezTo>
                    <a:pt x="234" y="18662"/>
                    <a:pt x="2394" y="20288"/>
                    <a:pt x="6282" y="20868"/>
                  </a:cubicBezTo>
                  <a:cubicBezTo>
                    <a:pt x="10170" y="21449"/>
                    <a:pt x="15786" y="20984"/>
                    <a:pt x="21402" y="205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8" name="Line"/>
            <p:cNvSpPr/>
            <p:nvPr/>
          </p:nvSpPr>
          <p:spPr>
            <a:xfrm>
              <a:off x="2889250" y="4199619"/>
              <a:ext cx="116199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3" h="21600" fill="norm" stroke="1" extrusionOk="0">
                  <a:moveTo>
                    <a:pt x="4547" y="0"/>
                  </a:moveTo>
                  <a:cubicBezTo>
                    <a:pt x="10232" y="3158"/>
                    <a:pt x="15916" y="6316"/>
                    <a:pt x="18758" y="9158"/>
                  </a:cubicBezTo>
                  <a:cubicBezTo>
                    <a:pt x="21600" y="12000"/>
                    <a:pt x="21600" y="14526"/>
                    <a:pt x="18000" y="16547"/>
                  </a:cubicBezTo>
                  <a:cubicBezTo>
                    <a:pt x="14400" y="18568"/>
                    <a:pt x="7200" y="2008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9" name="Line"/>
            <p:cNvSpPr/>
            <p:nvPr/>
          </p:nvSpPr>
          <p:spPr>
            <a:xfrm>
              <a:off x="2661561" y="4333977"/>
              <a:ext cx="93561" cy="477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6" h="21554" fill="norm" stroke="1" extrusionOk="0">
                  <a:moveTo>
                    <a:pt x="4024" y="3681"/>
                  </a:moveTo>
                  <a:cubicBezTo>
                    <a:pt x="4963" y="6549"/>
                    <a:pt x="5902" y="9416"/>
                    <a:pt x="5902" y="12235"/>
                  </a:cubicBezTo>
                  <a:cubicBezTo>
                    <a:pt x="5902" y="15055"/>
                    <a:pt x="4963" y="17827"/>
                    <a:pt x="4259" y="19451"/>
                  </a:cubicBezTo>
                  <a:cubicBezTo>
                    <a:pt x="3555" y="21076"/>
                    <a:pt x="3085" y="21554"/>
                    <a:pt x="2850" y="21554"/>
                  </a:cubicBezTo>
                  <a:cubicBezTo>
                    <a:pt x="2615" y="21554"/>
                    <a:pt x="2615" y="21076"/>
                    <a:pt x="2850" y="19165"/>
                  </a:cubicBezTo>
                  <a:cubicBezTo>
                    <a:pt x="3085" y="17253"/>
                    <a:pt x="3555" y="13908"/>
                    <a:pt x="3085" y="10850"/>
                  </a:cubicBezTo>
                  <a:cubicBezTo>
                    <a:pt x="2615" y="7791"/>
                    <a:pt x="1207" y="5019"/>
                    <a:pt x="502" y="3395"/>
                  </a:cubicBezTo>
                  <a:cubicBezTo>
                    <a:pt x="-202" y="1770"/>
                    <a:pt x="-202" y="1292"/>
                    <a:pt x="737" y="910"/>
                  </a:cubicBezTo>
                  <a:cubicBezTo>
                    <a:pt x="1676" y="527"/>
                    <a:pt x="3555" y="241"/>
                    <a:pt x="5902" y="97"/>
                  </a:cubicBezTo>
                  <a:cubicBezTo>
                    <a:pt x="8250" y="-46"/>
                    <a:pt x="11068" y="-46"/>
                    <a:pt x="13415" y="193"/>
                  </a:cubicBezTo>
                  <a:cubicBezTo>
                    <a:pt x="15763" y="432"/>
                    <a:pt x="17641" y="910"/>
                    <a:pt x="19050" y="2152"/>
                  </a:cubicBezTo>
                  <a:cubicBezTo>
                    <a:pt x="20459" y="3395"/>
                    <a:pt x="21398" y="5402"/>
                    <a:pt x="20224" y="6931"/>
                  </a:cubicBezTo>
                  <a:cubicBezTo>
                    <a:pt x="19050" y="8460"/>
                    <a:pt x="15763" y="9512"/>
                    <a:pt x="12711" y="10085"/>
                  </a:cubicBezTo>
                  <a:cubicBezTo>
                    <a:pt x="9659" y="10658"/>
                    <a:pt x="6841" y="10754"/>
                    <a:pt x="4024" y="1085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0" name="Line"/>
            <p:cNvSpPr/>
            <p:nvPr/>
          </p:nvSpPr>
          <p:spPr>
            <a:xfrm>
              <a:off x="800100" y="5291819"/>
              <a:ext cx="222250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909" y="2563"/>
                    <a:pt x="7817" y="5125"/>
                    <a:pt x="11006" y="8054"/>
                  </a:cubicBezTo>
                  <a:cubicBezTo>
                    <a:pt x="14194" y="10983"/>
                    <a:pt x="16663" y="14278"/>
                    <a:pt x="18309" y="16597"/>
                  </a:cubicBezTo>
                  <a:cubicBezTo>
                    <a:pt x="19954" y="18915"/>
                    <a:pt x="20777" y="2025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1" name="Line"/>
            <p:cNvSpPr/>
            <p:nvPr/>
          </p:nvSpPr>
          <p:spPr>
            <a:xfrm>
              <a:off x="806450" y="5240968"/>
              <a:ext cx="260350" cy="482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21600" y="285"/>
                  </a:moveTo>
                  <a:cubicBezTo>
                    <a:pt x="20546" y="97"/>
                    <a:pt x="19493" y="-92"/>
                    <a:pt x="18527" y="49"/>
                  </a:cubicBezTo>
                  <a:cubicBezTo>
                    <a:pt x="17561" y="191"/>
                    <a:pt x="16683" y="663"/>
                    <a:pt x="14839" y="2360"/>
                  </a:cubicBezTo>
                  <a:cubicBezTo>
                    <a:pt x="12995" y="4058"/>
                    <a:pt x="10185" y="6982"/>
                    <a:pt x="7551" y="9859"/>
                  </a:cubicBezTo>
                  <a:cubicBezTo>
                    <a:pt x="4917" y="12736"/>
                    <a:pt x="2459" y="15566"/>
                    <a:pt x="1229" y="17499"/>
                  </a:cubicBezTo>
                  <a:cubicBezTo>
                    <a:pt x="0" y="19433"/>
                    <a:pt x="0" y="20470"/>
                    <a:pt x="0" y="215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2" name="Line"/>
            <p:cNvSpPr/>
            <p:nvPr/>
          </p:nvSpPr>
          <p:spPr>
            <a:xfrm>
              <a:off x="1319680" y="5439057"/>
              <a:ext cx="305920" cy="138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0556" fill="norm" stroke="1" extrusionOk="0">
                  <a:moveTo>
                    <a:pt x="3185" y="15789"/>
                  </a:moveTo>
                  <a:cubicBezTo>
                    <a:pt x="2445" y="15789"/>
                    <a:pt x="1705" y="15789"/>
                    <a:pt x="1040" y="15320"/>
                  </a:cubicBezTo>
                  <a:cubicBezTo>
                    <a:pt x="374" y="14850"/>
                    <a:pt x="-218" y="13911"/>
                    <a:pt x="78" y="11094"/>
                  </a:cubicBezTo>
                  <a:cubicBezTo>
                    <a:pt x="374" y="8276"/>
                    <a:pt x="1557" y="3581"/>
                    <a:pt x="2963" y="1389"/>
                  </a:cubicBezTo>
                  <a:cubicBezTo>
                    <a:pt x="4368" y="-802"/>
                    <a:pt x="5996" y="-489"/>
                    <a:pt x="7993" y="2955"/>
                  </a:cubicBezTo>
                  <a:cubicBezTo>
                    <a:pt x="9990" y="6398"/>
                    <a:pt x="12357" y="12972"/>
                    <a:pt x="13911" y="16572"/>
                  </a:cubicBezTo>
                  <a:cubicBezTo>
                    <a:pt x="15464" y="20172"/>
                    <a:pt x="16204" y="20798"/>
                    <a:pt x="16796" y="20485"/>
                  </a:cubicBezTo>
                  <a:cubicBezTo>
                    <a:pt x="17387" y="20172"/>
                    <a:pt x="17831" y="18920"/>
                    <a:pt x="18571" y="16259"/>
                  </a:cubicBezTo>
                  <a:cubicBezTo>
                    <a:pt x="19311" y="13598"/>
                    <a:pt x="20346" y="9528"/>
                    <a:pt x="21382" y="54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3" name="Line"/>
            <p:cNvSpPr/>
            <p:nvPr/>
          </p:nvSpPr>
          <p:spPr>
            <a:xfrm>
              <a:off x="1911350" y="5245252"/>
              <a:ext cx="241300" cy="363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0" y="5743"/>
                  </a:moveTo>
                  <a:cubicBezTo>
                    <a:pt x="189" y="10238"/>
                    <a:pt x="379" y="14733"/>
                    <a:pt x="379" y="17480"/>
                  </a:cubicBezTo>
                  <a:cubicBezTo>
                    <a:pt x="379" y="20227"/>
                    <a:pt x="189" y="21225"/>
                    <a:pt x="95" y="21413"/>
                  </a:cubicBezTo>
                  <a:cubicBezTo>
                    <a:pt x="0" y="21600"/>
                    <a:pt x="0" y="20976"/>
                    <a:pt x="189" y="18354"/>
                  </a:cubicBezTo>
                  <a:cubicBezTo>
                    <a:pt x="379" y="15732"/>
                    <a:pt x="758" y="11112"/>
                    <a:pt x="947" y="8428"/>
                  </a:cubicBezTo>
                  <a:cubicBezTo>
                    <a:pt x="1137" y="5743"/>
                    <a:pt x="1137" y="4994"/>
                    <a:pt x="1421" y="4120"/>
                  </a:cubicBezTo>
                  <a:cubicBezTo>
                    <a:pt x="1705" y="3246"/>
                    <a:pt x="2274" y="2247"/>
                    <a:pt x="2842" y="2060"/>
                  </a:cubicBezTo>
                  <a:cubicBezTo>
                    <a:pt x="3411" y="1873"/>
                    <a:pt x="3979" y="2497"/>
                    <a:pt x="5211" y="4682"/>
                  </a:cubicBezTo>
                  <a:cubicBezTo>
                    <a:pt x="6442" y="6867"/>
                    <a:pt x="8337" y="10613"/>
                    <a:pt x="9568" y="12985"/>
                  </a:cubicBezTo>
                  <a:cubicBezTo>
                    <a:pt x="10800" y="15357"/>
                    <a:pt x="11368" y="16356"/>
                    <a:pt x="12126" y="17168"/>
                  </a:cubicBezTo>
                  <a:cubicBezTo>
                    <a:pt x="12884" y="17979"/>
                    <a:pt x="13832" y="18603"/>
                    <a:pt x="14684" y="18603"/>
                  </a:cubicBezTo>
                  <a:cubicBezTo>
                    <a:pt x="15537" y="18603"/>
                    <a:pt x="16295" y="17979"/>
                    <a:pt x="17053" y="15732"/>
                  </a:cubicBezTo>
                  <a:cubicBezTo>
                    <a:pt x="17811" y="13484"/>
                    <a:pt x="18568" y="9614"/>
                    <a:pt x="19042" y="6929"/>
                  </a:cubicBezTo>
                  <a:cubicBezTo>
                    <a:pt x="19516" y="4245"/>
                    <a:pt x="19705" y="2747"/>
                    <a:pt x="19895" y="1686"/>
                  </a:cubicBezTo>
                  <a:cubicBezTo>
                    <a:pt x="20084" y="624"/>
                    <a:pt x="20274" y="0"/>
                    <a:pt x="20558" y="0"/>
                  </a:cubicBezTo>
                  <a:cubicBezTo>
                    <a:pt x="20842" y="0"/>
                    <a:pt x="21221" y="624"/>
                    <a:pt x="21600" y="12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4" name="Line"/>
            <p:cNvSpPr/>
            <p:nvPr/>
          </p:nvSpPr>
          <p:spPr>
            <a:xfrm>
              <a:off x="2210742" y="5393419"/>
              <a:ext cx="49858" cy="113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77" fill="norm" stroke="1" extrusionOk="0">
                  <a:moveTo>
                    <a:pt x="21199" y="4800"/>
                  </a:moveTo>
                  <a:cubicBezTo>
                    <a:pt x="16699" y="4800"/>
                    <a:pt x="12199" y="4800"/>
                    <a:pt x="8149" y="6800"/>
                  </a:cubicBezTo>
                  <a:cubicBezTo>
                    <a:pt x="4099" y="8800"/>
                    <a:pt x="499" y="12800"/>
                    <a:pt x="49" y="15600"/>
                  </a:cubicBezTo>
                  <a:cubicBezTo>
                    <a:pt x="-401" y="18400"/>
                    <a:pt x="2299" y="20000"/>
                    <a:pt x="5899" y="20800"/>
                  </a:cubicBezTo>
                  <a:cubicBezTo>
                    <a:pt x="9499" y="21600"/>
                    <a:pt x="13999" y="21600"/>
                    <a:pt x="16699" y="20600"/>
                  </a:cubicBezTo>
                  <a:cubicBezTo>
                    <a:pt x="19399" y="19600"/>
                    <a:pt x="20299" y="17600"/>
                    <a:pt x="20749" y="14000"/>
                  </a:cubicBezTo>
                  <a:cubicBezTo>
                    <a:pt x="21199" y="10400"/>
                    <a:pt x="21199" y="5200"/>
                    <a:pt x="2119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5" name="Line"/>
            <p:cNvSpPr/>
            <p:nvPr/>
          </p:nvSpPr>
          <p:spPr>
            <a:xfrm>
              <a:off x="2279650" y="5357054"/>
              <a:ext cx="165100" cy="158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5" fill="norm" stroke="1" extrusionOk="0">
                  <a:moveTo>
                    <a:pt x="0" y="4030"/>
                  </a:moveTo>
                  <a:cubicBezTo>
                    <a:pt x="1385" y="3746"/>
                    <a:pt x="2769" y="3462"/>
                    <a:pt x="4846" y="5167"/>
                  </a:cubicBezTo>
                  <a:cubicBezTo>
                    <a:pt x="6923" y="6872"/>
                    <a:pt x="9692" y="10567"/>
                    <a:pt x="11077" y="13125"/>
                  </a:cubicBezTo>
                  <a:cubicBezTo>
                    <a:pt x="12462" y="15683"/>
                    <a:pt x="12462" y="17104"/>
                    <a:pt x="12323" y="18525"/>
                  </a:cubicBezTo>
                  <a:cubicBezTo>
                    <a:pt x="12185" y="19946"/>
                    <a:pt x="11908" y="21367"/>
                    <a:pt x="11631" y="21225"/>
                  </a:cubicBezTo>
                  <a:cubicBezTo>
                    <a:pt x="11354" y="21083"/>
                    <a:pt x="11077" y="19378"/>
                    <a:pt x="11492" y="15825"/>
                  </a:cubicBezTo>
                  <a:cubicBezTo>
                    <a:pt x="11908" y="12272"/>
                    <a:pt x="13015" y="6872"/>
                    <a:pt x="14123" y="3746"/>
                  </a:cubicBezTo>
                  <a:cubicBezTo>
                    <a:pt x="15231" y="620"/>
                    <a:pt x="16338" y="-233"/>
                    <a:pt x="17585" y="51"/>
                  </a:cubicBezTo>
                  <a:cubicBezTo>
                    <a:pt x="18831" y="335"/>
                    <a:pt x="20215" y="1756"/>
                    <a:pt x="21600" y="31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6" name="Line"/>
            <p:cNvSpPr/>
            <p:nvPr/>
          </p:nvSpPr>
          <p:spPr>
            <a:xfrm>
              <a:off x="2482850" y="5369015"/>
              <a:ext cx="184150" cy="158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4" fill="norm" stroke="1" extrusionOk="0">
                  <a:moveTo>
                    <a:pt x="0" y="3277"/>
                  </a:moveTo>
                  <a:cubicBezTo>
                    <a:pt x="0" y="8108"/>
                    <a:pt x="0" y="12940"/>
                    <a:pt x="0" y="16208"/>
                  </a:cubicBezTo>
                  <a:cubicBezTo>
                    <a:pt x="0" y="19477"/>
                    <a:pt x="0" y="21182"/>
                    <a:pt x="248" y="21324"/>
                  </a:cubicBezTo>
                  <a:cubicBezTo>
                    <a:pt x="497" y="21466"/>
                    <a:pt x="993" y="20045"/>
                    <a:pt x="1862" y="16919"/>
                  </a:cubicBezTo>
                  <a:cubicBezTo>
                    <a:pt x="2731" y="13792"/>
                    <a:pt x="3972" y="8961"/>
                    <a:pt x="4966" y="5550"/>
                  </a:cubicBezTo>
                  <a:cubicBezTo>
                    <a:pt x="5959" y="2140"/>
                    <a:pt x="6703" y="150"/>
                    <a:pt x="7076" y="8"/>
                  </a:cubicBezTo>
                  <a:cubicBezTo>
                    <a:pt x="7448" y="-134"/>
                    <a:pt x="7448" y="1571"/>
                    <a:pt x="7448" y="3845"/>
                  </a:cubicBezTo>
                  <a:cubicBezTo>
                    <a:pt x="7448" y="6119"/>
                    <a:pt x="7448" y="8961"/>
                    <a:pt x="7448" y="11092"/>
                  </a:cubicBezTo>
                  <a:cubicBezTo>
                    <a:pt x="7448" y="13224"/>
                    <a:pt x="7448" y="14645"/>
                    <a:pt x="7945" y="14787"/>
                  </a:cubicBezTo>
                  <a:cubicBezTo>
                    <a:pt x="8441" y="14929"/>
                    <a:pt x="9434" y="13792"/>
                    <a:pt x="10179" y="12513"/>
                  </a:cubicBezTo>
                  <a:cubicBezTo>
                    <a:pt x="10924" y="11234"/>
                    <a:pt x="11421" y="9813"/>
                    <a:pt x="12041" y="8392"/>
                  </a:cubicBezTo>
                  <a:cubicBezTo>
                    <a:pt x="12662" y="6971"/>
                    <a:pt x="13407" y="5550"/>
                    <a:pt x="14276" y="5266"/>
                  </a:cubicBezTo>
                  <a:cubicBezTo>
                    <a:pt x="15145" y="4982"/>
                    <a:pt x="16138" y="5834"/>
                    <a:pt x="16759" y="6971"/>
                  </a:cubicBezTo>
                  <a:cubicBezTo>
                    <a:pt x="17379" y="8108"/>
                    <a:pt x="17628" y="9529"/>
                    <a:pt x="18372" y="11661"/>
                  </a:cubicBezTo>
                  <a:cubicBezTo>
                    <a:pt x="19117" y="13792"/>
                    <a:pt x="20359" y="16634"/>
                    <a:pt x="21600" y="194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7" name="Line"/>
            <p:cNvSpPr/>
            <p:nvPr/>
          </p:nvSpPr>
          <p:spPr>
            <a:xfrm>
              <a:off x="2699758" y="5136093"/>
              <a:ext cx="291092" cy="406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390" fill="norm" stroke="1" extrusionOk="0">
                  <a:moveTo>
                    <a:pt x="4621" y="14872"/>
                  </a:moveTo>
                  <a:cubicBezTo>
                    <a:pt x="4621" y="14204"/>
                    <a:pt x="4621" y="13536"/>
                    <a:pt x="4229" y="13257"/>
                  </a:cubicBezTo>
                  <a:cubicBezTo>
                    <a:pt x="3838" y="12979"/>
                    <a:pt x="3055" y="13090"/>
                    <a:pt x="2273" y="13759"/>
                  </a:cubicBezTo>
                  <a:cubicBezTo>
                    <a:pt x="1490" y="14427"/>
                    <a:pt x="708" y="15651"/>
                    <a:pt x="316" y="16876"/>
                  </a:cubicBezTo>
                  <a:cubicBezTo>
                    <a:pt x="-75" y="18101"/>
                    <a:pt x="-75" y="19326"/>
                    <a:pt x="160" y="20161"/>
                  </a:cubicBezTo>
                  <a:cubicBezTo>
                    <a:pt x="395" y="20996"/>
                    <a:pt x="864" y="21441"/>
                    <a:pt x="1412" y="21385"/>
                  </a:cubicBezTo>
                  <a:cubicBezTo>
                    <a:pt x="1960" y="21330"/>
                    <a:pt x="2586" y="20773"/>
                    <a:pt x="2977" y="20161"/>
                  </a:cubicBezTo>
                  <a:cubicBezTo>
                    <a:pt x="3368" y="19548"/>
                    <a:pt x="3525" y="18880"/>
                    <a:pt x="3760" y="18045"/>
                  </a:cubicBezTo>
                  <a:cubicBezTo>
                    <a:pt x="3995" y="17210"/>
                    <a:pt x="4308" y="16208"/>
                    <a:pt x="4464" y="15985"/>
                  </a:cubicBezTo>
                  <a:cubicBezTo>
                    <a:pt x="4621" y="15763"/>
                    <a:pt x="4621" y="16319"/>
                    <a:pt x="4699" y="16932"/>
                  </a:cubicBezTo>
                  <a:cubicBezTo>
                    <a:pt x="4777" y="17544"/>
                    <a:pt x="4934" y="18212"/>
                    <a:pt x="5325" y="18713"/>
                  </a:cubicBezTo>
                  <a:cubicBezTo>
                    <a:pt x="5716" y="19214"/>
                    <a:pt x="6342" y="19548"/>
                    <a:pt x="7203" y="19493"/>
                  </a:cubicBezTo>
                  <a:cubicBezTo>
                    <a:pt x="8064" y="19437"/>
                    <a:pt x="9160" y="18992"/>
                    <a:pt x="10725" y="17266"/>
                  </a:cubicBezTo>
                  <a:cubicBezTo>
                    <a:pt x="12290" y="15540"/>
                    <a:pt x="14325" y="12534"/>
                    <a:pt x="16047" y="9750"/>
                  </a:cubicBezTo>
                  <a:cubicBezTo>
                    <a:pt x="17768" y="6967"/>
                    <a:pt x="19177" y="4406"/>
                    <a:pt x="19960" y="2736"/>
                  </a:cubicBezTo>
                  <a:cubicBezTo>
                    <a:pt x="20742" y="1066"/>
                    <a:pt x="20899" y="286"/>
                    <a:pt x="20664" y="64"/>
                  </a:cubicBezTo>
                  <a:cubicBezTo>
                    <a:pt x="20429" y="-159"/>
                    <a:pt x="19803" y="175"/>
                    <a:pt x="19021" y="1511"/>
                  </a:cubicBezTo>
                  <a:cubicBezTo>
                    <a:pt x="18238" y="2847"/>
                    <a:pt x="17299" y="5185"/>
                    <a:pt x="16673" y="8080"/>
                  </a:cubicBezTo>
                  <a:cubicBezTo>
                    <a:pt x="16047" y="10975"/>
                    <a:pt x="15734" y="14427"/>
                    <a:pt x="15577" y="16486"/>
                  </a:cubicBezTo>
                  <a:cubicBezTo>
                    <a:pt x="15421" y="18546"/>
                    <a:pt x="15421" y="19214"/>
                    <a:pt x="15734" y="19882"/>
                  </a:cubicBezTo>
                  <a:cubicBezTo>
                    <a:pt x="16047" y="20550"/>
                    <a:pt x="16673" y="21218"/>
                    <a:pt x="17690" y="21218"/>
                  </a:cubicBezTo>
                  <a:cubicBezTo>
                    <a:pt x="18708" y="21218"/>
                    <a:pt x="20116" y="20550"/>
                    <a:pt x="21525" y="198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8" name="Line"/>
            <p:cNvSpPr/>
            <p:nvPr/>
          </p:nvSpPr>
          <p:spPr>
            <a:xfrm>
              <a:off x="3107104" y="5152119"/>
              <a:ext cx="99646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600" fill="norm" stroke="1" extrusionOk="0">
                  <a:moveTo>
                    <a:pt x="21185" y="0"/>
                  </a:moveTo>
                  <a:cubicBezTo>
                    <a:pt x="18935" y="0"/>
                    <a:pt x="16685" y="0"/>
                    <a:pt x="14210" y="695"/>
                  </a:cubicBezTo>
                  <a:cubicBezTo>
                    <a:pt x="11735" y="1389"/>
                    <a:pt x="9035" y="2779"/>
                    <a:pt x="6560" y="5495"/>
                  </a:cubicBezTo>
                  <a:cubicBezTo>
                    <a:pt x="4085" y="8211"/>
                    <a:pt x="1835" y="12253"/>
                    <a:pt x="710" y="14968"/>
                  </a:cubicBezTo>
                  <a:cubicBezTo>
                    <a:pt x="-415" y="17684"/>
                    <a:pt x="-415" y="19074"/>
                    <a:pt x="2285" y="19958"/>
                  </a:cubicBezTo>
                  <a:cubicBezTo>
                    <a:pt x="4985" y="20842"/>
                    <a:pt x="10385" y="21221"/>
                    <a:pt x="1578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9" name="Line"/>
            <p:cNvSpPr/>
            <p:nvPr/>
          </p:nvSpPr>
          <p:spPr>
            <a:xfrm>
              <a:off x="4146550" y="5164819"/>
              <a:ext cx="127000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040" y="524"/>
                    <a:pt x="10080" y="1047"/>
                    <a:pt x="14220" y="2815"/>
                  </a:cubicBezTo>
                  <a:cubicBezTo>
                    <a:pt x="18360" y="4582"/>
                    <a:pt x="21600" y="7593"/>
                    <a:pt x="21600" y="10604"/>
                  </a:cubicBezTo>
                  <a:cubicBezTo>
                    <a:pt x="21600" y="13615"/>
                    <a:pt x="18360" y="16625"/>
                    <a:pt x="15660" y="18458"/>
                  </a:cubicBezTo>
                  <a:cubicBezTo>
                    <a:pt x="12960" y="20291"/>
                    <a:pt x="10800" y="20945"/>
                    <a:pt x="864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0" name="Line"/>
            <p:cNvSpPr/>
            <p:nvPr/>
          </p:nvSpPr>
          <p:spPr>
            <a:xfrm>
              <a:off x="3282950" y="5252587"/>
              <a:ext cx="254000" cy="250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7" fill="norm" stroke="1" extrusionOk="0">
                  <a:moveTo>
                    <a:pt x="0" y="20616"/>
                  </a:moveTo>
                  <a:cubicBezTo>
                    <a:pt x="1080" y="19176"/>
                    <a:pt x="2160" y="17736"/>
                    <a:pt x="2970" y="15036"/>
                  </a:cubicBezTo>
                  <a:cubicBezTo>
                    <a:pt x="3780" y="12336"/>
                    <a:pt x="4320" y="8376"/>
                    <a:pt x="4770" y="5946"/>
                  </a:cubicBezTo>
                  <a:cubicBezTo>
                    <a:pt x="5220" y="3516"/>
                    <a:pt x="5580" y="2616"/>
                    <a:pt x="5940" y="1716"/>
                  </a:cubicBezTo>
                  <a:cubicBezTo>
                    <a:pt x="6300" y="816"/>
                    <a:pt x="6660" y="-84"/>
                    <a:pt x="6840" y="6"/>
                  </a:cubicBezTo>
                  <a:cubicBezTo>
                    <a:pt x="7020" y="96"/>
                    <a:pt x="7020" y="1176"/>
                    <a:pt x="7110" y="4146"/>
                  </a:cubicBezTo>
                  <a:cubicBezTo>
                    <a:pt x="7200" y="7116"/>
                    <a:pt x="7380" y="11976"/>
                    <a:pt x="7740" y="15126"/>
                  </a:cubicBezTo>
                  <a:cubicBezTo>
                    <a:pt x="8100" y="18276"/>
                    <a:pt x="8640" y="19716"/>
                    <a:pt x="9360" y="20526"/>
                  </a:cubicBezTo>
                  <a:cubicBezTo>
                    <a:pt x="10080" y="21336"/>
                    <a:pt x="10980" y="21516"/>
                    <a:pt x="11700" y="21066"/>
                  </a:cubicBezTo>
                  <a:cubicBezTo>
                    <a:pt x="12420" y="20616"/>
                    <a:pt x="12960" y="19536"/>
                    <a:pt x="13590" y="17106"/>
                  </a:cubicBezTo>
                  <a:cubicBezTo>
                    <a:pt x="14220" y="14676"/>
                    <a:pt x="14940" y="10896"/>
                    <a:pt x="15480" y="8556"/>
                  </a:cubicBezTo>
                  <a:cubicBezTo>
                    <a:pt x="16020" y="6216"/>
                    <a:pt x="16380" y="5316"/>
                    <a:pt x="16650" y="5316"/>
                  </a:cubicBezTo>
                  <a:cubicBezTo>
                    <a:pt x="16920" y="5316"/>
                    <a:pt x="17100" y="6216"/>
                    <a:pt x="17640" y="8376"/>
                  </a:cubicBezTo>
                  <a:cubicBezTo>
                    <a:pt x="18180" y="10536"/>
                    <a:pt x="19080" y="13956"/>
                    <a:pt x="19800" y="16026"/>
                  </a:cubicBezTo>
                  <a:cubicBezTo>
                    <a:pt x="20520" y="18096"/>
                    <a:pt x="21060" y="18816"/>
                    <a:pt x="21600" y="1953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1" name="Line"/>
            <p:cNvSpPr/>
            <p:nvPr/>
          </p:nvSpPr>
          <p:spPr>
            <a:xfrm>
              <a:off x="3873592" y="5279119"/>
              <a:ext cx="211721" cy="178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1192" fill="norm" stroke="1" extrusionOk="0">
                  <a:moveTo>
                    <a:pt x="6344" y="12809"/>
                  </a:moveTo>
                  <a:cubicBezTo>
                    <a:pt x="6555" y="14065"/>
                    <a:pt x="6767" y="15321"/>
                    <a:pt x="6661" y="16702"/>
                  </a:cubicBezTo>
                  <a:cubicBezTo>
                    <a:pt x="6555" y="18084"/>
                    <a:pt x="6132" y="19591"/>
                    <a:pt x="5391" y="20470"/>
                  </a:cubicBezTo>
                  <a:cubicBezTo>
                    <a:pt x="4650" y="21349"/>
                    <a:pt x="3591" y="21600"/>
                    <a:pt x="2532" y="20219"/>
                  </a:cubicBezTo>
                  <a:cubicBezTo>
                    <a:pt x="1473" y="18837"/>
                    <a:pt x="414" y="15823"/>
                    <a:pt x="97" y="12935"/>
                  </a:cubicBezTo>
                  <a:cubicBezTo>
                    <a:pt x="-221" y="10047"/>
                    <a:pt x="203" y="7284"/>
                    <a:pt x="2003" y="5400"/>
                  </a:cubicBezTo>
                  <a:cubicBezTo>
                    <a:pt x="3803" y="3516"/>
                    <a:pt x="6979" y="2512"/>
                    <a:pt x="9838" y="2009"/>
                  </a:cubicBezTo>
                  <a:cubicBezTo>
                    <a:pt x="12697" y="1507"/>
                    <a:pt x="15238" y="1507"/>
                    <a:pt x="17144" y="1507"/>
                  </a:cubicBezTo>
                  <a:cubicBezTo>
                    <a:pt x="19050" y="1507"/>
                    <a:pt x="20320" y="1507"/>
                    <a:pt x="20850" y="1256"/>
                  </a:cubicBezTo>
                  <a:cubicBezTo>
                    <a:pt x="21379" y="1005"/>
                    <a:pt x="21167" y="502"/>
                    <a:pt x="20955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2" name="Line"/>
            <p:cNvSpPr/>
            <p:nvPr/>
          </p:nvSpPr>
          <p:spPr>
            <a:xfrm>
              <a:off x="3943349" y="5045966"/>
              <a:ext cx="196851" cy="144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4" fill="norm" stroke="1" extrusionOk="0">
                  <a:moveTo>
                    <a:pt x="0" y="3491"/>
                  </a:moveTo>
                  <a:cubicBezTo>
                    <a:pt x="697" y="2238"/>
                    <a:pt x="1394" y="986"/>
                    <a:pt x="2323" y="360"/>
                  </a:cubicBezTo>
                  <a:cubicBezTo>
                    <a:pt x="3252" y="-266"/>
                    <a:pt x="4413" y="-266"/>
                    <a:pt x="5806" y="1925"/>
                  </a:cubicBezTo>
                  <a:cubicBezTo>
                    <a:pt x="7200" y="4117"/>
                    <a:pt x="8826" y="8499"/>
                    <a:pt x="9523" y="11473"/>
                  </a:cubicBezTo>
                  <a:cubicBezTo>
                    <a:pt x="10219" y="14447"/>
                    <a:pt x="9987" y="16012"/>
                    <a:pt x="9290" y="17421"/>
                  </a:cubicBezTo>
                  <a:cubicBezTo>
                    <a:pt x="8594" y="18830"/>
                    <a:pt x="7432" y="20082"/>
                    <a:pt x="7432" y="20551"/>
                  </a:cubicBezTo>
                  <a:cubicBezTo>
                    <a:pt x="7432" y="21021"/>
                    <a:pt x="8594" y="20708"/>
                    <a:pt x="11148" y="20708"/>
                  </a:cubicBezTo>
                  <a:cubicBezTo>
                    <a:pt x="13703" y="20708"/>
                    <a:pt x="17652" y="21021"/>
                    <a:pt x="21600" y="2133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3" name="Line"/>
            <p:cNvSpPr/>
            <p:nvPr/>
          </p:nvSpPr>
          <p:spPr>
            <a:xfrm>
              <a:off x="3530600" y="5533119"/>
              <a:ext cx="444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4" name="Line"/>
            <p:cNvSpPr/>
            <p:nvPr/>
          </p:nvSpPr>
          <p:spPr>
            <a:xfrm>
              <a:off x="774700" y="6193519"/>
              <a:ext cx="222250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69" y="1980"/>
                    <a:pt x="4937" y="3960"/>
                    <a:pt x="8537" y="7560"/>
                  </a:cubicBezTo>
                  <a:cubicBezTo>
                    <a:pt x="12137" y="11160"/>
                    <a:pt x="16869" y="163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5" name="Line"/>
            <p:cNvSpPr/>
            <p:nvPr/>
          </p:nvSpPr>
          <p:spPr>
            <a:xfrm>
              <a:off x="774700" y="6161769"/>
              <a:ext cx="247650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354" y="3284"/>
                    <a:pt x="13108" y="6568"/>
                    <a:pt x="9508" y="10168"/>
                  </a:cubicBezTo>
                  <a:cubicBezTo>
                    <a:pt x="5908" y="13768"/>
                    <a:pt x="2954" y="1768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6" name="Line"/>
            <p:cNvSpPr/>
            <p:nvPr/>
          </p:nvSpPr>
          <p:spPr>
            <a:xfrm>
              <a:off x="1334744" y="6289344"/>
              <a:ext cx="360707" cy="145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208" fill="norm" stroke="1" extrusionOk="0">
                  <a:moveTo>
                    <a:pt x="303" y="21208"/>
                  </a:moveTo>
                  <a:cubicBezTo>
                    <a:pt x="52" y="18122"/>
                    <a:pt x="-199" y="15037"/>
                    <a:pt x="241" y="12259"/>
                  </a:cubicBezTo>
                  <a:cubicBezTo>
                    <a:pt x="680" y="9482"/>
                    <a:pt x="1810" y="7014"/>
                    <a:pt x="3066" y="4854"/>
                  </a:cubicBezTo>
                  <a:cubicBezTo>
                    <a:pt x="4322" y="2694"/>
                    <a:pt x="5703" y="842"/>
                    <a:pt x="6708" y="225"/>
                  </a:cubicBezTo>
                  <a:cubicBezTo>
                    <a:pt x="7713" y="-392"/>
                    <a:pt x="8341" y="225"/>
                    <a:pt x="9220" y="2539"/>
                  </a:cubicBezTo>
                  <a:cubicBezTo>
                    <a:pt x="10099" y="4854"/>
                    <a:pt x="11229" y="8865"/>
                    <a:pt x="11982" y="11488"/>
                  </a:cubicBezTo>
                  <a:cubicBezTo>
                    <a:pt x="12736" y="14111"/>
                    <a:pt x="13113" y="15345"/>
                    <a:pt x="13615" y="15962"/>
                  </a:cubicBezTo>
                  <a:cubicBezTo>
                    <a:pt x="14117" y="16579"/>
                    <a:pt x="14745" y="16579"/>
                    <a:pt x="16064" y="14111"/>
                  </a:cubicBezTo>
                  <a:cubicBezTo>
                    <a:pt x="17382" y="11642"/>
                    <a:pt x="19392" y="6705"/>
                    <a:pt x="21401" y="17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7" name="Line"/>
            <p:cNvSpPr/>
            <p:nvPr/>
          </p:nvSpPr>
          <p:spPr>
            <a:xfrm>
              <a:off x="1992159" y="6105155"/>
              <a:ext cx="204941" cy="433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382" fill="norm" stroke="1" extrusionOk="0">
                  <a:moveTo>
                    <a:pt x="1503" y="912"/>
                  </a:moveTo>
                  <a:cubicBezTo>
                    <a:pt x="622" y="2791"/>
                    <a:pt x="-260" y="4669"/>
                    <a:pt x="71" y="6860"/>
                  </a:cubicBezTo>
                  <a:cubicBezTo>
                    <a:pt x="401" y="9052"/>
                    <a:pt x="1944" y="11556"/>
                    <a:pt x="3267" y="13643"/>
                  </a:cubicBezTo>
                  <a:cubicBezTo>
                    <a:pt x="4589" y="15730"/>
                    <a:pt x="5691" y="17399"/>
                    <a:pt x="6683" y="18599"/>
                  </a:cubicBezTo>
                  <a:cubicBezTo>
                    <a:pt x="7675" y="19799"/>
                    <a:pt x="8556" y="20530"/>
                    <a:pt x="9548" y="20947"/>
                  </a:cubicBezTo>
                  <a:cubicBezTo>
                    <a:pt x="10540" y="21365"/>
                    <a:pt x="11642" y="21469"/>
                    <a:pt x="12634" y="21312"/>
                  </a:cubicBezTo>
                  <a:cubicBezTo>
                    <a:pt x="13626" y="21156"/>
                    <a:pt x="14507" y="20739"/>
                    <a:pt x="15720" y="19226"/>
                  </a:cubicBezTo>
                  <a:cubicBezTo>
                    <a:pt x="16932" y="17712"/>
                    <a:pt x="18475" y="15104"/>
                    <a:pt x="19467" y="11869"/>
                  </a:cubicBezTo>
                  <a:cubicBezTo>
                    <a:pt x="20458" y="8634"/>
                    <a:pt x="20899" y="4773"/>
                    <a:pt x="21009" y="2582"/>
                  </a:cubicBezTo>
                  <a:cubicBezTo>
                    <a:pt x="21120" y="391"/>
                    <a:pt x="20899" y="-131"/>
                    <a:pt x="20679" y="26"/>
                  </a:cubicBezTo>
                  <a:cubicBezTo>
                    <a:pt x="20458" y="182"/>
                    <a:pt x="20238" y="1017"/>
                    <a:pt x="20348" y="1747"/>
                  </a:cubicBezTo>
                  <a:cubicBezTo>
                    <a:pt x="20458" y="2478"/>
                    <a:pt x="20899" y="3104"/>
                    <a:pt x="21340" y="37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8" name="Line"/>
            <p:cNvSpPr/>
            <p:nvPr/>
          </p:nvSpPr>
          <p:spPr>
            <a:xfrm>
              <a:off x="2260600" y="6281808"/>
              <a:ext cx="158750" cy="178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0" fill="norm" stroke="1" extrusionOk="0">
                  <a:moveTo>
                    <a:pt x="0" y="3840"/>
                  </a:moveTo>
                  <a:cubicBezTo>
                    <a:pt x="0" y="8612"/>
                    <a:pt x="0" y="13384"/>
                    <a:pt x="0" y="16523"/>
                  </a:cubicBezTo>
                  <a:cubicBezTo>
                    <a:pt x="0" y="19663"/>
                    <a:pt x="0" y="21170"/>
                    <a:pt x="144" y="21170"/>
                  </a:cubicBezTo>
                  <a:cubicBezTo>
                    <a:pt x="288" y="21170"/>
                    <a:pt x="576" y="19663"/>
                    <a:pt x="1296" y="16523"/>
                  </a:cubicBezTo>
                  <a:cubicBezTo>
                    <a:pt x="2016" y="13384"/>
                    <a:pt x="3168" y="8612"/>
                    <a:pt x="3888" y="5598"/>
                  </a:cubicBezTo>
                  <a:cubicBezTo>
                    <a:pt x="4608" y="2584"/>
                    <a:pt x="4896" y="1328"/>
                    <a:pt x="5760" y="575"/>
                  </a:cubicBezTo>
                  <a:cubicBezTo>
                    <a:pt x="6624" y="-179"/>
                    <a:pt x="8064" y="-430"/>
                    <a:pt x="10080" y="1328"/>
                  </a:cubicBezTo>
                  <a:cubicBezTo>
                    <a:pt x="12096" y="3086"/>
                    <a:pt x="14688" y="6854"/>
                    <a:pt x="15984" y="9365"/>
                  </a:cubicBezTo>
                  <a:cubicBezTo>
                    <a:pt x="17280" y="11877"/>
                    <a:pt x="17280" y="13133"/>
                    <a:pt x="18000" y="12756"/>
                  </a:cubicBezTo>
                  <a:cubicBezTo>
                    <a:pt x="18720" y="12379"/>
                    <a:pt x="20160" y="10370"/>
                    <a:pt x="21600" y="83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9" name="Line"/>
            <p:cNvSpPr/>
            <p:nvPr/>
          </p:nvSpPr>
          <p:spPr>
            <a:xfrm>
              <a:off x="2463800" y="6276069"/>
              <a:ext cx="25400" cy="91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5526"/>
                    <a:pt x="7200" y="11051"/>
                    <a:pt x="9000" y="15070"/>
                  </a:cubicBezTo>
                  <a:cubicBezTo>
                    <a:pt x="10800" y="19088"/>
                    <a:pt x="10800" y="21600"/>
                    <a:pt x="12600" y="21600"/>
                  </a:cubicBezTo>
                  <a:cubicBezTo>
                    <a:pt x="14400" y="21600"/>
                    <a:pt x="18000" y="19088"/>
                    <a:pt x="21600" y="165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0" name="Line"/>
            <p:cNvSpPr/>
            <p:nvPr/>
          </p:nvSpPr>
          <p:spPr>
            <a:xfrm>
              <a:off x="2501900" y="6149069"/>
              <a:ext cx="1270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1" name="Line"/>
            <p:cNvSpPr/>
            <p:nvPr/>
          </p:nvSpPr>
          <p:spPr>
            <a:xfrm>
              <a:off x="2609850" y="5935242"/>
              <a:ext cx="101600" cy="491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fill="norm" stroke="1" extrusionOk="0">
                  <a:moveTo>
                    <a:pt x="21600" y="2667"/>
                  </a:moveTo>
                  <a:cubicBezTo>
                    <a:pt x="21600" y="2208"/>
                    <a:pt x="21600" y="1748"/>
                    <a:pt x="20925" y="1289"/>
                  </a:cubicBezTo>
                  <a:cubicBezTo>
                    <a:pt x="20250" y="829"/>
                    <a:pt x="18900" y="370"/>
                    <a:pt x="17100" y="140"/>
                  </a:cubicBezTo>
                  <a:cubicBezTo>
                    <a:pt x="15300" y="-90"/>
                    <a:pt x="13050" y="-90"/>
                    <a:pt x="10800" y="553"/>
                  </a:cubicBezTo>
                  <a:cubicBezTo>
                    <a:pt x="8550" y="1197"/>
                    <a:pt x="6300" y="2484"/>
                    <a:pt x="4500" y="4919"/>
                  </a:cubicBezTo>
                  <a:cubicBezTo>
                    <a:pt x="2700" y="7355"/>
                    <a:pt x="1350" y="10940"/>
                    <a:pt x="675" y="13513"/>
                  </a:cubicBezTo>
                  <a:cubicBezTo>
                    <a:pt x="0" y="16087"/>
                    <a:pt x="0" y="17650"/>
                    <a:pt x="0" y="18890"/>
                  </a:cubicBezTo>
                  <a:cubicBezTo>
                    <a:pt x="0" y="20131"/>
                    <a:pt x="0" y="21050"/>
                    <a:pt x="225" y="21280"/>
                  </a:cubicBezTo>
                  <a:cubicBezTo>
                    <a:pt x="450" y="21510"/>
                    <a:pt x="900" y="21050"/>
                    <a:pt x="900" y="20545"/>
                  </a:cubicBezTo>
                  <a:cubicBezTo>
                    <a:pt x="900" y="20039"/>
                    <a:pt x="450" y="19488"/>
                    <a:pt x="0" y="189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2" name="Line"/>
            <p:cNvSpPr/>
            <p:nvPr/>
          </p:nvSpPr>
          <p:spPr>
            <a:xfrm>
              <a:off x="2584450" y="6193519"/>
              <a:ext cx="15240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7760"/>
                    <a:pt x="0" y="13920"/>
                    <a:pt x="3600" y="10320"/>
                  </a:cubicBezTo>
                  <a:cubicBezTo>
                    <a:pt x="7200" y="6720"/>
                    <a:pt x="14400" y="33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3" name="Line"/>
            <p:cNvSpPr/>
            <p:nvPr/>
          </p:nvSpPr>
          <p:spPr>
            <a:xfrm>
              <a:off x="2978181" y="5998413"/>
              <a:ext cx="153592" cy="402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284" fill="norm" stroke="1" extrusionOk="0">
                  <a:moveTo>
                    <a:pt x="19868" y="2930"/>
                  </a:moveTo>
                  <a:cubicBezTo>
                    <a:pt x="20444" y="2370"/>
                    <a:pt x="21020" y="1811"/>
                    <a:pt x="20876" y="1251"/>
                  </a:cubicBezTo>
                  <a:cubicBezTo>
                    <a:pt x="20732" y="691"/>
                    <a:pt x="19868" y="132"/>
                    <a:pt x="18572" y="20"/>
                  </a:cubicBezTo>
                  <a:cubicBezTo>
                    <a:pt x="17276" y="-92"/>
                    <a:pt x="15548" y="244"/>
                    <a:pt x="12668" y="1811"/>
                  </a:cubicBezTo>
                  <a:cubicBezTo>
                    <a:pt x="9788" y="3377"/>
                    <a:pt x="5756" y="6175"/>
                    <a:pt x="3164" y="8917"/>
                  </a:cubicBezTo>
                  <a:cubicBezTo>
                    <a:pt x="572" y="11659"/>
                    <a:pt x="-580" y="14345"/>
                    <a:pt x="284" y="16472"/>
                  </a:cubicBezTo>
                  <a:cubicBezTo>
                    <a:pt x="1148" y="18598"/>
                    <a:pt x="4028" y="20165"/>
                    <a:pt x="6476" y="20836"/>
                  </a:cubicBezTo>
                  <a:cubicBezTo>
                    <a:pt x="8924" y="21508"/>
                    <a:pt x="10940" y="21284"/>
                    <a:pt x="12956" y="210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4" name="Line"/>
            <p:cNvSpPr/>
            <p:nvPr/>
          </p:nvSpPr>
          <p:spPr>
            <a:xfrm>
              <a:off x="3162354" y="6164012"/>
              <a:ext cx="190447" cy="175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077" fill="norm" stroke="1" extrusionOk="0">
                  <a:moveTo>
                    <a:pt x="13376" y="493"/>
                  </a:moveTo>
                  <a:cubicBezTo>
                    <a:pt x="10794" y="-15"/>
                    <a:pt x="8211" y="-523"/>
                    <a:pt x="5746" y="1129"/>
                  </a:cubicBezTo>
                  <a:cubicBezTo>
                    <a:pt x="3281" y="2781"/>
                    <a:pt x="933" y="6592"/>
                    <a:pt x="228" y="9769"/>
                  </a:cubicBezTo>
                  <a:cubicBezTo>
                    <a:pt x="-476" y="12945"/>
                    <a:pt x="463" y="15486"/>
                    <a:pt x="2811" y="16630"/>
                  </a:cubicBezTo>
                  <a:cubicBezTo>
                    <a:pt x="5159" y="17773"/>
                    <a:pt x="8915" y="17519"/>
                    <a:pt x="11381" y="15995"/>
                  </a:cubicBezTo>
                  <a:cubicBezTo>
                    <a:pt x="13846" y="14470"/>
                    <a:pt x="15020" y="11675"/>
                    <a:pt x="15489" y="9515"/>
                  </a:cubicBezTo>
                  <a:cubicBezTo>
                    <a:pt x="15959" y="7355"/>
                    <a:pt x="15724" y="5830"/>
                    <a:pt x="15607" y="5703"/>
                  </a:cubicBezTo>
                  <a:cubicBezTo>
                    <a:pt x="15489" y="5576"/>
                    <a:pt x="15489" y="6846"/>
                    <a:pt x="16428" y="9642"/>
                  </a:cubicBezTo>
                  <a:cubicBezTo>
                    <a:pt x="17367" y="12437"/>
                    <a:pt x="19246" y="16757"/>
                    <a:pt x="21124" y="210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5" name="Line"/>
            <p:cNvSpPr/>
            <p:nvPr/>
          </p:nvSpPr>
          <p:spPr>
            <a:xfrm>
              <a:off x="3422650" y="6339569"/>
              <a:ext cx="82550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85" y="3757"/>
                    <a:pt x="17169" y="7513"/>
                    <a:pt x="13569" y="11113"/>
                  </a:cubicBezTo>
                  <a:cubicBezTo>
                    <a:pt x="9969" y="14713"/>
                    <a:pt x="4985" y="1815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6" name="Line"/>
            <p:cNvSpPr/>
            <p:nvPr/>
          </p:nvSpPr>
          <p:spPr>
            <a:xfrm>
              <a:off x="4133850" y="6034206"/>
              <a:ext cx="101600" cy="35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6" fill="norm" stroke="1" extrusionOk="0">
                  <a:moveTo>
                    <a:pt x="0" y="417"/>
                  </a:moveTo>
                  <a:cubicBezTo>
                    <a:pt x="2250" y="162"/>
                    <a:pt x="4500" y="-94"/>
                    <a:pt x="6300" y="34"/>
                  </a:cubicBezTo>
                  <a:cubicBezTo>
                    <a:pt x="8100" y="162"/>
                    <a:pt x="9450" y="673"/>
                    <a:pt x="12825" y="2654"/>
                  </a:cubicBezTo>
                  <a:cubicBezTo>
                    <a:pt x="16200" y="4635"/>
                    <a:pt x="21600" y="8086"/>
                    <a:pt x="21600" y="11281"/>
                  </a:cubicBezTo>
                  <a:cubicBezTo>
                    <a:pt x="21600" y="14476"/>
                    <a:pt x="16200" y="17416"/>
                    <a:pt x="12600" y="19078"/>
                  </a:cubicBezTo>
                  <a:cubicBezTo>
                    <a:pt x="9000" y="20739"/>
                    <a:pt x="7200" y="21123"/>
                    <a:pt x="5400" y="215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7" name="Line"/>
            <p:cNvSpPr/>
            <p:nvPr/>
          </p:nvSpPr>
          <p:spPr>
            <a:xfrm>
              <a:off x="3708400" y="6060169"/>
              <a:ext cx="142532" cy="334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500" fill="norm" stroke="1" extrusionOk="0">
                  <a:moveTo>
                    <a:pt x="7624" y="0"/>
                  </a:moveTo>
                  <a:cubicBezTo>
                    <a:pt x="6671" y="2581"/>
                    <a:pt x="5718" y="5162"/>
                    <a:pt x="5082" y="8287"/>
                  </a:cubicBezTo>
                  <a:cubicBezTo>
                    <a:pt x="4447" y="11411"/>
                    <a:pt x="4129" y="15079"/>
                    <a:pt x="3812" y="17253"/>
                  </a:cubicBezTo>
                  <a:cubicBezTo>
                    <a:pt x="3494" y="19426"/>
                    <a:pt x="3176" y="20106"/>
                    <a:pt x="3335" y="20038"/>
                  </a:cubicBezTo>
                  <a:cubicBezTo>
                    <a:pt x="3494" y="19970"/>
                    <a:pt x="4129" y="19155"/>
                    <a:pt x="5400" y="18136"/>
                  </a:cubicBezTo>
                  <a:cubicBezTo>
                    <a:pt x="6671" y="17117"/>
                    <a:pt x="8576" y="15894"/>
                    <a:pt x="10165" y="15011"/>
                  </a:cubicBezTo>
                  <a:cubicBezTo>
                    <a:pt x="11753" y="14128"/>
                    <a:pt x="13024" y="13585"/>
                    <a:pt x="14453" y="13449"/>
                  </a:cubicBezTo>
                  <a:cubicBezTo>
                    <a:pt x="15882" y="13313"/>
                    <a:pt x="17471" y="13585"/>
                    <a:pt x="18741" y="13992"/>
                  </a:cubicBezTo>
                  <a:cubicBezTo>
                    <a:pt x="20012" y="14400"/>
                    <a:pt x="20965" y="14943"/>
                    <a:pt x="21282" y="15894"/>
                  </a:cubicBezTo>
                  <a:cubicBezTo>
                    <a:pt x="21600" y="16845"/>
                    <a:pt x="21282" y="18204"/>
                    <a:pt x="19376" y="19223"/>
                  </a:cubicBezTo>
                  <a:cubicBezTo>
                    <a:pt x="17471" y="20242"/>
                    <a:pt x="13976" y="20921"/>
                    <a:pt x="11118" y="21260"/>
                  </a:cubicBezTo>
                  <a:cubicBezTo>
                    <a:pt x="8259" y="21600"/>
                    <a:pt x="6035" y="21600"/>
                    <a:pt x="4288" y="21125"/>
                  </a:cubicBezTo>
                  <a:cubicBezTo>
                    <a:pt x="2541" y="20649"/>
                    <a:pt x="1271" y="19698"/>
                    <a:pt x="0" y="1874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8" name="Line"/>
            <p:cNvSpPr/>
            <p:nvPr/>
          </p:nvSpPr>
          <p:spPr>
            <a:xfrm>
              <a:off x="7606760" y="2984325"/>
              <a:ext cx="136007" cy="330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484" fill="norm" stroke="1" extrusionOk="0">
                  <a:moveTo>
                    <a:pt x="5069" y="159"/>
                  </a:moveTo>
                  <a:cubicBezTo>
                    <a:pt x="3075" y="22"/>
                    <a:pt x="1081" y="-116"/>
                    <a:pt x="583" y="159"/>
                  </a:cubicBezTo>
                  <a:cubicBezTo>
                    <a:pt x="84" y="434"/>
                    <a:pt x="1081" y="1122"/>
                    <a:pt x="3407" y="1604"/>
                  </a:cubicBezTo>
                  <a:cubicBezTo>
                    <a:pt x="5734" y="2085"/>
                    <a:pt x="9389" y="2360"/>
                    <a:pt x="12047" y="2498"/>
                  </a:cubicBezTo>
                  <a:cubicBezTo>
                    <a:pt x="14706" y="2636"/>
                    <a:pt x="16367" y="2636"/>
                    <a:pt x="18029" y="2498"/>
                  </a:cubicBezTo>
                  <a:cubicBezTo>
                    <a:pt x="19690" y="2360"/>
                    <a:pt x="21352" y="2085"/>
                    <a:pt x="21352" y="1741"/>
                  </a:cubicBezTo>
                  <a:cubicBezTo>
                    <a:pt x="21352" y="1397"/>
                    <a:pt x="19690" y="985"/>
                    <a:pt x="18029" y="916"/>
                  </a:cubicBezTo>
                  <a:cubicBezTo>
                    <a:pt x="16367" y="847"/>
                    <a:pt x="14706" y="1122"/>
                    <a:pt x="13044" y="1535"/>
                  </a:cubicBezTo>
                  <a:cubicBezTo>
                    <a:pt x="11383" y="1948"/>
                    <a:pt x="9721" y="2498"/>
                    <a:pt x="8724" y="3461"/>
                  </a:cubicBezTo>
                  <a:cubicBezTo>
                    <a:pt x="7727" y="4424"/>
                    <a:pt x="7395" y="5800"/>
                    <a:pt x="6232" y="7795"/>
                  </a:cubicBezTo>
                  <a:cubicBezTo>
                    <a:pt x="5069" y="9790"/>
                    <a:pt x="3075" y="12404"/>
                    <a:pt x="1746" y="14467"/>
                  </a:cubicBezTo>
                  <a:cubicBezTo>
                    <a:pt x="417" y="16531"/>
                    <a:pt x="-248" y="18045"/>
                    <a:pt x="84" y="19076"/>
                  </a:cubicBezTo>
                  <a:cubicBezTo>
                    <a:pt x="417" y="20108"/>
                    <a:pt x="1746" y="20659"/>
                    <a:pt x="4903" y="21002"/>
                  </a:cubicBezTo>
                  <a:cubicBezTo>
                    <a:pt x="8060" y="21346"/>
                    <a:pt x="13044" y="21484"/>
                    <a:pt x="15869" y="21484"/>
                  </a:cubicBezTo>
                  <a:cubicBezTo>
                    <a:pt x="18694" y="21484"/>
                    <a:pt x="19358" y="21346"/>
                    <a:pt x="20023" y="212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9" name="Line"/>
            <p:cNvSpPr/>
            <p:nvPr/>
          </p:nvSpPr>
          <p:spPr>
            <a:xfrm>
              <a:off x="7740650" y="3167520"/>
              <a:ext cx="234950" cy="15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4" fill="norm" stroke="1" extrusionOk="0">
                  <a:moveTo>
                    <a:pt x="0" y="5646"/>
                  </a:moveTo>
                  <a:cubicBezTo>
                    <a:pt x="0" y="4206"/>
                    <a:pt x="0" y="2766"/>
                    <a:pt x="486" y="1758"/>
                  </a:cubicBezTo>
                  <a:cubicBezTo>
                    <a:pt x="973" y="750"/>
                    <a:pt x="1946" y="174"/>
                    <a:pt x="2919" y="30"/>
                  </a:cubicBezTo>
                  <a:cubicBezTo>
                    <a:pt x="3892" y="-114"/>
                    <a:pt x="4865" y="174"/>
                    <a:pt x="5546" y="2622"/>
                  </a:cubicBezTo>
                  <a:cubicBezTo>
                    <a:pt x="6227" y="5070"/>
                    <a:pt x="6616" y="9678"/>
                    <a:pt x="6130" y="12990"/>
                  </a:cubicBezTo>
                  <a:cubicBezTo>
                    <a:pt x="5643" y="16302"/>
                    <a:pt x="4281" y="18318"/>
                    <a:pt x="3114" y="19614"/>
                  </a:cubicBezTo>
                  <a:cubicBezTo>
                    <a:pt x="1946" y="20910"/>
                    <a:pt x="973" y="21486"/>
                    <a:pt x="584" y="20910"/>
                  </a:cubicBezTo>
                  <a:cubicBezTo>
                    <a:pt x="195" y="20334"/>
                    <a:pt x="389" y="18606"/>
                    <a:pt x="2238" y="15438"/>
                  </a:cubicBezTo>
                  <a:cubicBezTo>
                    <a:pt x="4086" y="12270"/>
                    <a:pt x="7589" y="7662"/>
                    <a:pt x="9632" y="4782"/>
                  </a:cubicBezTo>
                  <a:cubicBezTo>
                    <a:pt x="11676" y="1902"/>
                    <a:pt x="12259" y="750"/>
                    <a:pt x="12259" y="1614"/>
                  </a:cubicBezTo>
                  <a:cubicBezTo>
                    <a:pt x="12259" y="2478"/>
                    <a:pt x="11676" y="5358"/>
                    <a:pt x="11384" y="7518"/>
                  </a:cubicBezTo>
                  <a:cubicBezTo>
                    <a:pt x="11092" y="9678"/>
                    <a:pt x="11092" y="11118"/>
                    <a:pt x="12843" y="12846"/>
                  </a:cubicBezTo>
                  <a:cubicBezTo>
                    <a:pt x="14595" y="14574"/>
                    <a:pt x="18097" y="16590"/>
                    <a:pt x="21600" y="186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0" name="Line"/>
            <p:cNvSpPr/>
            <p:nvPr/>
          </p:nvSpPr>
          <p:spPr>
            <a:xfrm>
              <a:off x="7607300" y="3414335"/>
              <a:ext cx="247650" cy="4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277" y="10800"/>
                    <a:pt x="12554" y="0"/>
                    <a:pt x="16154" y="0"/>
                  </a:cubicBezTo>
                  <a:cubicBezTo>
                    <a:pt x="19754" y="0"/>
                    <a:pt x="20677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1" name="Line"/>
            <p:cNvSpPr/>
            <p:nvPr/>
          </p:nvSpPr>
          <p:spPr>
            <a:xfrm>
              <a:off x="7747000" y="3399519"/>
              <a:ext cx="1397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2" name="Line"/>
            <p:cNvSpPr/>
            <p:nvPr/>
          </p:nvSpPr>
          <p:spPr>
            <a:xfrm>
              <a:off x="8108950" y="3132819"/>
              <a:ext cx="190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3" name="Line"/>
            <p:cNvSpPr/>
            <p:nvPr/>
          </p:nvSpPr>
          <p:spPr>
            <a:xfrm>
              <a:off x="8121650" y="3297919"/>
              <a:ext cx="127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21600" y="0"/>
                  </a:moveTo>
                  <a:cubicBezTo>
                    <a:pt x="14400" y="21600"/>
                    <a:pt x="7200" y="216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4" name="Line"/>
            <p:cNvSpPr/>
            <p:nvPr/>
          </p:nvSpPr>
          <p:spPr>
            <a:xfrm>
              <a:off x="8504300" y="3037569"/>
              <a:ext cx="246000" cy="290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356" fill="norm" stroke="1" extrusionOk="0">
                  <a:moveTo>
                    <a:pt x="2071" y="6527"/>
                  </a:moveTo>
                  <a:cubicBezTo>
                    <a:pt x="2256" y="10567"/>
                    <a:pt x="2441" y="14607"/>
                    <a:pt x="2533" y="17171"/>
                  </a:cubicBezTo>
                  <a:cubicBezTo>
                    <a:pt x="2625" y="19735"/>
                    <a:pt x="2625" y="20823"/>
                    <a:pt x="2164" y="21212"/>
                  </a:cubicBezTo>
                  <a:cubicBezTo>
                    <a:pt x="1702" y="21600"/>
                    <a:pt x="779" y="21289"/>
                    <a:pt x="318" y="19269"/>
                  </a:cubicBezTo>
                  <a:cubicBezTo>
                    <a:pt x="-144" y="17249"/>
                    <a:pt x="-144" y="13519"/>
                    <a:pt x="594" y="10334"/>
                  </a:cubicBezTo>
                  <a:cubicBezTo>
                    <a:pt x="1333" y="7148"/>
                    <a:pt x="2810" y="4506"/>
                    <a:pt x="4102" y="3186"/>
                  </a:cubicBezTo>
                  <a:cubicBezTo>
                    <a:pt x="5394" y="1865"/>
                    <a:pt x="6502" y="1865"/>
                    <a:pt x="7979" y="3186"/>
                  </a:cubicBezTo>
                  <a:cubicBezTo>
                    <a:pt x="9456" y="4506"/>
                    <a:pt x="11302" y="7148"/>
                    <a:pt x="12871" y="9712"/>
                  </a:cubicBezTo>
                  <a:cubicBezTo>
                    <a:pt x="14441" y="12276"/>
                    <a:pt x="15733" y="14763"/>
                    <a:pt x="16656" y="16394"/>
                  </a:cubicBezTo>
                  <a:cubicBezTo>
                    <a:pt x="17579" y="18026"/>
                    <a:pt x="18133" y="18803"/>
                    <a:pt x="18687" y="18881"/>
                  </a:cubicBezTo>
                  <a:cubicBezTo>
                    <a:pt x="19241" y="18958"/>
                    <a:pt x="19794" y="18337"/>
                    <a:pt x="20164" y="15617"/>
                  </a:cubicBezTo>
                  <a:cubicBezTo>
                    <a:pt x="20533" y="12898"/>
                    <a:pt x="20718" y="8081"/>
                    <a:pt x="20902" y="5128"/>
                  </a:cubicBezTo>
                  <a:cubicBezTo>
                    <a:pt x="21087" y="2176"/>
                    <a:pt x="21271" y="1088"/>
                    <a:pt x="2145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5" name="Line"/>
            <p:cNvSpPr/>
            <p:nvPr/>
          </p:nvSpPr>
          <p:spPr>
            <a:xfrm>
              <a:off x="8800004" y="3183619"/>
              <a:ext cx="101142" cy="128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2" h="21449" fill="norm" stroke="1" extrusionOk="0">
                  <a:moveTo>
                    <a:pt x="14480" y="0"/>
                  </a:moveTo>
                  <a:cubicBezTo>
                    <a:pt x="12320" y="0"/>
                    <a:pt x="10160" y="0"/>
                    <a:pt x="7352" y="1416"/>
                  </a:cubicBezTo>
                  <a:cubicBezTo>
                    <a:pt x="4544" y="2833"/>
                    <a:pt x="1088" y="5666"/>
                    <a:pt x="224" y="8852"/>
                  </a:cubicBezTo>
                  <a:cubicBezTo>
                    <a:pt x="-640" y="12039"/>
                    <a:pt x="1088" y="15580"/>
                    <a:pt x="3896" y="17882"/>
                  </a:cubicBezTo>
                  <a:cubicBezTo>
                    <a:pt x="6704" y="20184"/>
                    <a:pt x="10592" y="21246"/>
                    <a:pt x="13616" y="21423"/>
                  </a:cubicBezTo>
                  <a:cubicBezTo>
                    <a:pt x="16640" y="21600"/>
                    <a:pt x="18800" y="20892"/>
                    <a:pt x="19880" y="18236"/>
                  </a:cubicBezTo>
                  <a:cubicBezTo>
                    <a:pt x="20960" y="15580"/>
                    <a:pt x="20960" y="10977"/>
                    <a:pt x="19448" y="7967"/>
                  </a:cubicBezTo>
                  <a:cubicBezTo>
                    <a:pt x="17936" y="4957"/>
                    <a:pt x="14912" y="3541"/>
                    <a:pt x="12536" y="3364"/>
                  </a:cubicBezTo>
                  <a:cubicBezTo>
                    <a:pt x="10160" y="3187"/>
                    <a:pt x="8432" y="4249"/>
                    <a:pt x="6704" y="53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6" name="Line"/>
            <p:cNvSpPr/>
            <p:nvPr/>
          </p:nvSpPr>
          <p:spPr>
            <a:xfrm>
              <a:off x="9328150" y="3228069"/>
              <a:ext cx="317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7" name="Line"/>
            <p:cNvSpPr/>
            <p:nvPr/>
          </p:nvSpPr>
          <p:spPr>
            <a:xfrm>
              <a:off x="9334499" y="3113769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8" name="Line"/>
            <p:cNvSpPr/>
            <p:nvPr/>
          </p:nvSpPr>
          <p:spPr>
            <a:xfrm>
              <a:off x="9392444" y="3158219"/>
              <a:ext cx="109152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600" fill="norm" stroke="1" extrusionOk="0">
                  <a:moveTo>
                    <a:pt x="3515" y="0"/>
                  </a:moveTo>
                  <a:cubicBezTo>
                    <a:pt x="3107" y="3046"/>
                    <a:pt x="2700" y="6092"/>
                    <a:pt x="2089" y="9000"/>
                  </a:cubicBezTo>
                  <a:cubicBezTo>
                    <a:pt x="1477" y="11908"/>
                    <a:pt x="662" y="14677"/>
                    <a:pt x="255" y="15369"/>
                  </a:cubicBezTo>
                  <a:cubicBezTo>
                    <a:pt x="-153" y="16062"/>
                    <a:pt x="-153" y="14677"/>
                    <a:pt x="866" y="12185"/>
                  </a:cubicBezTo>
                  <a:cubicBezTo>
                    <a:pt x="1885" y="9692"/>
                    <a:pt x="3922" y="6092"/>
                    <a:pt x="5960" y="3738"/>
                  </a:cubicBezTo>
                  <a:cubicBezTo>
                    <a:pt x="7998" y="1385"/>
                    <a:pt x="10036" y="277"/>
                    <a:pt x="12685" y="554"/>
                  </a:cubicBezTo>
                  <a:cubicBezTo>
                    <a:pt x="15334" y="831"/>
                    <a:pt x="18594" y="2492"/>
                    <a:pt x="20021" y="6231"/>
                  </a:cubicBezTo>
                  <a:cubicBezTo>
                    <a:pt x="21447" y="9969"/>
                    <a:pt x="21039" y="15785"/>
                    <a:pt x="2063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9" name="Line"/>
            <p:cNvSpPr/>
            <p:nvPr/>
          </p:nvSpPr>
          <p:spPr>
            <a:xfrm>
              <a:off x="9554633" y="2928560"/>
              <a:ext cx="236022" cy="428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335" fill="norm" stroke="1" extrusionOk="0">
                  <a:moveTo>
                    <a:pt x="15101" y="1633"/>
                  </a:moveTo>
                  <a:cubicBezTo>
                    <a:pt x="14719" y="1106"/>
                    <a:pt x="14336" y="580"/>
                    <a:pt x="13667" y="263"/>
                  </a:cubicBezTo>
                  <a:cubicBezTo>
                    <a:pt x="12998" y="-53"/>
                    <a:pt x="12042" y="-158"/>
                    <a:pt x="11087" y="369"/>
                  </a:cubicBezTo>
                  <a:cubicBezTo>
                    <a:pt x="10131" y="896"/>
                    <a:pt x="9175" y="2055"/>
                    <a:pt x="8602" y="4583"/>
                  </a:cubicBezTo>
                  <a:cubicBezTo>
                    <a:pt x="8028" y="7112"/>
                    <a:pt x="7837" y="11011"/>
                    <a:pt x="7550" y="13803"/>
                  </a:cubicBezTo>
                  <a:cubicBezTo>
                    <a:pt x="7264" y="16595"/>
                    <a:pt x="6881" y="18281"/>
                    <a:pt x="6212" y="19335"/>
                  </a:cubicBezTo>
                  <a:cubicBezTo>
                    <a:pt x="5543" y="20388"/>
                    <a:pt x="4588" y="20810"/>
                    <a:pt x="3632" y="20862"/>
                  </a:cubicBezTo>
                  <a:cubicBezTo>
                    <a:pt x="2676" y="20915"/>
                    <a:pt x="1720" y="20599"/>
                    <a:pt x="1051" y="19862"/>
                  </a:cubicBezTo>
                  <a:cubicBezTo>
                    <a:pt x="382" y="19124"/>
                    <a:pt x="0" y="17965"/>
                    <a:pt x="0" y="17122"/>
                  </a:cubicBezTo>
                  <a:cubicBezTo>
                    <a:pt x="0" y="16279"/>
                    <a:pt x="382" y="15752"/>
                    <a:pt x="1625" y="15383"/>
                  </a:cubicBezTo>
                  <a:cubicBezTo>
                    <a:pt x="2867" y="15015"/>
                    <a:pt x="4970" y="14804"/>
                    <a:pt x="7359" y="14804"/>
                  </a:cubicBezTo>
                  <a:cubicBezTo>
                    <a:pt x="9749" y="14804"/>
                    <a:pt x="12425" y="15015"/>
                    <a:pt x="14241" y="15120"/>
                  </a:cubicBezTo>
                  <a:cubicBezTo>
                    <a:pt x="16057" y="15225"/>
                    <a:pt x="17012" y="15225"/>
                    <a:pt x="17012" y="15331"/>
                  </a:cubicBezTo>
                  <a:cubicBezTo>
                    <a:pt x="17012" y="15436"/>
                    <a:pt x="16057" y="15647"/>
                    <a:pt x="15196" y="15910"/>
                  </a:cubicBezTo>
                  <a:cubicBezTo>
                    <a:pt x="14336" y="16174"/>
                    <a:pt x="13572" y="16490"/>
                    <a:pt x="13094" y="16911"/>
                  </a:cubicBezTo>
                  <a:cubicBezTo>
                    <a:pt x="12616" y="17333"/>
                    <a:pt x="12425" y="17860"/>
                    <a:pt x="12329" y="18439"/>
                  </a:cubicBezTo>
                  <a:cubicBezTo>
                    <a:pt x="12234" y="19019"/>
                    <a:pt x="12234" y="19651"/>
                    <a:pt x="12616" y="20125"/>
                  </a:cubicBezTo>
                  <a:cubicBezTo>
                    <a:pt x="12998" y="20599"/>
                    <a:pt x="13763" y="20915"/>
                    <a:pt x="14623" y="21126"/>
                  </a:cubicBezTo>
                  <a:cubicBezTo>
                    <a:pt x="15483" y="21337"/>
                    <a:pt x="16439" y="21442"/>
                    <a:pt x="17681" y="21179"/>
                  </a:cubicBezTo>
                  <a:cubicBezTo>
                    <a:pt x="18924" y="20915"/>
                    <a:pt x="20453" y="20283"/>
                    <a:pt x="21027" y="19282"/>
                  </a:cubicBezTo>
                  <a:cubicBezTo>
                    <a:pt x="21600" y="18281"/>
                    <a:pt x="21218" y="16911"/>
                    <a:pt x="20740" y="16016"/>
                  </a:cubicBezTo>
                  <a:cubicBezTo>
                    <a:pt x="20262" y="15120"/>
                    <a:pt x="19688" y="14699"/>
                    <a:pt x="18828" y="14488"/>
                  </a:cubicBezTo>
                  <a:cubicBezTo>
                    <a:pt x="17968" y="14277"/>
                    <a:pt x="16821" y="14277"/>
                    <a:pt x="16248" y="14435"/>
                  </a:cubicBezTo>
                  <a:cubicBezTo>
                    <a:pt x="15674" y="14593"/>
                    <a:pt x="15674" y="14909"/>
                    <a:pt x="15674" y="152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0" name="Line"/>
            <p:cNvSpPr/>
            <p:nvPr/>
          </p:nvSpPr>
          <p:spPr>
            <a:xfrm>
              <a:off x="9817100" y="3008500"/>
              <a:ext cx="749300" cy="348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2" fill="norm" stroke="1" extrusionOk="0">
                  <a:moveTo>
                    <a:pt x="0" y="14193"/>
                  </a:moveTo>
                  <a:cubicBezTo>
                    <a:pt x="244" y="13805"/>
                    <a:pt x="488" y="13417"/>
                    <a:pt x="732" y="13417"/>
                  </a:cubicBezTo>
                  <a:cubicBezTo>
                    <a:pt x="976" y="13417"/>
                    <a:pt x="1220" y="13805"/>
                    <a:pt x="1373" y="14710"/>
                  </a:cubicBezTo>
                  <a:cubicBezTo>
                    <a:pt x="1525" y="15616"/>
                    <a:pt x="1586" y="17038"/>
                    <a:pt x="1586" y="18138"/>
                  </a:cubicBezTo>
                  <a:cubicBezTo>
                    <a:pt x="1586" y="19237"/>
                    <a:pt x="1525" y="20013"/>
                    <a:pt x="1342" y="20466"/>
                  </a:cubicBezTo>
                  <a:cubicBezTo>
                    <a:pt x="1159" y="20919"/>
                    <a:pt x="854" y="21048"/>
                    <a:pt x="671" y="20789"/>
                  </a:cubicBezTo>
                  <a:cubicBezTo>
                    <a:pt x="488" y="20531"/>
                    <a:pt x="427" y="19884"/>
                    <a:pt x="732" y="18461"/>
                  </a:cubicBezTo>
                  <a:cubicBezTo>
                    <a:pt x="1037" y="17038"/>
                    <a:pt x="1708" y="14840"/>
                    <a:pt x="2380" y="13611"/>
                  </a:cubicBezTo>
                  <a:cubicBezTo>
                    <a:pt x="3051" y="12382"/>
                    <a:pt x="3722" y="12123"/>
                    <a:pt x="4302" y="12447"/>
                  </a:cubicBezTo>
                  <a:cubicBezTo>
                    <a:pt x="4881" y="12770"/>
                    <a:pt x="5369" y="13676"/>
                    <a:pt x="5614" y="14840"/>
                  </a:cubicBezTo>
                  <a:cubicBezTo>
                    <a:pt x="5858" y="16004"/>
                    <a:pt x="5858" y="17426"/>
                    <a:pt x="5736" y="18461"/>
                  </a:cubicBezTo>
                  <a:cubicBezTo>
                    <a:pt x="5614" y="19496"/>
                    <a:pt x="5369" y="20143"/>
                    <a:pt x="5247" y="20143"/>
                  </a:cubicBezTo>
                  <a:cubicBezTo>
                    <a:pt x="5125" y="20143"/>
                    <a:pt x="5125" y="19496"/>
                    <a:pt x="5308" y="18396"/>
                  </a:cubicBezTo>
                  <a:cubicBezTo>
                    <a:pt x="5492" y="17297"/>
                    <a:pt x="5858" y="15745"/>
                    <a:pt x="6163" y="14775"/>
                  </a:cubicBezTo>
                  <a:cubicBezTo>
                    <a:pt x="6468" y="13805"/>
                    <a:pt x="6712" y="13417"/>
                    <a:pt x="6925" y="13482"/>
                  </a:cubicBezTo>
                  <a:cubicBezTo>
                    <a:pt x="7139" y="13546"/>
                    <a:pt x="7322" y="14064"/>
                    <a:pt x="7414" y="14710"/>
                  </a:cubicBezTo>
                  <a:cubicBezTo>
                    <a:pt x="7505" y="15357"/>
                    <a:pt x="7505" y="16133"/>
                    <a:pt x="7475" y="17038"/>
                  </a:cubicBezTo>
                  <a:cubicBezTo>
                    <a:pt x="7444" y="17944"/>
                    <a:pt x="7383" y="18979"/>
                    <a:pt x="7444" y="19108"/>
                  </a:cubicBezTo>
                  <a:cubicBezTo>
                    <a:pt x="7505" y="19237"/>
                    <a:pt x="7688" y="18461"/>
                    <a:pt x="7963" y="17491"/>
                  </a:cubicBezTo>
                  <a:cubicBezTo>
                    <a:pt x="8237" y="16521"/>
                    <a:pt x="8603" y="15357"/>
                    <a:pt x="8939" y="14646"/>
                  </a:cubicBezTo>
                  <a:cubicBezTo>
                    <a:pt x="9275" y="13934"/>
                    <a:pt x="9580" y="13676"/>
                    <a:pt x="9824" y="13805"/>
                  </a:cubicBezTo>
                  <a:cubicBezTo>
                    <a:pt x="10068" y="13934"/>
                    <a:pt x="10251" y="14452"/>
                    <a:pt x="10525" y="15551"/>
                  </a:cubicBezTo>
                  <a:cubicBezTo>
                    <a:pt x="10800" y="16650"/>
                    <a:pt x="11166" y="18332"/>
                    <a:pt x="11502" y="19173"/>
                  </a:cubicBezTo>
                  <a:cubicBezTo>
                    <a:pt x="11837" y="20013"/>
                    <a:pt x="12142" y="20013"/>
                    <a:pt x="12386" y="19755"/>
                  </a:cubicBezTo>
                  <a:cubicBezTo>
                    <a:pt x="12631" y="19496"/>
                    <a:pt x="12814" y="18979"/>
                    <a:pt x="12997" y="18396"/>
                  </a:cubicBezTo>
                  <a:cubicBezTo>
                    <a:pt x="13180" y="17814"/>
                    <a:pt x="13363" y="17168"/>
                    <a:pt x="13515" y="16521"/>
                  </a:cubicBezTo>
                  <a:cubicBezTo>
                    <a:pt x="13668" y="15874"/>
                    <a:pt x="13790" y="15228"/>
                    <a:pt x="13729" y="15098"/>
                  </a:cubicBezTo>
                  <a:cubicBezTo>
                    <a:pt x="13668" y="14969"/>
                    <a:pt x="13424" y="15357"/>
                    <a:pt x="13210" y="15874"/>
                  </a:cubicBezTo>
                  <a:cubicBezTo>
                    <a:pt x="12997" y="16392"/>
                    <a:pt x="12814" y="17038"/>
                    <a:pt x="12692" y="17685"/>
                  </a:cubicBezTo>
                  <a:cubicBezTo>
                    <a:pt x="12569" y="18332"/>
                    <a:pt x="12508" y="18979"/>
                    <a:pt x="12631" y="19367"/>
                  </a:cubicBezTo>
                  <a:cubicBezTo>
                    <a:pt x="12753" y="19755"/>
                    <a:pt x="13058" y="19884"/>
                    <a:pt x="13515" y="19819"/>
                  </a:cubicBezTo>
                  <a:cubicBezTo>
                    <a:pt x="13973" y="19755"/>
                    <a:pt x="14583" y="19496"/>
                    <a:pt x="15193" y="18526"/>
                  </a:cubicBezTo>
                  <a:cubicBezTo>
                    <a:pt x="15803" y="17556"/>
                    <a:pt x="16414" y="15874"/>
                    <a:pt x="17024" y="13287"/>
                  </a:cubicBezTo>
                  <a:cubicBezTo>
                    <a:pt x="17634" y="10701"/>
                    <a:pt x="18244" y="7208"/>
                    <a:pt x="18610" y="5074"/>
                  </a:cubicBezTo>
                  <a:cubicBezTo>
                    <a:pt x="18976" y="2940"/>
                    <a:pt x="19098" y="2164"/>
                    <a:pt x="19220" y="1388"/>
                  </a:cubicBezTo>
                  <a:cubicBezTo>
                    <a:pt x="19342" y="612"/>
                    <a:pt x="19464" y="-164"/>
                    <a:pt x="19342" y="30"/>
                  </a:cubicBezTo>
                  <a:cubicBezTo>
                    <a:pt x="19220" y="224"/>
                    <a:pt x="18854" y="1388"/>
                    <a:pt x="18397" y="3522"/>
                  </a:cubicBezTo>
                  <a:cubicBezTo>
                    <a:pt x="17939" y="5656"/>
                    <a:pt x="17390" y="8761"/>
                    <a:pt x="17085" y="11541"/>
                  </a:cubicBezTo>
                  <a:cubicBezTo>
                    <a:pt x="16780" y="14322"/>
                    <a:pt x="16719" y="16780"/>
                    <a:pt x="16810" y="18332"/>
                  </a:cubicBezTo>
                  <a:cubicBezTo>
                    <a:pt x="16902" y="19884"/>
                    <a:pt x="17146" y="20531"/>
                    <a:pt x="17481" y="20919"/>
                  </a:cubicBezTo>
                  <a:cubicBezTo>
                    <a:pt x="17817" y="21307"/>
                    <a:pt x="18244" y="21436"/>
                    <a:pt x="18549" y="21177"/>
                  </a:cubicBezTo>
                  <a:cubicBezTo>
                    <a:pt x="18854" y="20919"/>
                    <a:pt x="19037" y="20272"/>
                    <a:pt x="18915" y="19043"/>
                  </a:cubicBezTo>
                  <a:cubicBezTo>
                    <a:pt x="18793" y="17814"/>
                    <a:pt x="18366" y="16004"/>
                    <a:pt x="18000" y="14904"/>
                  </a:cubicBezTo>
                  <a:cubicBezTo>
                    <a:pt x="17634" y="13805"/>
                    <a:pt x="17329" y="13417"/>
                    <a:pt x="17024" y="13158"/>
                  </a:cubicBezTo>
                  <a:cubicBezTo>
                    <a:pt x="16719" y="12899"/>
                    <a:pt x="16414" y="12770"/>
                    <a:pt x="16414" y="12835"/>
                  </a:cubicBezTo>
                  <a:cubicBezTo>
                    <a:pt x="16414" y="12899"/>
                    <a:pt x="16719" y="13158"/>
                    <a:pt x="17054" y="13352"/>
                  </a:cubicBezTo>
                  <a:cubicBezTo>
                    <a:pt x="17390" y="13546"/>
                    <a:pt x="17756" y="13676"/>
                    <a:pt x="18092" y="13934"/>
                  </a:cubicBezTo>
                  <a:cubicBezTo>
                    <a:pt x="18427" y="14193"/>
                    <a:pt x="18732" y="14581"/>
                    <a:pt x="18915" y="15098"/>
                  </a:cubicBezTo>
                  <a:cubicBezTo>
                    <a:pt x="19098" y="15616"/>
                    <a:pt x="19159" y="16262"/>
                    <a:pt x="19190" y="17103"/>
                  </a:cubicBezTo>
                  <a:cubicBezTo>
                    <a:pt x="19220" y="17944"/>
                    <a:pt x="19220" y="18979"/>
                    <a:pt x="19312" y="18914"/>
                  </a:cubicBezTo>
                  <a:cubicBezTo>
                    <a:pt x="19403" y="18849"/>
                    <a:pt x="19586" y="17685"/>
                    <a:pt x="19983" y="15357"/>
                  </a:cubicBezTo>
                  <a:cubicBezTo>
                    <a:pt x="20380" y="13029"/>
                    <a:pt x="20990" y="9537"/>
                    <a:pt x="21600" y="60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1" name="Line"/>
            <p:cNvSpPr/>
            <p:nvPr/>
          </p:nvSpPr>
          <p:spPr>
            <a:xfrm>
              <a:off x="10588365" y="3234419"/>
              <a:ext cx="75803" cy="82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1468" fill="norm" stroke="1" extrusionOk="0">
                  <a:moveTo>
                    <a:pt x="9704" y="0"/>
                  </a:moveTo>
                  <a:cubicBezTo>
                    <a:pt x="6785" y="1662"/>
                    <a:pt x="3866" y="3323"/>
                    <a:pt x="2115" y="5538"/>
                  </a:cubicBezTo>
                  <a:cubicBezTo>
                    <a:pt x="364" y="7754"/>
                    <a:pt x="-220" y="10523"/>
                    <a:pt x="72" y="13292"/>
                  </a:cubicBezTo>
                  <a:cubicBezTo>
                    <a:pt x="364" y="16062"/>
                    <a:pt x="1531" y="18831"/>
                    <a:pt x="3575" y="20215"/>
                  </a:cubicBezTo>
                  <a:cubicBezTo>
                    <a:pt x="5618" y="21600"/>
                    <a:pt x="8537" y="21600"/>
                    <a:pt x="11456" y="21323"/>
                  </a:cubicBezTo>
                  <a:cubicBezTo>
                    <a:pt x="14375" y="21046"/>
                    <a:pt x="17294" y="20492"/>
                    <a:pt x="19045" y="18831"/>
                  </a:cubicBezTo>
                  <a:cubicBezTo>
                    <a:pt x="20796" y="17169"/>
                    <a:pt x="21380" y="14400"/>
                    <a:pt x="20504" y="13015"/>
                  </a:cubicBezTo>
                  <a:cubicBezTo>
                    <a:pt x="19629" y="11631"/>
                    <a:pt x="17294" y="11631"/>
                    <a:pt x="14958" y="116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2" name="Line"/>
            <p:cNvSpPr/>
            <p:nvPr/>
          </p:nvSpPr>
          <p:spPr>
            <a:xfrm>
              <a:off x="10730282" y="3259819"/>
              <a:ext cx="165074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7" h="21600" fill="norm" stroke="1" extrusionOk="0">
                  <a:moveTo>
                    <a:pt x="1775" y="0"/>
                  </a:moveTo>
                  <a:cubicBezTo>
                    <a:pt x="1775" y="4235"/>
                    <a:pt x="1775" y="8471"/>
                    <a:pt x="1370" y="12071"/>
                  </a:cubicBezTo>
                  <a:cubicBezTo>
                    <a:pt x="965" y="15671"/>
                    <a:pt x="155" y="18635"/>
                    <a:pt x="20" y="19059"/>
                  </a:cubicBezTo>
                  <a:cubicBezTo>
                    <a:pt x="-115" y="19482"/>
                    <a:pt x="425" y="17365"/>
                    <a:pt x="1640" y="14188"/>
                  </a:cubicBezTo>
                  <a:cubicBezTo>
                    <a:pt x="2855" y="11012"/>
                    <a:pt x="4745" y="6776"/>
                    <a:pt x="7040" y="4235"/>
                  </a:cubicBezTo>
                  <a:cubicBezTo>
                    <a:pt x="9335" y="1694"/>
                    <a:pt x="12035" y="847"/>
                    <a:pt x="14600" y="2965"/>
                  </a:cubicBezTo>
                  <a:cubicBezTo>
                    <a:pt x="17165" y="5082"/>
                    <a:pt x="19595" y="10165"/>
                    <a:pt x="20540" y="13765"/>
                  </a:cubicBezTo>
                  <a:cubicBezTo>
                    <a:pt x="21485" y="17365"/>
                    <a:pt x="20945" y="19482"/>
                    <a:pt x="2040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9" name="Drawing"/>
          <p:cNvGrpSpPr/>
          <p:nvPr/>
        </p:nvGrpSpPr>
        <p:grpSpPr>
          <a:xfrm>
            <a:off x="3301999" y="1594800"/>
            <a:ext cx="4718051" cy="862651"/>
            <a:chOff x="0" y="0"/>
            <a:chExt cx="4718049" cy="862649"/>
          </a:xfrm>
        </p:grpSpPr>
        <p:sp>
          <p:nvSpPr>
            <p:cNvPr id="1315" name="Line"/>
            <p:cNvSpPr/>
            <p:nvPr/>
          </p:nvSpPr>
          <p:spPr>
            <a:xfrm>
              <a:off x="57150" y="164149"/>
              <a:ext cx="25400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3539"/>
                    <a:pt x="14400" y="7078"/>
                    <a:pt x="18000" y="10678"/>
                  </a:cubicBezTo>
                  <a:cubicBezTo>
                    <a:pt x="21600" y="14278"/>
                    <a:pt x="21600" y="1793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6" name="Line"/>
            <p:cNvSpPr/>
            <p:nvPr/>
          </p:nvSpPr>
          <p:spPr>
            <a:xfrm>
              <a:off x="38100" y="109176"/>
              <a:ext cx="311150" cy="32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4" fill="norm" stroke="1" extrusionOk="0">
                  <a:moveTo>
                    <a:pt x="0" y="7382"/>
                  </a:moveTo>
                  <a:cubicBezTo>
                    <a:pt x="0" y="5571"/>
                    <a:pt x="0" y="3759"/>
                    <a:pt x="73" y="2505"/>
                  </a:cubicBezTo>
                  <a:cubicBezTo>
                    <a:pt x="147" y="1251"/>
                    <a:pt x="294" y="554"/>
                    <a:pt x="735" y="205"/>
                  </a:cubicBezTo>
                  <a:cubicBezTo>
                    <a:pt x="1176" y="-143"/>
                    <a:pt x="1910" y="-143"/>
                    <a:pt x="3086" y="972"/>
                  </a:cubicBezTo>
                  <a:cubicBezTo>
                    <a:pt x="4261" y="2087"/>
                    <a:pt x="5878" y="4316"/>
                    <a:pt x="7935" y="7522"/>
                  </a:cubicBezTo>
                  <a:cubicBezTo>
                    <a:pt x="9992" y="10727"/>
                    <a:pt x="12490" y="14907"/>
                    <a:pt x="14106" y="17346"/>
                  </a:cubicBezTo>
                  <a:cubicBezTo>
                    <a:pt x="15722" y="19785"/>
                    <a:pt x="16457" y="20482"/>
                    <a:pt x="17192" y="20900"/>
                  </a:cubicBezTo>
                  <a:cubicBezTo>
                    <a:pt x="17927" y="21318"/>
                    <a:pt x="18661" y="21457"/>
                    <a:pt x="19322" y="21248"/>
                  </a:cubicBezTo>
                  <a:cubicBezTo>
                    <a:pt x="19984" y="21039"/>
                    <a:pt x="20571" y="20482"/>
                    <a:pt x="20939" y="17903"/>
                  </a:cubicBezTo>
                  <a:cubicBezTo>
                    <a:pt x="21306" y="15325"/>
                    <a:pt x="21453" y="10727"/>
                    <a:pt x="21527" y="7452"/>
                  </a:cubicBezTo>
                  <a:cubicBezTo>
                    <a:pt x="21600" y="4177"/>
                    <a:pt x="21600" y="2226"/>
                    <a:pt x="21600" y="2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7" name="Line"/>
            <p:cNvSpPr/>
            <p:nvPr/>
          </p:nvSpPr>
          <p:spPr>
            <a:xfrm>
              <a:off x="426091" y="240349"/>
              <a:ext cx="61917" cy="191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423" fill="norm" stroke="1" extrusionOk="0">
                  <a:moveTo>
                    <a:pt x="14902" y="0"/>
                  </a:moveTo>
                  <a:cubicBezTo>
                    <a:pt x="11302" y="0"/>
                    <a:pt x="7702" y="0"/>
                    <a:pt x="5182" y="712"/>
                  </a:cubicBezTo>
                  <a:cubicBezTo>
                    <a:pt x="2662" y="1424"/>
                    <a:pt x="1222" y="2848"/>
                    <a:pt x="502" y="5578"/>
                  </a:cubicBezTo>
                  <a:cubicBezTo>
                    <a:pt x="-218" y="8308"/>
                    <a:pt x="-218" y="12343"/>
                    <a:pt x="862" y="15073"/>
                  </a:cubicBezTo>
                  <a:cubicBezTo>
                    <a:pt x="1942" y="17802"/>
                    <a:pt x="4102" y="19226"/>
                    <a:pt x="6982" y="20176"/>
                  </a:cubicBezTo>
                  <a:cubicBezTo>
                    <a:pt x="9862" y="21125"/>
                    <a:pt x="13462" y="21600"/>
                    <a:pt x="16342" y="21363"/>
                  </a:cubicBezTo>
                  <a:cubicBezTo>
                    <a:pt x="19222" y="21125"/>
                    <a:pt x="21382" y="20176"/>
                    <a:pt x="21022" y="16734"/>
                  </a:cubicBezTo>
                  <a:cubicBezTo>
                    <a:pt x="20662" y="13292"/>
                    <a:pt x="17782" y="7358"/>
                    <a:pt x="14902" y="1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8" name="Line"/>
            <p:cNvSpPr/>
            <p:nvPr/>
          </p:nvSpPr>
          <p:spPr>
            <a:xfrm>
              <a:off x="546100" y="240349"/>
              <a:ext cx="146050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39" y="3291"/>
                    <a:pt x="1878" y="6583"/>
                    <a:pt x="2504" y="9771"/>
                  </a:cubicBezTo>
                  <a:cubicBezTo>
                    <a:pt x="3130" y="12960"/>
                    <a:pt x="3443" y="16046"/>
                    <a:pt x="3600" y="18103"/>
                  </a:cubicBezTo>
                  <a:cubicBezTo>
                    <a:pt x="3757" y="20160"/>
                    <a:pt x="3757" y="21189"/>
                    <a:pt x="3757" y="21189"/>
                  </a:cubicBezTo>
                  <a:cubicBezTo>
                    <a:pt x="3757" y="21189"/>
                    <a:pt x="3757" y="20160"/>
                    <a:pt x="3757" y="16971"/>
                  </a:cubicBezTo>
                  <a:cubicBezTo>
                    <a:pt x="3757" y="13783"/>
                    <a:pt x="3757" y="8434"/>
                    <a:pt x="4226" y="5349"/>
                  </a:cubicBezTo>
                  <a:cubicBezTo>
                    <a:pt x="4696" y="2263"/>
                    <a:pt x="5635" y="1440"/>
                    <a:pt x="7670" y="1234"/>
                  </a:cubicBezTo>
                  <a:cubicBezTo>
                    <a:pt x="9704" y="1029"/>
                    <a:pt x="12835" y="1440"/>
                    <a:pt x="15026" y="2983"/>
                  </a:cubicBezTo>
                  <a:cubicBezTo>
                    <a:pt x="17217" y="4526"/>
                    <a:pt x="18470" y="7200"/>
                    <a:pt x="19409" y="10491"/>
                  </a:cubicBezTo>
                  <a:cubicBezTo>
                    <a:pt x="20348" y="13783"/>
                    <a:pt x="20974" y="1769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9" name="Line"/>
            <p:cNvSpPr/>
            <p:nvPr/>
          </p:nvSpPr>
          <p:spPr>
            <a:xfrm>
              <a:off x="774700" y="348299"/>
              <a:ext cx="1206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0" name="Line"/>
            <p:cNvSpPr/>
            <p:nvPr/>
          </p:nvSpPr>
          <p:spPr>
            <a:xfrm>
              <a:off x="1078960" y="173587"/>
              <a:ext cx="142162" cy="550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4" h="21523" fill="norm" stroke="1" extrusionOk="0">
                  <a:moveTo>
                    <a:pt x="1930" y="5093"/>
                  </a:moveTo>
                  <a:cubicBezTo>
                    <a:pt x="2547" y="7741"/>
                    <a:pt x="3164" y="10390"/>
                    <a:pt x="3627" y="12996"/>
                  </a:cubicBezTo>
                  <a:cubicBezTo>
                    <a:pt x="4090" y="15603"/>
                    <a:pt x="4399" y="18169"/>
                    <a:pt x="4553" y="19659"/>
                  </a:cubicBezTo>
                  <a:cubicBezTo>
                    <a:pt x="4707" y="21148"/>
                    <a:pt x="4707" y="21562"/>
                    <a:pt x="4399" y="21521"/>
                  </a:cubicBezTo>
                  <a:cubicBezTo>
                    <a:pt x="4090" y="21479"/>
                    <a:pt x="3473" y="20983"/>
                    <a:pt x="2547" y="19369"/>
                  </a:cubicBezTo>
                  <a:cubicBezTo>
                    <a:pt x="1621" y="17755"/>
                    <a:pt x="387" y="15024"/>
                    <a:pt x="79" y="12376"/>
                  </a:cubicBezTo>
                  <a:cubicBezTo>
                    <a:pt x="-230" y="9728"/>
                    <a:pt x="387" y="7162"/>
                    <a:pt x="1621" y="5259"/>
                  </a:cubicBezTo>
                  <a:cubicBezTo>
                    <a:pt x="2856" y="3355"/>
                    <a:pt x="4707" y="2114"/>
                    <a:pt x="7176" y="1286"/>
                  </a:cubicBezTo>
                  <a:cubicBezTo>
                    <a:pt x="9644" y="459"/>
                    <a:pt x="12730" y="45"/>
                    <a:pt x="14890" y="3"/>
                  </a:cubicBezTo>
                  <a:cubicBezTo>
                    <a:pt x="17050" y="-38"/>
                    <a:pt x="18284" y="293"/>
                    <a:pt x="19364" y="1286"/>
                  </a:cubicBezTo>
                  <a:cubicBezTo>
                    <a:pt x="20444" y="2279"/>
                    <a:pt x="21370" y="3934"/>
                    <a:pt x="20136" y="5424"/>
                  </a:cubicBezTo>
                  <a:cubicBezTo>
                    <a:pt x="18901" y="6914"/>
                    <a:pt x="15507" y="8238"/>
                    <a:pt x="12884" y="9065"/>
                  </a:cubicBezTo>
                  <a:cubicBezTo>
                    <a:pt x="10261" y="9893"/>
                    <a:pt x="8410" y="10224"/>
                    <a:pt x="6559" y="10348"/>
                  </a:cubicBezTo>
                  <a:cubicBezTo>
                    <a:pt x="4707" y="10472"/>
                    <a:pt x="2856" y="10390"/>
                    <a:pt x="2393" y="10100"/>
                  </a:cubicBezTo>
                  <a:cubicBezTo>
                    <a:pt x="1930" y="9810"/>
                    <a:pt x="2856" y="9314"/>
                    <a:pt x="3781" y="88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1" name="Line"/>
            <p:cNvSpPr/>
            <p:nvPr/>
          </p:nvSpPr>
          <p:spPr>
            <a:xfrm>
              <a:off x="1263115" y="275869"/>
              <a:ext cx="159286" cy="161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0572" fill="norm" stroke="1" extrusionOk="0">
                  <a:moveTo>
                    <a:pt x="13714" y="5189"/>
                  </a:moveTo>
                  <a:cubicBezTo>
                    <a:pt x="12862" y="3839"/>
                    <a:pt x="12009" y="2489"/>
                    <a:pt x="10872" y="1409"/>
                  </a:cubicBezTo>
                  <a:cubicBezTo>
                    <a:pt x="9735" y="329"/>
                    <a:pt x="8314" y="-481"/>
                    <a:pt x="6609" y="329"/>
                  </a:cubicBezTo>
                  <a:cubicBezTo>
                    <a:pt x="4904" y="1139"/>
                    <a:pt x="2914" y="3569"/>
                    <a:pt x="1635" y="6944"/>
                  </a:cubicBezTo>
                  <a:cubicBezTo>
                    <a:pt x="356" y="10319"/>
                    <a:pt x="-212" y="14639"/>
                    <a:pt x="72" y="17339"/>
                  </a:cubicBezTo>
                  <a:cubicBezTo>
                    <a:pt x="356" y="20039"/>
                    <a:pt x="1493" y="21119"/>
                    <a:pt x="3767" y="20309"/>
                  </a:cubicBezTo>
                  <a:cubicBezTo>
                    <a:pt x="6041" y="19499"/>
                    <a:pt x="9451" y="16799"/>
                    <a:pt x="11441" y="14774"/>
                  </a:cubicBezTo>
                  <a:cubicBezTo>
                    <a:pt x="13430" y="12749"/>
                    <a:pt x="13999" y="11399"/>
                    <a:pt x="14425" y="9509"/>
                  </a:cubicBezTo>
                  <a:cubicBezTo>
                    <a:pt x="14851" y="7619"/>
                    <a:pt x="15135" y="5189"/>
                    <a:pt x="15277" y="4649"/>
                  </a:cubicBezTo>
                  <a:cubicBezTo>
                    <a:pt x="15420" y="4109"/>
                    <a:pt x="15420" y="5459"/>
                    <a:pt x="16414" y="8024"/>
                  </a:cubicBezTo>
                  <a:cubicBezTo>
                    <a:pt x="17409" y="10589"/>
                    <a:pt x="19399" y="14369"/>
                    <a:pt x="21388" y="181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2" name="Line"/>
            <p:cNvSpPr/>
            <p:nvPr/>
          </p:nvSpPr>
          <p:spPr>
            <a:xfrm>
              <a:off x="1460500" y="259399"/>
              <a:ext cx="127000" cy="196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8" fill="norm" stroke="1" extrusionOk="0">
                  <a:moveTo>
                    <a:pt x="0" y="4826"/>
                  </a:moveTo>
                  <a:cubicBezTo>
                    <a:pt x="2880" y="8272"/>
                    <a:pt x="5760" y="11719"/>
                    <a:pt x="7380" y="14017"/>
                  </a:cubicBezTo>
                  <a:cubicBezTo>
                    <a:pt x="9000" y="16315"/>
                    <a:pt x="9360" y="17464"/>
                    <a:pt x="9360" y="18613"/>
                  </a:cubicBezTo>
                  <a:cubicBezTo>
                    <a:pt x="9360" y="19762"/>
                    <a:pt x="9000" y="20911"/>
                    <a:pt x="7920" y="21255"/>
                  </a:cubicBezTo>
                  <a:cubicBezTo>
                    <a:pt x="6840" y="21600"/>
                    <a:pt x="5040" y="21140"/>
                    <a:pt x="3780" y="18843"/>
                  </a:cubicBezTo>
                  <a:cubicBezTo>
                    <a:pt x="2520" y="16545"/>
                    <a:pt x="1800" y="12409"/>
                    <a:pt x="2880" y="9191"/>
                  </a:cubicBezTo>
                  <a:cubicBezTo>
                    <a:pt x="3960" y="5974"/>
                    <a:pt x="6840" y="3677"/>
                    <a:pt x="10260" y="2298"/>
                  </a:cubicBezTo>
                  <a:cubicBezTo>
                    <a:pt x="13680" y="919"/>
                    <a:pt x="17640" y="4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3" name="Line"/>
            <p:cNvSpPr/>
            <p:nvPr/>
          </p:nvSpPr>
          <p:spPr>
            <a:xfrm>
              <a:off x="1588776" y="277948"/>
              <a:ext cx="151124" cy="161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887" fill="norm" stroke="1" extrusionOk="0">
                  <a:moveTo>
                    <a:pt x="21419" y="3346"/>
                  </a:moveTo>
                  <a:cubicBezTo>
                    <a:pt x="18719" y="2252"/>
                    <a:pt x="16019" y="1159"/>
                    <a:pt x="13769" y="475"/>
                  </a:cubicBezTo>
                  <a:cubicBezTo>
                    <a:pt x="11519" y="-209"/>
                    <a:pt x="9719" y="-482"/>
                    <a:pt x="7469" y="1979"/>
                  </a:cubicBezTo>
                  <a:cubicBezTo>
                    <a:pt x="5219" y="4440"/>
                    <a:pt x="2519" y="9634"/>
                    <a:pt x="1169" y="12915"/>
                  </a:cubicBezTo>
                  <a:cubicBezTo>
                    <a:pt x="-181" y="16196"/>
                    <a:pt x="-181" y="17564"/>
                    <a:pt x="269" y="18794"/>
                  </a:cubicBezTo>
                  <a:cubicBezTo>
                    <a:pt x="719" y="20024"/>
                    <a:pt x="1619" y="21118"/>
                    <a:pt x="3419" y="20845"/>
                  </a:cubicBezTo>
                  <a:cubicBezTo>
                    <a:pt x="5219" y="20571"/>
                    <a:pt x="7919" y="18931"/>
                    <a:pt x="9719" y="17290"/>
                  </a:cubicBezTo>
                  <a:cubicBezTo>
                    <a:pt x="11519" y="15650"/>
                    <a:pt x="12419" y="14009"/>
                    <a:pt x="13319" y="12232"/>
                  </a:cubicBezTo>
                  <a:cubicBezTo>
                    <a:pt x="14219" y="10455"/>
                    <a:pt x="15119" y="8541"/>
                    <a:pt x="15569" y="8267"/>
                  </a:cubicBezTo>
                  <a:cubicBezTo>
                    <a:pt x="16019" y="7994"/>
                    <a:pt x="16019" y="9361"/>
                    <a:pt x="16769" y="11548"/>
                  </a:cubicBezTo>
                  <a:cubicBezTo>
                    <a:pt x="17519" y="13736"/>
                    <a:pt x="19019" y="16743"/>
                    <a:pt x="20519" y="197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4" name="Line"/>
            <p:cNvSpPr/>
            <p:nvPr/>
          </p:nvSpPr>
          <p:spPr>
            <a:xfrm>
              <a:off x="1797049" y="263555"/>
              <a:ext cx="190501" cy="174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2" fill="norm" stroke="1" extrusionOk="0">
                  <a:moveTo>
                    <a:pt x="0" y="6438"/>
                  </a:moveTo>
                  <a:cubicBezTo>
                    <a:pt x="720" y="10295"/>
                    <a:pt x="1440" y="14152"/>
                    <a:pt x="1680" y="16852"/>
                  </a:cubicBezTo>
                  <a:cubicBezTo>
                    <a:pt x="1920" y="19552"/>
                    <a:pt x="1680" y="21095"/>
                    <a:pt x="1560" y="21223"/>
                  </a:cubicBezTo>
                  <a:cubicBezTo>
                    <a:pt x="1440" y="21352"/>
                    <a:pt x="1440" y="20066"/>
                    <a:pt x="1680" y="17881"/>
                  </a:cubicBezTo>
                  <a:cubicBezTo>
                    <a:pt x="1920" y="15695"/>
                    <a:pt x="2400" y="12609"/>
                    <a:pt x="2760" y="10423"/>
                  </a:cubicBezTo>
                  <a:cubicBezTo>
                    <a:pt x="3120" y="8238"/>
                    <a:pt x="3360" y="6952"/>
                    <a:pt x="3960" y="6823"/>
                  </a:cubicBezTo>
                  <a:cubicBezTo>
                    <a:pt x="4560" y="6695"/>
                    <a:pt x="5520" y="7723"/>
                    <a:pt x="6000" y="8881"/>
                  </a:cubicBezTo>
                  <a:cubicBezTo>
                    <a:pt x="6480" y="10038"/>
                    <a:pt x="6480" y="11323"/>
                    <a:pt x="6480" y="12609"/>
                  </a:cubicBezTo>
                  <a:cubicBezTo>
                    <a:pt x="6480" y="13895"/>
                    <a:pt x="6480" y="15181"/>
                    <a:pt x="6720" y="14795"/>
                  </a:cubicBezTo>
                  <a:cubicBezTo>
                    <a:pt x="6960" y="14409"/>
                    <a:pt x="7440" y="12352"/>
                    <a:pt x="8040" y="10038"/>
                  </a:cubicBezTo>
                  <a:cubicBezTo>
                    <a:pt x="8640" y="7723"/>
                    <a:pt x="9360" y="5152"/>
                    <a:pt x="10800" y="3352"/>
                  </a:cubicBezTo>
                  <a:cubicBezTo>
                    <a:pt x="12240" y="1552"/>
                    <a:pt x="14400" y="523"/>
                    <a:pt x="16200" y="138"/>
                  </a:cubicBezTo>
                  <a:cubicBezTo>
                    <a:pt x="18000" y="-248"/>
                    <a:pt x="19440" y="9"/>
                    <a:pt x="20280" y="3095"/>
                  </a:cubicBezTo>
                  <a:cubicBezTo>
                    <a:pt x="21120" y="6181"/>
                    <a:pt x="21360" y="12095"/>
                    <a:pt x="21600" y="180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5" name="Line"/>
            <p:cNvSpPr/>
            <p:nvPr/>
          </p:nvSpPr>
          <p:spPr>
            <a:xfrm>
              <a:off x="2050258" y="227120"/>
              <a:ext cx="134143" cy="203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21214" fill="norm" stroke="1" extrusionOk="0">
                  <a:moveTo>
                    <a:pt x="5109" y="9312"/>
                  </a:moveTo>
                  <a:cubicBezTo>
                    <a:pt x="6438" y="9973"/>
                    <a:pt x="7768" y="10634"/>
                    <a:pt x="9097" y="10414"/>
                  </a:cubicBezTo>
                  <a:cubicBezTo>
                    <a:pt x="10426" y="10194"/>
                    <a:pt x="11755" y="9092"/>
                    <a:pt x="12586" y="7990"/>
                  </a:cubicBezTo>
                  <a:cubicBezTo>
                    <a:pt x="13417" y="6887"/>
                    <a:pt x="13749" y="5785"/>
                    <a:pt x="13915" y="4463"/>
                  </a:cubicBezTo>
                  <a:cubicBezTo>
                    <a:pt x="14082" y="3141"/>
                    <a:pt x="14082" y="1598"/>
                    <a:pt x="13251" y="716"/>
                  </a:cubicBezTo>
                  <a:cubicBezTo>
                    <a:pt x="12420" y="-166"/>
                    <a:pt x="10758" y="-386"/>
                    <a:pt x="8432" y="936"/>
                  </a:cubicBezTo>
                  <a:cubicBezTo>
                    <a:pt x="6106" y="2259"/>
                    <a:pt x="3115" y="5124"/>
                    <a:pt x="1454" y="8320"/>
                  </a:cubicBezTo>
                  <a:cubicBezTo>
                    <a:pt x="-208" y="11516"/>
                    <a:pt x="-540" y="15043"/>
                    <a:pt x="955" y="17467"/>
                  </a:cubicBezTo>
                  <a:cubicBezTo>
                    <a:pt x="2451" y="19892"/>
                    <a:pt x="5774" y="21214"/>
                    <a:pt x="9429" y="21214"/>
                  </a:cubicBezTo>
                  <a:cubicBezTo>
                    <a:pt x="13085" y="21214"/>
                    <a:pt x="17072" y="19892"/>
                    <a:pt x="21060" y="185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6" name="Line"/>
            <p:cNvSpPr/>
            <p:nvPr/>
          </p:nvSpPr>
          <p:spPr>
            <a:xfrm>
              <a:off x="2217306" y="11749"/>
              <a:ext cx="176645" cy="448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7" h="21482" fill="norm" stroke="1" extrusionOk="0">
                  <a:moveTo>
                    <a:pt x="9009" y="0"/>
                  </a:moveTo>
                  <a:cubicBezTo>
                    <a:pt x="7993" y="1724"/>
                    <a:pt x="6976" y="3448"/>
                    <a:pt x="6214" y="6085"/>
                  </a:cubicBezTo>
                  <a:cubicBezTo>
                    <a:pt x="5452" y="8721"/>
                    <a:pt x="4943" y="12270"/>
                    <a:pt x="4689" y="14654"/>
                  </a:cubicBezTo>
                  <a:cubicBezTo>
                    <a:pt x="4435" y="17037"/>
                    <a:pt x="4435" y="18254"/>
                    <a:pt x="4562" y="19217"/>
                  </a:cubicBezTo>
                  <a:cubicBezTo>
                    <a:pt x="4689" y="20180"/>
                    <a:pt x="4943" y="20890"/>
                    <a:pt x="5706" y="21245"/>
                  </a:cubicBezTo>
                  <a:cubicBezTo>
                    <a:pt x="6468" y="21600"/>
                    <a:pt x="7739" y="21600"/>
                    <a:pt x="8755" y="20941"/>
                  </a:cubicBezTo>
                  <a:cubicBezTo>
                    <a:pt x="9772" y="20282"/>
                    <a:pt x="10534" y="18963"/>
                    <a:pt x="9899" y="17594"/>
                  </a:cubicBezTo>
                  <a:cubicBezTo>
                    <a:pt x="9263" y="16225"/>
                    <a:pt x="7231" y="14806"/>
                    <a:pt x="5706" y="13944"/>
                  </a:cubicBezTo>
                  <a:cubicBezTo>
                    <a:pt x="4181" y="13082"/>
                    <a:pt x="3165" y="12777"/>
                    <a:pt x="2021" y="12473"/>
                  </a:cubicBezTo>
                  <a:cubicBezTo>
                    <a:pt x="878" y="12169"/>
                    <a:pt x="-393" y="11865"/>
                    <a:pt x="115" y="11611"/>
                  </a:cubicBezTo>
                  <a:cubicBezTo>
                    <a:pt x="623" y="11358"/>
                    <a:pt x="2911" y="11155"/>
                    <a:pt x="6722" y="11003"/>
                  </a:cubicBezTo>
                  <a:cubicBezTo>
                    <a:pt x="10534" y="10851"/>
                    <a:pt x="15871" y="10749"/>
                    <a:pt x="21207" y="106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7" name="Line"/>
            <p:cNvSpPr/>
            <p:nvPr/>
          </p:nvSpPr>
          <p:spPr>
            <a:xfrm>
              <a:off x="2387599" y="243434"/>
              <a:ext cx="120651" cy="212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7" fill="norm" stroke="1" extrusionOk="0">
                  <a:moveTo>
                    <a:pt x="0" y="1597"/>
                  </a:moveTo>
                  <a:cubicBezTo>
                    <a:pt x="1137" y="750"/>
                    <a:pt x="2274" y="-97"/>
                    <a:pt x="3600" y="9"/>
                  </a:cubicBezTo>
                  <a:cubicBezTo>
                    <a:pt x="4926" y="115"/>
                    <a:pt x="6442" y="1174"/>
                    <a:pt x="7958" y="3609"/>
                  </a:cubicBezTo>
                  <a:cubicBezTo>
                    <a:pt x="9474" y="6044"/>
                    <a:pt x="10989" y="9856"/>
                    <a:pt x="10989" y="12927"/>
                  </a:cubicBezTo>
                  <a:cubicBezTo>
                    <a:pt x="10989" y="15997"/>
                    <a:pt x="9474" y="18327"/>
                    <a:pt x="7579" y="19703"/>
                  </a:cubicBezTo>
                  <a:cubicBezTo>
                    <a:pt x="5684" y="21079"/>
                    <a:pt x="3411" y="21503"/>
                    <a:pt x="2084" y="21079"/>
                  </a:cubicBezTo>
                  <a:cubicBezTo>
                    <a:pt x="758" y="20656"/>
                    <a:pt x="379" y="19385"/>
                    <a:pt x="1137" y="16632"/>
                  </a:cubicBezTo>
                  <a:cubicBezTo>
                    <a:pt x="1895" y="13879"/>
                    <a:pt x="3789" y="9644"/>
                    <a:pt x="7389" y="6785"/>
                  </a:cubicBezTo>
                  <a:cubicBezTo>
                    <a:pt x="10989" y="3927"/>
                    <a:pt x="16295" y="2444"/>
                    <a:pt x="21600" y="9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8" name="Line"/>
            <p:cNvSpPr/>
            <p:nvPr/>
          </p:nvSpPr>
          <p:spPr>
            <a:xfrm>
              <a:off x="2533649" y="265749"/>
              <a:ext cx="381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9" name="Line"/>
            <p:cNvSpPr/>
            <p:nvPr/>
          </p:nvSpPr>
          <p:spPr>
            <a:xfrm>
              <a:off x="2533650" y="228354"/>
              <a:ext cx="50800" cy="37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4" fill="norm" stroke="1" extrusionOk="0">
                  <a:moveTo>
                    <a:pt x="0" y="20084"/>
                  </a:moveTo>
                  <a:cubicBezTo>
                    <a:pt x="900" y="12126"/>
                    <a:pt x="1800" y="4168"/>
                    <a:pt x="5400" y="1326"/>
                  </a:cubicBezTo>
                  <a:cubicBezTo>
                    <a:pt x="9000" y="-1516"/>
                    <a:pt x="15300" y="758"/>
                    <a:pt x="21600" y="30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0" name="Line"/>
            <p:cNvSpPr/>
            <p:nvPr/>
          </p:nvSpPr>
          <p:spPr>
            <a:xfrm>
              <a:off x="2595450" y="253991"/>
              <a:ext cx="154101" cy="184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1" h="21162" fill="norm" stroke="1" extrusionOk="0">
                  <a:moveTo>
                    <a:pt x="12494" y="1348"/>
                  </a:moveTo>
                  <a:cubicBezTo>
                    <a:pt x="11035" y="620"/>
                    <a:pt x="9575" y="-108"/>
                    <a:pt x="8262" y="13"/>
                  </a:cubicBezTo>
                  <a:cubicBezTo>
                    <a:pt x="6948" y="135"/>
                    <a:pt x="5781" y="1105"/>
                    <a:pt x="4175" y="3532"/>
                  </a:cubicBezTo>
                  <a:cubicBezTo>
                    <a:pt x="2570" y="5959"/>
                    <a:pt x="527" y="9843"/>
                    <a:pt x="89" y="13119"/>
                  </a:cubicBezTo>
                  <a:cubicBezTo>
                    <a:pt x="-349" y="16395"/>
                    <a:pt x="819" y="19065"/>
                    <a:pt x="4029" y="20279"/>
                  </a:cubicBezTo>
                  <a:cubicBezTo>
                    <a:pt x="7240" y="21492"/>
                    <a:pt x="12494" y="21249"/>
                    <a:pt x="15705" y="20764"/>
                  </a:cubicBezTo>
                  <a:cubicBezTo>
                    <a:pt x="18916" y="20279"/>
                    <a:pt x="20083" y="19550"/>
                    <a:pt x="21251" y="188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1" name="Line"/>
            <p:cNvSpPr/>
            <p:nvPr/>
          </p:nvSpPr>
          <p:spPr>
            <a:xfrm>
              <a:off x="3422650" y="30799"/>
              <a:ext cx="19050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3654"/>
                    <a:pt x="12000" y="7307"/>
                    <a:pt x="8400" y="10907"/>
                  </a:cubicBezTo>
                  <a:cubicBezTo>
                    <a:pt x="4800" y="14507"/>
                    <a:pt x="2400" y="1805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2" name="Line"/>
            <p:cNvSpPr/>
            <p:nvPr/>
          </p:nvSpPr>
          <p:spPr>
            <a:xfrm>
              <a:off x="3473813" y="235089"/>
              <a:ext cx="101238" cy="203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163" fill="norm" stroke="1" extrusionOk="0">
                  <a:moveTo>
                    <a:pt x="2623" y="5176"/>
                  </a:moveTo>
                  <a:cubicBezTo>
                    <a:pt x="2173" y="9805"/>
                    <a:pt x="1723" y="14433"/>
                    <a:pt x="1273" y="17299"/>
                  </a:cubicBezTo>
                  <a:cubicBezTo>
                    <a:pt x="823" y="20164"/>
                    <a:pt x="373" y="21266"/>
                    <a:pt x="148" y="21156"/>
                  </a:cubicBezTo>
                  <a:cubicBezTo>
                    <a:pt x="-77" y="21046"/>
                    <a:pt x="-77" y="19723"/>
                    <a:pt x="373" y="16637"/>
                  </a:cubicBezTo>
                  <a:cubicBezTo>
                    <a:pt x="823" y="13552"/>
                    <a:pt x="1723" y="8703"/>
                    <a:pt x="2848" y="5507"/>
                  </a:cubicBezTo>
                  <a:cubicBezTo>
                    <a:pt x="3973" y="2311"/>
                    <a:pt x="5323" y="768"/>
                    <a:pt x="7123" y="217"/>
                  </a:cubicBezTo>
                  <a:cubicBezTo>
                    <a:pt x="8923" y="-334"/>
                    <a:pt x="11173" y="107"/>
                    <a:pt x="13648" y="2201"/>
                  </a:cubicBezTo>
                  <a:cubicBezTo>
                    <a:pt x="16123" y="4295"/>
                    <a:pt x="18823" y="8042"/>
                    <a:pt x="20173" y="11017"/>
                  </a:cubicBezTo>
                  <a:cubicBezTo>
                    <a:pt x="21523" y="13993"/>
                    <a:pt x="21523" y="16197"/>
                    <a:pt x="21523" y="184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3" name="Line"/>
            <p:cNvSpPr/>
            <p:nvPr/>
          </p:nvSpPr>
          <p:spPr>
            <a:xfrm>
              <a:off x="3695700" y="0"/>
              <a:ext cx="120650" cy="42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2" fill="norm" stroke="1" extrusionOk="0">
                  <a:moveTo>
                    <a:pt x="21600" y="2518"/>
                  </a:moveTo>
                  <a:cubicBezTo>
                    <a:pt x="21600" y="1984"/>
                    <a:pt x="21600" y="1449"/>
                    <a:pt x="20653" y="968"/>
                  </a:cubicBezTo>
                  <a:cubicBezTo>
                    <a:pt x="19705" y="487"/>
                    <a:pt x="17811" y="59"/>
                    <a:pt x="16105" y="5"/>
                  </a:cubicBezTo>
                  <a:cubicBezTo>
                    <a:pt x="14400" y="-48"/>
                    <a:pt x="12884" y="273"/>
                    <a:pt x="11179" y="1877"/>
                  </a:cubicBezTo>
                  <a:cubicBezTo>
                    <a:pt x="9474" y="3481"/>
                    <a:pt x="7579" y="6368"/>
                    <a:pt x="6442" y="9683"/>
                  </a:cubicBezTo>
                  <a:cubicBezTo>
                    <a:pt x="5305" y="12998"/>
                    <a:pt x="4926" y="16740"/>
                    <a:pt x="4737" y="18879"/>
                  </a:cubicBezTo>
                  <a:cubicBezTo>
                    <a:pt x="4547" y="21017"/>
                    <a:pt x="4547" y="21552"/>
                    <a:pt x="3789" y="21499"/>
                  </a:cubicBezTo>
                  <a:cubicBezTo>
                    <a:pt x="3032" y="21445"/>
                    <a:pt x="1516" y="20803"/>
                    <a:pt x="0" y="201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4" name="Line"/>
            <p:cNvSpPr/>
            <p:nvPr/>
          </p:nvSpPr>
          <p:spPr>
            <a:xfrm>
              <a:off x="3659930" y="253049"/>
              <a:ext cx="378670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600" fill="norm" stroke="1" extrusionOk="0">
                  <a:moveTo>
                    <a:pt x="588" y="11270"/>
                  </a:moveTo>
                  <a:cubicBezTo>
                    <a:pt x="228" y="10017"/>
                    <a:pt x="-132" y="8765"/>
                    <a:pt x="48" y="7826"/>
                  </a:cubicBezTo>
                  <a:cubicBezTo>
                    <a:pt x="228" y="6887"/>
                    <a:pt x="948" y="6261"/>
                    <a:pt x="2388" y="6261"/>
                  </a:cubicBezTo>
                  <a:cubicBezTo>
                    <a:pt x="3828" y="6261"/>
                    <a:pt x="5988" y="6887"/>
                    <a:pt x="7368" y="7043"/>
                  </a:cubicBezTo>
                  <a:cubicBezTo>
                    <a:pt x="8748" y="7200"/>
                    <a:pt x="9348" y="6887"/>
                    <a:pt x="9828" y="6104"/>
                  </a:cubicBezTo>
                  <a:cubicBezTo>
                    <a:pt x="10308" y="5322"/>
                    <a:pt x="10668" y="4070"/>
                    <a:pt x="10608" y="2974"/>
                  </a:cubicBezTo>
                  <a:cubicBezTo>
                    <a:pt x="10548" y="1878"/>
                    <a:pt x="10068" y="939"/>
                    <a:pt x="9468" y="1252"/>
                  </a:cubicBezTo>
                  <a:cubicBezTo>
                    <a:pt x="8868" y="1565"/>
                    <a:pt x="8148" y="3130"/>
                    <a:pt x="7668" y="5791"/>
                  </a:cubicBezTo>
                  <a:cubicBezTo>
                    <a:pt x="7188" y="8452"/>
                    <a:pt x="6948" y="12209"/>
                    <a:pt x="7308" y="15026"/>
                  </a:cubicBezTo>
                  <a:cubicBezTo>
                    <a:pt x="7668" y="17843"/>
                    <a:pt x="8628" y="19722"/>
                    <a:pt x="9408" y="20661"/>
                  </a:cubicBezTo>
                  <a:cubicBezTo>
                    <a:pt x="10188" y="21600"/>
                    <a:pt x="10788" y="21600"/>
                    <a:pt x="11448" y="20035"/>
                  </a:cubicBezTo>
                  <a:cubicBezTo>
                    <a:pt x="12108" y="18470"/>
                    <a:pt x="12828" y="15339"/>
                    <a:pt x="13248" y="12991"/>
                  </a:cubicBezTo>
                  <a:cubicBezTo>
                    <a:pt x="13668" y="10643"/>
                    <a:pt x="13788" y="9078"/>
                    <a:pt x="14028" y="7043"/>
                  </a:cubicBezTo>
                  <a:cubicBezTo>
                    <a:pt x="14268" y="5009"/>
                    <a:pt x="14628" y="2504"/>
                    <a:pt x="15108" y="2661"/>
                  </a:cubicBezTo>
                  <a:cubicBezTo>
                    <a:pt x="15588" y="2817"/>
                    <a:pt x="16188" y="5635"/>
                    <a:pt x="16608" y="8609"/>
                  </a:cubicBezTo>
                  <a:cubicBezTo>
                    <a:pt x="17028" y="11583"/>
                    <a:pt x="17268" y="14713"/>
                    <a:pt x="17268" y="17217"/>
                  </a:cubicBezTo>
                  <a:cubicBezTo>
                    <a:pt x="17268" y="19722"/>
                    <a:pt x="17028" y="21600"/>
                    <a:pt x="16848" y="21600"/>
                  </a:cubicBezTo>
                  <a:cubicBezTo>
                    <a:pt x="16668" y="21600"/>
                    <a:pt x="16548" y="19722"/>
                    <a:pt x="16908" y="16278"/>
                  </a:cubicBezTo>
                  <a:cubicBezTo>
                    <a:pt x="17268" y="12835"/>
                    <a:pt x="18108" y="7826"/>
                    <a:pt x="18828" y="4852"/>
                  </a:cubicBezTo>
                  <a:cubicBezTo>
                    <a:pt x="19548" y="1878"/>
                    <a:pt x="20148" y="939"/>
                    <a:pt x="20568" y="470"/>
                  </a:cubicBezTo>
                  <a:cubicBezTo>
                    <a:pt x="20988" y="0"/>
                    <a:pt x="21228" y="0"/>
                    <a:pt x="2146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5" name="Line"/>
            <p:cNvSpPr/>
            <p:nvPr/>
          </p:nvSpPr>
          <p:spPr>
            <a:xfrm>
              <a:off x="4058491" y="254865"/>
              <a:ext cx="234110" cy="186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093" fill="norm" stroke="1" extrusionOk="0">
                  <a:moveTo>
                    <a:pt x="1660" y="6274"/>
                  </a:moveTo>
                  <a:cubicBezTo>
                    <a:pt x="2624" y="6274"/>
                    <a:pt x="3588" y="6274"/>
                    <a:pt x="4360" y="5794"/>
                  </a:cubicBezTo>
                  <a:cubicBezTo>
                    <a:pt x="5131" y="5314"/>
                    <a:pt x="5710" y="4354"/>
                    <a:pt x="6095" y="3274"/>
                  </a:cubicBezTo>
                  <a:cubicBezTo>
                    <a:pt x="6481" y="2194"/>
                    <a:pt x="6674" y="994"/>
                    <a:pt x="6288" y="394"/>
                  </a:cubicBezTo>
                  <a:cubicBezTo>
                    <a:pt x="5902" y="-206"/>
                    <a:pt x="4938" y="-206"/>
                    <a:pt x="3877" y="994"/>
                  </a:cubicBezTo>
                  <a:cubicBezTo>
                    <a:pt x="2817" y="2194"/>
                    <a:pt x="1660" y="4594"/>
                    <a:pt x="888" y="7234"/>
                  </a:cubicBezTo>
                  <a:cubicBezTo>
                    <a:pt x="117" y="9874"/>
                    <a:pt x="-269" y="12754"/>
                    <a:pt x="213" y="15154"/>
                  </a:cubicBezTo>
                  <a:cubicBezTo>
                    <a:pt x="695" y="17554"/>
                    <a:pt x="2045" y="19474"/>
                    <a:pt x="3202" y="20434"/>
                  </a:cubicBezTo>
                  <a:cubicBezTo>
                    <a:pt x="4360" y="21394"/>
                    <a:pt x="5324" y="21394"/>
                    <a:pt x="6674" y="19834"/>
                  </a:cubicBezTo>
                  <a:cubicBezTo>
                    <a:pt x="8024" y="18274"/>
                    <a:pt x="9760" y="15154"/>
                    <a:pt x="10820" y="12994"/>
                  </a:cubicBezTo>
                  <a:cubicBezTo>
                    <a:pt x="11881" y="10834"/>
                    <a:pt x="12267" y="9634"/>
                    <a:pt x="12363" y="9634"/>
                  </a:cubicBezTo>
                  <a:cubicBezTo>
                    <a:pt x="12460" y="9634"/>
                    <a:pt x="12267" y="10834"/>
                    <a:pt x="12074" y="12034"/>
                  </a:cubicBezTo>
                  <a:cubicBezTo>
                    <a:pt x="11881" y="13234"/>
                    <a:pt x="11688" y="14434"/>
                    <a:pt x="11399" y="15634"/>
                  </a:cubicBezTo>
                  <a:cubicBezTo>
                    <a:pt x="11110" y="16834"/>
                    <a:pt x="10724" y="18034"/>
                    <a:pt x="10531" y="17914"/>
                  </a:cubicBezTo>
                  <a:cubicBezTo>
                    <a:pt x="10338" y="17794"/>
                    <a:pt x="10338" y="16354"/>
                    <a:pt x="10917" y="14314"/>
                  </a:cubicBezTo>
                  <a:cubicBezTo>
                    <a:pt x="11495" y="12274"/>
                    <a:pt x="12652" y="9634"/>
                    <a:pt x="13520" y="7834"/>
                  </a:cubicBezTo>
                  <a:cubicBezTo>
                    <a:pt x="14388" y="6034"/>
                    <a:pt x="14967" y="5074"/>
                    <a:pt x="15738" y="4474"/>
                  </a:cubicBezTo>
                  <a:cubicBezTo>
                    <a:pt x="16510" y="3874"/>
                    <a:pt x="17474" y="3634"/>
                    <a:pt x="18149" y="4834"/>
                  </a:cubicBezTo>
                  <a:cubicBezTo>
                    <a:pt x="18824" y="6034"/>
                    <a:pt x="19210" y="8674"/>
                    <a:pt x="19692" y="11314"/>
                  </a:cubicBezTo>
                  <a:cubicBezTo>
                    <a:pt x="20174" y="13954"/>
                    <a:pt x="20752" y="16594"/>
                    <a:pt x="21331" y="192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6" name="Line"/>
            <p:cNvSpPr/>
            <p:nvPr/>
          </p:nvSpPr>
          <p:spPr>
            <a:xfrm>
              <a:off x="4345669" y="278924"/>
              <a:ext cx="372381" cy="14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0914" fill="norm" stroke="1" extrusionOk="0">
                  <a:moveTo>
                    <a:pt x="4994" y="822"/>
                  </a:moveTo>
                  <a:cubicBezTo>
                    <a:pt x="4384" y="526"/>
                    <a:pt x="3774" y="230"/>
                    <a:pt x="3225" y="822"/>
                  </a:cubicBezTo>
                  <a:cubicBezTo>
                    <a:pt x="2676" y="1413"/>
                    <a:pt x="2188" y="2893"/>
                    <a:pt x="1638" y="5704"/>
                  </a:cubicBezTo>
                  <a:cubicBezTo>
                    <a:pt x="1089" y="8515"/>
                    <a:pt x="479" y="12657"/>
                    <a:pt x="174" y="15468"/>
                  </a:cubicBezTo>
                  <a:cubicBezTo>
                    <a:pt x="-131" y="18279"/>
                    <a:pt x="-131" y="19759"/>
                    <a:pt x="967" y="20498"/>
                  </a:cubicBezTo>
                  <a:cubicBezTo>
                    <a:pt x="2066" y="21238"/>
                    <a:pt x="4262" y="21238"/>
                    <a:pt x="6581" y="18427"/>
                  </a:cubicBezTo>
                  <a:cubicBezTo>
                    <a:pt x="8900" y="15616"/>
                    <a:pt x="11340" y="9994"/>
                    <a:pt x="12683" y="6296"/>
                  </a:cubicBezTo>
                  <a:cubicBezTo>
                    <a:pt x="14025" y="2597"/>
                    <a:pt x="14269" y="822"/>
                    <a:pt x="14025" y="230"/>
                  </a:cubicBezTo>
                  <a:cubicBezTo>
                    <a:pt x="13781" y="-362"/>
                    <a:pt x="13049" y="230"/>
                    <a:pt x="12255" y="1561"/>
                  </a:cubicBezTo>
                  <a:cubicBezTo>
                    <a:pt x="11462" y="2893"/>
                    <a:pt x="10608" y="4964"/>
                    <a:pt x="9998" y="7331"/>
                  </a:cubicBezTo>
                  <a:cubicBezTo>
                    <a:pt x="9388" y="9698"/>
                    <a:pt x="9022" y="12361"/>
                    <a:pt x="10608" y="14433"/>
                  </a:cubicBezTo>
                  <a:cubicBezTo>
                    <a:pt x="12194" y="16504"/>
                    <a:pt x="15733" y="17983"/>
                    <a:pt x="17869" y="18723"/>
                  </a:cubicBezTo>
                  <a:cubicBezTo>
                    <a:pt x="20005" y="19463"/>
                    <a:pt x="20737" y="19463"/>
                    <a:pt x="21469" y="194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7" name="Line"/>
            <p:cNvSpPr/>
            <p:nvPr/>
          </p:nvSpPr>
          <p:spPr>
            <a:xfrm>
              <a:off x="6350" y="608649"/>
              <a:ext cx="422275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8" y="20160"/>
                    <a:pt x="736" y="18720"/>
                    <a:pt x="1148" y="17760"/>
                  </a:cubicBezTo>
                  <a:cubicBezTo>
                    <a:pt x="1559" y="16800"/>
                    <a:pt x="2014" y="16320"/>
                    <a:pt x="2436" y="15840"/>
                  </a:cubicBezTo>
                  <a:cubicBezTo>
                    <a:pt x="2858" y="15360"/>
                    <a:pt x="3248" y="14880"/>
                    <a:pt x="3622" y="14160"/>
                  </a:cubicBezTo>
                  <a:cubicBezTo>
                    <a:pt x="3995" y="13440"/>
                    <a:pt x="4352" y="12480"/>
                    <a:pt x="4742" y="11760"/>
                  </a:cubicBezTo>
                  <a:cubicBezTo>
                    <a:pt x="5132" y="11040"/>
                    <a:pt x="5554" y="10560"/>
                    <a:pt x="5987" y="9840"/>
                  </a:cubicBezTo>
                  <a:cubicBezTo>
                    <a:pt x="6420" y="9120"/>
                    <a:pt x="6864" y="8160"/>
                    <a:pt x="7254" y="7440"/>
                  </a:cubicBezTo>
                  <a:cubicBezTo>
                    <a:pt x="7644" y="6720"/>
                    <a:pt x="7980" y="6240"/>
                    <a:pt x="8326" y="5760"/>
                  </a:cubicBezTo>
                  <a:cubicBezTo>
                    <a:pt x="8672" y="5280"/>
                    <a:pt x="9030" y="4800"/>
                    <a:pt x="9485" y="4320"/>
                  </a:cubicBezTo>
                  <a:cubicBezTo>
                    <a:pt x="9939" y="3840"/>
                    <a:pt x="10491" y="3360"/>
                    <a:pt x="10935" y="2880"/>
                  </a:cubicBezTo>
                  <a:cubicBezTo>
                    <a:pt x="11379" y="2400"/>
                    <a:pt x="11715" y="1920"/>
                    <a:pt x="12078" y="1680"/>
                  </a:cubicBezTo>
                  <a:cubicBezTo>
                    <a:pt x="12440" y="1440"/>
                    <a:pt x="12830" y="1440"/>
                    <a:pt x="13198" y="1200"/>
                  </a:cubicBezTo>
                  <a:cubicBezTo>
                    <a:pt x="13566" y="960"/>
                    <a:pt x="13913" y="480"/>
                    <a:pt x="14248" y="240"/>
                  </a:cubicBezTo>
                  <a:cubicBezTo>
                    <a:pt x="14584" y="0"/>
                    <a:pt x="14909" y="0"/>
                    <a:pt x="15309" y="0"/>
                  </a:cubicBezTo>
                  <a:cubicBezTo>
                    <a:pt x="15710" y="0"/>
                    <a:pt x="16186" y="0"/>
                    <a:pt x="16641" y="0"/>
                  </a:cubicBezTo>
                  <a:cubicBezTo>
                    <a:pt x="17096" y="0"/>
                    <a:pt x="17529" y="0"/>
                    <a:pt x="18005" y="240"/>
                  </a:cubicBezTo>
                  <a:cubicBezTo>
                    <a:pt x="18482" y="480"/>
                    <a:pt x="19002" y="960"/>
                    <a:pt x="19489" y="1440"/>
                  </a:cubicBezTo>
                  <a:cubicBezTo>
                    <a:pt x="19976" y="1920"/>
                    <a:pt x="20431" y="2400"/>
                    <a:pt x="20777" y="2880"/>
                  </a:cubicBezTo>
                  <a:cubicBezTo>
                    <a:pt x="21124" y="3360"/>
                    <a:pt x="21362" y="3840"/>
                    <a:pt x="21600" y="43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8" name="Line"/>
            <p:cNvSpPr/>
            <p:nvPr/>
          </p:nvSpPr>
          <p:spPr>
            <a:xfrm>
              <a:off x="0" y="703899"/>
              <a:ext cx="3937000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21" y="20736"/>
                    <a:pt x="441" y="19872"/>
                    <a:pt x="766" y="19008"/>
                  </a:cubicBezTo>
                  <a:cubicBezTo>
                    <a:pt x="1092" y="18144"/>
                    <a:pt x="1521" y="17280"/>
                    <a:pt x="1968" y="16416"/>
                  </a:cubicBezTo>
                  <a:cubicBezTo>
                    <a:pt x="2415" y="15552"/>
                    <a:pt x="2880" y="14688"/>
                    <a:pt x="3333" y="13968"/>
                  </a:cubicBezTo>
                  <a:cubicBezTo>
                    <a:pt x="3786" y="13248"/>
                    <a:pt x="4227" y="12672"/>
                    <a:pt x="4692" y="12096"/>
                  </a:cubicBezTo>
                  <a:cubicBezTo>
                    <a:pt x="5156" y="11520"/>
                    <a:pt x="5644" y="10944"/>
                    <a:pt x="6074" y="10368"/>
                  </a:cubicBezTo>
                  <a:cubicBezTo>
                    <a:pt x="6503" y="9792"/>
                    <a:pt x="6875" y="9216"/>
                    <a:pt x="7258" y="8640"/>
                  </a:cubicBezTo>
                  <a:cubicBezTo>
                    <a:pt x="7641" y="8064"/>
                    <a:pt x="8036" y="7488"/>
                    <a:pt x="8454" y="7056"/>
                  </a:cubicBezTo>
                  <a:cubicBezTo>
                    <a:pt x="8872" y="6624"/>
                    <a:pt x="9314" y="6336"/>
                    <a:pt x="9749" y="5904"/>
                  </a:cubicBezTo>
                  <a:cubicBezTo>
                    <a:pt x="10185" y="5472"/>
                    <a:pt x="10614" y="4896"/>
                    <a:pt x="11061" y="4464"/>
                  </a:cubicBezTo>
                  <a:cubicBezTo>
                    <a:pt x="11508" y="4032"/>
                    <a:pt x="11973" y="3744"/>
                    <a:pt x="12420" y="3456"/>
                  </a:cubicBezTo>
                  <a:cubicBezTo>
                    <a:pt x="12867" y="3168"/>
                    <a:pt x="13297" y="2880"/>
                    <a:pt x="13732" y="2736"/>
                  </a:cubicBezTo>
                  <a:cubicBezTo>
                    <a:pt x="14168" y="2592"/>
                    <a:pt x="14609" y="2592"/>
                    <a:pt x="15027" y="2448"/>
                  </a:cubicBezTo>
                  <a:cubicBezTo>
                    <a:pt x="15445" y="2304"/>
                    <a:pt x="15840" y="2016"/>
                    <a:pt x="16339" y="1872"/>
                  </a:cubicBezTo>
                  <a:cubicBezTo>
                    <a:pt x="16839" y="1728"/>
                    <a:pt x="17443" y="1728"/>
                    <a:pt x="17994" y="1728"/>
                  </a:cubicBezTo>
                  <a:cubicBezTo>
                    <a:pt x="18546" y="1728"/>
                    <a:pt x="19045" y="1728"/>
                    <a:pt x="19568" y="1584"/>
                  </a:cubicBezTo>
                  <a:cubicBezTo>
                    <a:pt x="20090" y="1440"/>
                    <a:pt x="20636" y="1152"/>
                    <a:pt x="20979" y="864"/>
                  </a:cubicBezTo>
                  <a:cubicBezTo>
                    <a:pt x="21321" y="576"/>
                    <a:pt x="21461" y="28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592" name="Drawing"/>
          <p:cNvGrpSpPr/>
          <p:nvPr/>
        </p:nvGrpSpPr>
        <p:grpSpPr>
          <a:xfrm>
            <a:off x="387350" y="2573643"/>
            <a:ext cx="12598400" cy="7141857"/>
            <a:chOff x="0" y="0"/>
            <a:chExt cx="12598400" cy="7141856"/>
          </a:xfrm>
        </p:grpSpPr>
        <p:sp>
          <p:nvSpPr>
            <p:cNvPr id="1340" name="Line"/>
            <p:cNvSpPr/>
            <p:nvPr/>
          </p:nvSpPr>
          <p:spPr>
            <a:xfrm>
              <a:off x="768350" y="137806"/>
              <a:ext cx="12700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4457"/>
                    <a:pt x="7200" y="8914"/>
                    <a:pt x="10800" y="12514"/>
                  </a:cubicBezTo>
                  <a:cubicBezTo>
                    <a:pt x="14400" y="16114"/>
                    <a:pt x="18000" y="1885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1" name="Line"/>
            <p:cNvSpPr/>
            <p:nvPr/>
          </p:nvSpPr>
          <p:spPr>
            <a:xfrm>
              <a:off x="717550" y="129018"/>
              <a:ext cx="252163" cy="417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411" fill="norm" stroke="1" extrusionOk="0">
                  <a:moveTo>
                    <a:pt x="0" y="4358"/>
                  </a:moveTo>
                  <a:cubicBezTo>
                    <a:pt x="357" y="3164"/>
                    <a:pt x="714" y="1970"/>
                    <a:pt x="2142" y="1156"/>
                  </a:cubicBezTo>
                  <a:cubicBezTo>
                    <a:pt x="3570" y="342"/>
                    <a:pt x="6069" y="-92"/>
                    <a:pt x="8747" y="17"/>
                  </a:cubicBezTo>
                  <a:cubicBezTo>
                    <a:pt x="11425" y="125"/>
                    <a:pt x="14281" y="776"/>
                    <a:pt x="16602" y="2404"/>
                  </a:cubicBezTo>
                  <a:cubicBezTo>
                    <a:pt x="18922" y="4033"/>
                    <a:pt x="20707" y="6638"/>
                    <a:pt x="21154" y="9297"/>
                  </a:cubicBezTo>
                  <a:cubicBezTo>
                    <a:pt x="21600" y="11956"/>
                    <a:pt x="20707" y="14670"/>
                    <a:pt x="18744" y="16678"/>
                  </a:cubicBezTo>
                  <a:cubicBezTo>
                    <a:pt x="16780" y="18686"/>
                    <a:pt x="13745" y="19988"/>
                    <a:pt x="11336" y="20694"/>
                  </a:cubicBezTo>
                  <a:cubicBezTo>
                    <a:pt x="8926" y="21399"/>
                    <a:pt x="7140" y="21508"/>
                    <a:pt x="5980" y="21345"/>
                  </a:cubicBezTo>
                  <a:cubicBezTo>
                    <a:pt x="4820" y="21182"/>
                    <a:pt x="4284" y="20748"/>
                    <a:pt x="4463" y="20205"/>
                  </a:cubicBezTo>
                  <a:cubicBezTo>
                    <a:pt x="4641" y="19663"/>
                    <a:pt x="5534" y="19012"/>
                    <a:pt x="6426" y="183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2" name="Line"/>
            <p:cNvSpPr/>
            <p:nvPr/>
          </p:nvSpPr>
          <p:spPr>
            <a:xfrm>
              <a:off x="403498" y="734754"/>
              <a:ext cx="91803" cy="230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21237" fill="norm" stroke="1" extrusionOk="0">
                  <a:moveTo>
                    <a:pt x="20818" y="5250"/>
                  </a:moveTo>
                  <a:cubicBezTo>
                    <a:pt x="20818" y="4277"/>
                    <a:pt x="20818" y="3304"/>
                    <a:pt x="20338" y="2331"/>
                  </a:cubicBezTo>
                  <a:cubicBezTo>
                    <a:pt x="19858" y="1358"/>
                    <a:pt x="18898" y="385"/>
                    <a:pt x="15778" y="93"/>
                  </a:cubicBezTo>
                  <a:cubicBezTo>
                    <a:pt x="12658" y="-199"/>
                    <a:pt x="7378" y="190"/>
                    <a:pt x="4018" y="1358"/>
                  </a:cubicBezTo>
                  <a:cubicBezTo>
                    <a:pt x="658" y="2525"/>
                    <a:pt x="-782" y="4471"/>
                    <a:pt x="418" y="6612"/>
                  </a:cubicBezTo>
                  <a:cubicBezTo>
                    <a:pt x="1618" y="8752"/>
                    <a:pt x="5458" y="11087"/>
                    <a:pt x="8578" y="12742"/>
                  </a:cubicBezTo>
                  <a:cubicBezTo>
                    <a:pt x="11698" y="14396"/>
                    <a:pt x="14098" y="15369"/>
                    <a:pt x="16018" y="16244"/>
                  </a:cubicBezTo>
                  <a:cubicBezTo>
                    <a:pt x="17938" y="17120"/>
                    <a:pt x="19378" y="17898"/>
                    <a:pt x="18418" y="18871"/>
                  </a:cubicBezTo>
                  <a:cubicBezTo>
                    <a:pt x="17458" y="19844"/>
                    <a:pt x="14098" y="21012"/>
                    <a:pt x="10498" y="21206"/>
                  </a:cubicBezTo>
                  <a:cubicBezTo>
                    <a:pt x="6898" y="21401"/>
                    <a:pt x="3058" y="20623"/>
                    <a:pt x="1858" y="19844"/>
                  </a:cubicBezTo>
                  <a:cubicBezTo>
                    <a:pt x="658" y="19066"/>
                    <a:pt x="2098" y="18287"/>
                    <a:pt x="3538" y="175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3" name="Line"/>
            <p:cNvSpPr/>
            <p:nvPr/>
          </p:nvSpPr>
          <p:spPr>
            <a:xfrm>
              <a:off x="511439" y="843602"/>
              <a:ext cx="247205" cy="121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040" fill="norm" stroke="1" extrusionOk="0">
                  <a:moveTo>
                    <a:pt x="10137" y="3131"/>
                  </a:moveTo>
                  <a:cubicBezTo>
                    <a:pt x="9588" y="1667"/>
                    <a:pt x="9039" y="202"/>
                    <a:pt x="7574" y="19"/>
                  </a:cubicBezTo>
                  <a:cubicBezTo>
                    <a:pt x="6110" y="-164"/>
                    <a:pt x="3730" y="934"/>
                    <a:pt x="2266" y="3680"/>
                  </a:cubicBezTo>
                  <a:cubicBezTo>
                    <a:pt x="801" y="6426"/>
                    <a:pt x="252" y="10819"/>
                    <a:pt x="69" y="14114"/>
                  </a:cubicBezTo>
                  <a:cubicBezTo>
                    <a:pt x="-114" y="17409"/>
                    <a:pt x="69" y="19605"/>
                    <a:pt x="618" y="20521"/>
                  </a:cubicBezTo>
                  <a:cubicBezTo>
                    <a:pt x="1167" y="21436"/>
                    <a:pt x="2083" y="21070"/>
                    <a:pt x="2815" y="19972"/>
                  </a:cubicBezTo>
                  <a:cubicBezTo>
                    <a:pt x="3547" y="18873"/>
                    <a:pt x="4096" y="17043"/>
                    <a:pt x="4554" y="15212"/>
                  </a:cubicBezTo>
                  <a:cubicBezTo>
                    <a:pt x="5011" y="13382"/>
                    <a:pt x="5378" y="11551"/>
                    <a:pt x="5927" y="11185"/>
                  </a:cubicBezTo>
                  <a:cubicBezTo>
                    <a:pt x="6476" y="10819"/>
                    <a:pt x="7208" y="11917"/>
                    <a:pt x="8032" y="12283"/>
                  </a:cubicBezTo>
                  <a:cubicBezTo>
                    <a:pt x="8855" y="12650"/>
                    <a:pt x="9771" y="12283"/>
                    <a:pt x="10411" y="11002"/>
                  </a:cubicBezTo>
                  <a:cubicBezTo>
                    <a:pt x="11052" y="9721"/>
                    <a:pt x="11418" y="7524"/>
                    <a:pt x="11876" y="5511"/>
                  </a:cubicBezTo>
                  <a:cubicBezTo>
                    <a:pt x="12333" y="3497"/>
                    <a:pt x="12883" y="1667"/>
                    <a:pt x="13157" y="1667"/>
                  </a:cubicBezTo>
                  <a:cubicBezTo>
                    <a:pt x="13432" y="1667"/>
                    <a:pt x="13432" y="3497"/>
                    <a:pt x="13523" y="5328"/>
                  </a:cubicBezTo>
                  <a:cubicBezTo>
                    <a:pt x="13615" y="7158"/>
                    <a:pt x="13798" y="8989"/>
                    <a:pt x="13889" y="10819"/>
                  </a:cubicBezTo>
                  <a:cubicBezTo>
                    <a:pt x="13981" y="12650"/>
                    <a:pt x="13981" y="14480"/>
                    <a:pt x="13889" y="14297"/>
                  </a:cubicBezTo>
                  <a:cubicBezTo>
                    <a:pt x="13798" y="14114"/>
                    <a:pt x="13615" y="11917"/>
                    <a:pt x="13615" y="9904"/>
                  </a:cubicBezTo>
                  <a:cubicBezTo>
                    <a:pt x="13615" y="7890"/>
                    <a:pt x="13798" y="6060"/>
                    <a:pt x="14164" y="4229"/>
                  </a:cubicBezTo>
                  <a:cubicBezTo>
                    <a:pt x="14530" y="2399"/>
                    <a:pt x="15079" y="568"/>
                    <a:pt x="15628" y="385"/>
                  </a:cubicBezTo>
                  <a:cubicBezTo>
                    <a:pt x="16178" y="202"/>
                    <a:pt x="16727" y="1667"/>
                    <a:pt x="17093" y="3314"/>
                  </a:cubicBezTo>
                  <a:cubicBezTo>
                    <a:pt x="17459" y="4961"/>
                    <a:pt x="17642" y="6792"/>
                    <a:pt x="17733" y="6792"/>
                  </a:cubicBezTo>
                  <a:cubicBezTo>
                    <a:pt x="17825" y="6792"/>
                    <a:pt x="17825" y="4961"/>
                    <a:pt x="18191" y="3497"/>
                  </a:cubicBezTo>
                  <a:cubicBezTo>
                    <a:pt x="18557" y="2033"/>
                    <a:pt x="19289" y="934"/>
                    <a:pt x="19930" y="1117"/>
                  </a:cubicBezTo>
                  <a:cubicBezTo>
                    <a:pt x="20571" y="1300"/>
                    <a:pt x="21120" y="2765"/>
                    <a:pt x="21303" y="5511"/>
                  </a:cubicBezTo>
                  <a:cubicBezTo>
                    <a:pt x="21486" y="8256"/>
                    <a:pt x="21303" y="12283"/>
                    <a:pt x="21120" y="163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4" name="Line"/>
            <p:cNvSpPr/>
            <p:nvPr/>
          </p:nvSpPr>
          <p:spPr>
            <a:xfrm>
              <a:off x="777016" y="827753"/>
              <a:ext cx="88787" cy="327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2" h="21263" fill="norm" stroke="1" extrusionOk="0">
                  <a:moveTo>
                    <a:pt x="6827" y="2207"/>
                  </a:moveTo>
                  <a:cubicBezTo>
                    <a:pt x="7318" y="6747"/>
                    <a:pt x="7808" y="11287"/>
                    <a:pt x="8054" y="14314"/>
                  </a:cubicBezTo>
                  <a:cubicBezTo>
                    <a:pt x="8299" y="17341"/>
                    <a:pt x="8299" y="18854"/>
                    <a:pt x="7563" y="19886"/>
                  </a:cubicBezTo>
                  <a:cubicBezTo>
                    <a:pt x="6827" y="20918"/>
                    <a:pt x="5354" y="21468"/>
                    <a:pt x="4372" y="21193"/>
                  </a:cubicBezTo>
                  <a:cubicBezTo>
                    <a:pt x="3390" y="20918"/>
                    <a:pt x="2899" y="19817"/>
                    <a:pt x="1918" y="17478"/>
                  </a:cubicBezTo>
                  <a:cubicBezTo>
                    <a:pt x="936" y="15139"/>
                    <a:pt x="-537" y="11562"/>
                    <a:pt x="199" y="8811"/>
                  </a:cubicBezTo>
                  <a:cubicBezTo>
                    <a:pt x="936" y="6059"/>
                    <a:pt x="3881" y="4133"/>
                    <a:pt x="6336" y="2826"/>
                  </a:cubicBezTo>
                  <a:cubicBezTo>
                    <a:pt x="8790" y="1519"/>
                    <a:pt x="10754" y="831"/>
                    <a:pt x="12963" y="418"/>
                  </a:cubicBezTo>
                  <a:cubicBezTo>
                    <a:pt x="15172" y="6"/>
                    <a:pt x="17627" y="-132"/>
                    <a:pt x="19099" y="143"/>
                  </a:cubicBezTo>
                  <a:cubicBezTo>
                    <a:pt x="20572" y="418"/>
                    <a:pt x="21063" y="1106"/>
                    <a:pt x="20081" y="2620"/>
                  </a:cubicBezTo>
                  <a:cubicBezTo>
                    <a:pt x="19099" y="4133"/>
                    <a:pt x="16645" y="6472"/>
                    <a:pt x="13945" y="7916"/>
                  </a:cubicBezTo>
                  <a:cubicBezTo>
                    <a:pt x="11245" y="9361"/>
                    <a:pt x="8299" y="9911"/>
                    <a:pt x="6581" y="9774"/>
                  </a:cubicBezTo>
                  <a:cubicBezTo>
                    <a:pt x="4863" y="9636"/>
                    <a:pt x="4372" y="8811"/>
                    <a:pt x="4372" y="8054"/>
                  </a:cubicBezTo>
                  <a:cubicBezTo>
                    <a:pt x="4372" y="7297"/>
                    <a:pt x="4863" y="6609"/>
                    <a:pt x="5354" y="59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5" name="Line"/>
            <p:cNvSpPr/>
            <p:nvPr/>
          </p:nvSpPr>
          <p:spPr>
            <a:xfrm>
              <a:off x="895349" y="663726"/>
              <a:ext cx="146051" cy="259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fill="norm" stroke="1" extrusionOk="0">
                  <a:moveTo>
                    <a:pt x="0" y="2201"/>
                  </a:moveTo>
                  <a:cubicBezTo>
                    <a:pt x="1878" y="1147"/>
                    <a:pt x="3757" y="94"/>
                    <a:pt x="4852" y="6"/>
                  </a:cubicBezTo>
                  <a:cubicBezTo>
                    <a:pt x="5948" y="-82"/>
                    <a:pt x="6261" y="796"/>
                    <a:pt x="5948" y="3079"/>
                  </a:cubicBezTo>
                  <a:cubicBezTo>
                    <a:pt x="5635" y="5362"/>
                    <a:pt x="4696" y="9050"/>
                    <a:pt x="4226" y="11947"/>
                  </a:cubicBezTo>
                  <a:cubicBezTo>
                    <a:pt x="3757" y="14845"/>
                    <a:pt x="3757" y="16952"/>
                    <a:pt x="3757" y="18445"/>
                  </a:cubicBezTo>
                  <a:cubicBezTo>
                    <a:pt x="3757" y="19938"/>
                    <a:pt x="3757" y="20816"/>
                    <a:pt x="4539" y="21167"/>
                  </a:cubicBezTo>
                  <a:cubicBezTo>
                    <a:pt x="5322" y="21518"/>
                    <a:pt x="6887" y="21342"/>
                    <a:pt x="9078" y="19498"/>
                  </a:cubicBezTo>
                  <a:cubicBezTo>
                    <a:pt x="11270" y="17655"/>
                    <a:pt x="14087" y="14142"/>
                    <a:pt x="15652" y="11947"/>
                  </a:cubicBezTo>
                  <a:cubicBezTo>
                    <a:pt x="17217" y="9752"/>
                    <a:pt x="17530" y="8874"/>
                    <a:pt x="17061" y="8698"/>
                  </a:cubicBezTo>
                  <a:cubicBezTo>
                    <a:pt x="16591" y="8523"/>
                    <a:pt x="15339" y="9050"/>
                    <a:pt x="13617" y="10806"/>
                  </a:cubicBezTo>
                  <a:cubicBezTo>
                    <a:pt x="11896" y="12562"/>
                    <a:pt x="9704" y="15547"/>
                    <a:pt x="8765" y="17479"/>
                  </a:cubicBezTo>
                  <a:cubicBezTo>
                    <a:pt x="7826" y="19411"/>
                    <a:pt x="8139" y="20289"/>
                    <a:pt x="9391" y="20816"/>
                  </a:cubicBezTo>
                  <a:cubicBezTo>
                    <a:pt x="10643" y="21342"/>
                    <a:pt x="12835" y="21518"/>
                    <a:pt x="15026" y="21518"/>
                  </a:cubicBezTo>
                  <a:cubicBezTo>
                    <a:pt x="17217" y="21518"/>
                    <a:pt x="19409" y="21342"/>
                    <a:pt x="21600" y="211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6" name="Line"/>
            <p:cNvSpPr/>
            <p:nvPr/>
          </p:nvSpPr>
          <p:spPr>
            <a:xfrm>
              <a:off x="467455" y="1156928"/>
              <a:ext cx="370746" cy="36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213" fill="norm" stroke="1" extrusionOk="0">
                  <a:moveTo>
                    <a:pt x="4928" y="12479"/>
                  </a:moveTo>
                  <a:cubicBezTo>
                    <a:pt x="4437" y="11983"/>
                    <a:pt x="3946" y="11486"/>
                    <a:pt x="3394" y="11238"/>
                  </a:cubicBezTo>
                  <a:cubicBezTo>
                    <a:pt x="2841" y="10989"/>
                    <a:pt x="2228" y="10989"/>
                    <a:pt x="1553" y="12169"/>
                  </a:cubicBezTo>
                  <a:cubicBezTo>
                    <a:pt x="878" y="13348"/>
                    <a:pt x="141" y="15707"/>
                    <a:pt x="19" y="17445"/>
                  </a:cubicBezTo>
                  <a:cubicBezTo>
                    <a:pt x="-104" y="19183"/>
                    <a:pt x="387" y="20300"/>
                    <a:pt x="939" y="20858"/>
                  </a:cubicBezTo>
                  <a:cubicBezTo>
                    <a:pt x="1491" y="21417"/>
                    <a:pt x="2105" y="21417"/>
                    <a:pt x="3087" y="20114"/>
                  </a:cubicBezTo>
                  <a:cubicBezTo>
                    <a:pt x="4069" y="18810"/>
                    <a:pt x="5419" y="16203"/>
                    <a:pt x="6155" y="12914"/>
                  </a:cubicBezTo>
                  <a:cubicBezTo>
                    <a:pt x="6891" y="9624"/>
                    <a:pt x="7014" y="5651"/>
                    <a:pt x="7137" y="3231"/>
                  </a:cubicBezTo>
                  <a:cubicBezTo>
                    <a:pt x="7260" y="810"/>
                    <a:pt x="7382" y="-59"/>
                    <a:pt x="7321" y="3"/>
                  </a:cubicBezTo>
                  <a:cubicBezTo>
                    <a:pt x="7260" y="65"/>
                    <a:pt x="7014" y="1058"/>
                    <a:pt x="6707" y="3479"/>
                  </a:cubicBezTo>
                  <a:cubicBezTo>
                    <a:pt x="6401" y="5900"/>
                    <a:pt x="6032" y="9748"/>
                    <a:pt x="5910" y="12479"/>
                  </a:cubicBezTo>
                  <a:cubicBezTo>
                    <a:pt x="5787" y="15210"/>
                    <a:pt x="5910" y="16824"/>
                    <a:pt x="6155" y="17941"/>
                  </a:cubicBezTo>
                  <a:cubicBezTo>
                    <a:pt x="6401" y="19058"/>
                    <a:pt x="6769" y="19679"/>
                    <a:pt x="7751" y="19307"/>
                  </a:cubicBezTo>
                  <a:cubicBezTo>
                    <a:pt x="8732" y="18934"/>
                    <a:pt x="10328" y="17569"/>
                    <a:pt x="11187" y="16576"/>
                  </a:cubicBezTo>
                  <a:cubicBezTo>
                    <a:pt x="12046" y="15583"/>
                    <a:pt x="12169" y="14962"/>
                    <a:pt x="12291" y="14341"/>
                  </a:cubicBezTo>
                  <a:cubicBezTo>
                    <a:pt x="12414" y="13720"/>
                    <a:pt x="12537" y="13100"/>
                    <a:pt x="12353" y="12976"/>
                  </a:cubicBezTo>
                  <a:cubicBezTo>
                    <a:pt x="12169" y="12851"/>
                    <a:pt x="11678" y="13224"/>
                    <a:pt x="11248" y="13658"/>
                  </a:cubicBezTo>
                  <a:cubicBezTo>
                    <a:pt x="10819" y="14093"/>
                    <a:pt x="10451" y="14589"/>
                    <a:pt x="10144" y="15334"/>
                  </a:cubicBezTo>
                  <a:cubicBezTo>
                    <a:pt x="9837" y="16079"/>
                    <a:pt x="9591" y="17072"/>
                    <a:pt x="9776" y="17507"/>
                  </a:cubicBezTo>
                  <a:cubicBezTo>
                    <a:pt x="9960" y="17941"/>
                    <a:pt x="10573" y="17817"/>
                    <a:pt x="11187" y="17693"/>
                  </a:cubicBezTo>
                  <a:cubicBezTo>
                    <a:pt x="11801" y="17569"/>
                    <a:pt x="12414" y="17445"/>
                    <a:pt x="12844" y="17693"/>
                  </a:cubicBezTo>
                  <a:cubicBezTo>
                    <a:pt x="13273" y="17941"/>
                    <a:pt x="13519" y="18562"/>
                    <a:pt x="13948" y="18810"/>
                  </a:cubicBezTo>
                  <a:cubicBezTo>
                    <a:pt x="14378" y="19058"/>
                    <a:pt x="14991" y="18934"/>
                    <a:pt x="15605" y="17941"/>
                  </a:cubicBezTo>
                  <a:cubicBezTo>
                    <a:pt x="16219" y="16948"/>
                    <a:pt x="16832" y="15086"/>
                    <a:pt x="17507" y="12169"/>
                  </a:cubicBezTo>
                  <a:cubicBezTo>
                    <a:pt x="18182" y="9251"/>
                    <a:pt x="18919" y="5279"/>
                    <a:pt x="19410" y="2920"/>
                  </a:cubicBezTo>
                  <a:cubicBezTo>
                    <a:pt x="19901" y="562"/>
                    <a:pt x="20146" y="-183"/>
                    <a:pt x="20023" y="127"/>
                  </a:cubicBezTo>
                  <a:cubicBezTo>
                    <a:pt x="19901" y="438"/>
                    <a:pt x="19410" y="1803"/>
                    <a:pt x="19041" y="4410"/>
                  </a:cubicBezTo>
                  <a:cubicBezTo>
                    <a:pt x="18673" y="7017"/>
                    <a:pt x="18428" y="10865"/>
                    <a:pt x="18366" y="13100"/>
                  </a:cubicBezTo>
                  <a:cubicBezTo>
                    <a:pt x="18305" y="15334"/>
                    <a:pt x="18428" y="15955"/>
                    <a:pt x="18673" y="16514"/>
                  </a:cubicBezTo>
                  <a:cubicBezTo>
                    <a:pt x="18919" y="17072"/>
                    <a:pt x="19287" y="17569"/>
                    <a:pt x="19778" y="17755"/>
                  </a:cubicBezTo>
                  <a:cubicBezTo>
                    <a:pt x="20269" y="17941"/>
                    <a:pt x="20882" y="17817"/>
                    <a:pt x="21496" y="176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7" name="Line"/>
            <p:cNvSpPr/>
            <p:nvPr/>
          </p:nvSpPr>
          <p:spPr>
            <a:xfrm>
              <a:off x="753533" y="1348275"/>
              <a:ext cx="205317" cy="82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7" fill="norm" stroke="1" extrusionOk="0">
                  <a:moveTo>
                    <a:pt x="5567" y="3847"/>
                  </a:moveTo>
                  <a:cubicBezTo>
                    <a:pt x="4454" y="3307"/>
                    <a:pt x="3340" y="2767"/>
                    <a:pt x="2227" y="2227"/>
                  </a:cubicBezTo>
                  <a:cubicBezTo>
                    <a:pt x="1113" y="1687"/>
                    <a:pt x="0" y="1147"/>
                    <a:pt x="0" y="877"/>
                  </a:cubicBezTo>
                  <a:cubicBezTo>
                    <a:pt x="0" y="607"/>
                    <a:pt x="1113" y="607"/>
                    <a:pt x="2784" y="607"/>
                  </a:cubicBezTo>
                  <a:cubicBezTo>
                    <a:pt x="4454" y="607"/>
                    <a:pt x="6680" y="607"/>
                    <a:pt x="8462" y="337"/>
                  </a:cubicBezTo>
                  <a:cubicBezTo>
                    <a:pt x="10243" y="67"/>
                    <a:pt x="11579" y="-473"/>
                    <a:pt x="11913" y="877"/>
                  </a:cubicBezTo>
                  <a:cubicBezTo>
                    <a:pt x="12247" y="2227"/>
                    <a:pt x="11579" y="5467"/>
                    <a:pt x="11134" y="8437"/>
                  </a:cubicBezTo>
                  <a:cubicBezTo>
                    <a:pt x="10689" y="11407"/>
                    <a:pt x="10466" y="14107"/>
                    <a:pt x="10689" y="16537"/>
                  </a:cubicBezTo>
                  <a:cubicBezTo>
                    <a:pt x="10911" y="18967"/>
                    <a:pt x="11579" y="21127"/>
                    <a:pt x="12247" y="21127"/>
                  </a:cubicBezTo>
                  <a:cubicBezTo>
                    <a:pt x="12915" y="21127"/>
                    <a:pt x="13584" y="18967"/>
                    <a:pt x="14252" y="15997"/>
                  </a:cubicBezTo>
                  <a:cubicBezTo>
                    <a:pt x="14920" y="13027"/>
                    <a:pt x="15588" y="9247"/>
                    <a:pt x="16256" y="8707"/>
                  </a:cubicBezTo>
                  <a:cubicBezTo>
                    <a:pt x="16924" y="8167"/>
                    <a:pt x="17592" y="10867"/>
                    <a:pt x="18482" y="13297"/>
                  </a:cubicBezTo>
                  <a:cubicBezTo>
                    <a:pt x="19373" y="15727"/>
                    <a:pt x="20487" y="17887"/>
                    <a:pt x="21600" y="200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8" name="Line"/>
            <p:cNvSpPr/>
            <p:nvPr/>
          </p:nvSpPr>
          <p:spPr>
            <a:xfrm>
              <a:off x="1187450" y="360056"/>
              <a:ext cx="1206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9" name="Line"/>
            <p:cNvSpPr/>
            <p:nvPr/>
          </p:nvSpPr>
          <p:spPr>
            <a:xfrm>
              <a:off x="1200150" y="442606"/>
              <a:ext cx="1714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00" y="19800"/>
                    <a:pt x="9600" y="18000"/>
                    <a:pt x="13200" y="14400"/>
                  </a:cubicBezTo>
                  <a:cubicBezTo>
                    <a:pt x="16800" y="10800"/>
                    <a:pt x="19200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0" name="Line"/>
            <p:cNvSpPr/>
            <p:nvPr/>
          </p:nvSpPr>
          <p:spPr>
            <a:xfrm>
              <a:off x="1533723" y="81588"/>
              <a:ext cx="218877" cy="524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2" h="21338" fill="norm" stroke="1" extrusionOk="0">
                  <a:moveTo>
                    <a:pt x="21272" y="2544"/>
                  </a:moveTo>
                  <a:cubicBezTo>
                    <a:pt x="19832" y="1511"/>
                    <a:pt x="18392" y="478"/>
                    <a:pt x="16026" y="134"/>
                  </a:cubicBezTo>
                  <a:cubicBezTo>
                    <a:pt x="13661" y="-210"/>
                    <a:pt x="10369" y="134"/>
                    <a:pt x="7695" y="866"/>
                  </a:cubicBezTo>
                  <a:cubicBezTo>
                    <a:pt x="5021" y="1597"/>
                    <a:pt x="2963" y="2716"/>
                    <a:pt x="2758" y="3878"/>
                  </a:cubicBezTo>
                  <a:cubicBezTo>
                    <a:pt x="2552" y="5039"/>
                    <a:pt x="4198" y="6244"/>
                    <a:pt x="5946" y="7578"/>
                  </a:cubicBezTo>
                  <a:cubicBezTo>
                    <a:pt x="7695" y="8912"/>
                    <a:pt x="9546" y="10375"/>
                    <a:pt x="10369" y="11321"/>
                  </a:cubicBezTo>
                  <a:cubicBezTo>
                    <a:pt x="11192" y="12268"/>
                    <a:pt x="10986" y="12698"/>
                    <a:pt x="9752" y="13129"/>
                  </a:cubicBezTo>
                  <a:cubicBezTo>
                    <a:pt x="8518" y="13559"/>
                    <a:pt x="6255" y="13989"/>
                    <a:pt x="4301" y="14161"/>
                  </a:cubicBezTo>
                  <a:cubicBezTo>
                    <a:pt x="2346" y="14333"/>
                    <a:pt x="701" y="14247"/>
                    <a:pt x="186" y="14032"/>
                  </a:cubicBezTo>
                  <a:cubicBezTo>
                    <a:pt x="-328" y="13817"/>
                    <a:pt x="289" y="13473"/>
                    <a:pt x="1215" y="13258"/>
                  </a:cubicBezTo>
                  <a:cubicBezTo>
                    <a:pt x="2141" y="13043"/>
                    <a:pt x="3375" y="12957"/>
                    <a:pt x="4506" y="12957"/>
                  </a:cubicBezTo>
                  <a:cubicBezTo>
                    <a:pt x="5638" y="12957"/>
                    <a:pt x="6666" y="13043"/>
                    <a:pt x="7386" y="13301"/>
                  </a:cubicBezTo>
                  <a:cubicBezTo>
                    <a:pt x="8106" y="13559"/>
                    <a:pt x="8518" y="13989"/>
                    <a:pt x="8312" y="15108"/>
                  </a:cubicBezTo>
                  <a:cubicBezTo>
                    <a:pt x="8106" y="16227"/>
                    <a:pt x="7283" y="18034"/>
                    <a:pt x="6769" y="19196"/>
                  </a:cubicBezTo>
                  <a:cubicBezTo>
                    <a:pt x="6255" y="20357"/>
                    <a:pt x="6049" y="20874"/>
                    <a:pt x="6461" y="21132"/>
                  </a:cubicBezTo>
                  <a:cubicBezTo>
                    <a:pt x="6872" y="21390"/>
                    <a:pt x="7901" y="21390"/>
                    <a:pt x="9135" y="21218"/>
                  </a:cubicBezTo>
                  <a:cubicBezTo>
                    <a:pt x="10369" y="21046"/>
                    <a:pt x="11809" y="20702"/>
                    <a:pt x="13249" y="203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1" name="Line"/>
            <p:cNvSpPr/>
            <p:nvPr/>
          </p:nvSpPr>
          <p:spPr>
            <a:xfrm>
              <a:off x="1778000" y="220356"/>
              <a:ext cx="222250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880" y="2631"/>
                    <a:pt x="5760" y="5262"/>
                    <a:pt x="8846" y="8169"/>
                  </a:cubicBezTo>
                  <a:cubicBezTo>
                    <a:pt x="11931" y="11077"/>
                    <a:pt x="15223" y="14262"/>
                    <a:pt x="17383" y="16546"/>
                  </a:cubicBezTo>
                  <a:cubicBezTo>
                    <a:pt x="19543" y="18831"/>
                    <a:pt x="20571" y="2021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2" name="Line"/>
            <p:cNvSpPr/>
            <p:nvPr/>
          </p:nvSpPr>
          <p:spPr>
            <a:xfrm>
              <a:off x="1835149" y="188606"/>
              <a:ext cx="158751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856" y="3187"/>
                    <a:pt x="14112" y="6374"/>
                    <a:pt x="10512" y="9502"/>
                  </a:cubicBezTo>
                  <a:cubicBezTo>
                    <a:pt x="6912" y="12630"/>
                    <a:pt x="3456" y="15698"/>
                    <a:pt x="1728" y="17705"/>
                  </a:cubicBezTo>
                  <a:cubicBezTo>
                    <a:pt x="0" y="19711"/>
                    <a:pt x="0" y="2065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3" name="Line"/>
            <p:cNvSpPr/>
            <p:nvPr/>
          </p:nvSpPr>
          <p:spPr>
            <a:xfrm>
              <a:off x="2082800" y="487056"/>
              <a:ext cx="63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4" name="Line"/>
            <p:cNvSpPr/>
            <p:nvPr/>
          </p:nvSpPr>
          <p:spPr>
            <a:xfrm>
              <a:off x="2260600" y="537856"/>
              <a:ext cx="1270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5" name="Line"/>
            <p:cNvSpPr/>
            <p:nvPr/>
          </p:nvSpPr>
          <p:spPr>
            <a:xfrm>
              <a:off x="2540000" y="506106"/>
              <a:ext cx="698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6" name="Line"/>
            <p:cNvSpPr/>
            <p:nvPr/>
          </p:nvSpPr>
          <p:spPr>
            <a:xfrm>
              <a:off x="2908300" y="200519"/>
              <a:ext cx="241300" cy="292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7" fill="norm" stroke="1" extrusionOk="0">
                  <a:moveTo>
                    <a:pt x="0" y="516"/>
                  </a:moveTo>
                  <a:cubicBezTo>
                    <a:pt x="758" y="57"/>
                    <a:pt x="1516" y="-403"/>
                    <a:pt x="3032" y="593"/>
                  </a:cubicBezTo>
                  <a:cubicBezTo>
                    <a:pt x="4547" y="1588"/>
                    <a:pt x="6821" y="4040"/>
                    <a:pt x="9568" y="7257"/>
                  </a:cubicBezTo>
                  <a:cubicBezTo>
                    <a:pt x="12316" y="10474"/>
                    <a:pt x="15537" y="14457"/>
                    <a:pt x="17621" y="16908"/>
                  </a:cubicBezTo>
                  <a:cubicBezTo>
                    <a:pt x="19705" y="19359"/>
                    <a:pt x="20653" y="20278"/>
                    <a:pt x="21600" y="211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7" name="Line"/>
            <p:cNvSpPr/>
            <p:nvPr/>
          </p:nvSpPr>
          <p:spPr>
            <a:xfrm>
              <a:off x="2978150" y="163206"/>
              <a:ext cx="158750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160" y="122"/>
                    <a:pt x="18720" y="244"/>
                    <a:pt x="16560" y="1892"/>
                  </a:cubicBezTo>
                  <a:cubicBezTo>
                    <a:pt x="14400" y="3539"/>
                    <a:pt x="11520" y="6712"/>
                    <a:pt x="8640" y="9580"/>
                  </a:cubicBezTo>
                  <a:cubicBezTo>
                    <a:pt x="5760" y="12447"/>
                    <a:pt x="2880" y="15010"/>
                    <a:pt x="1440" y="16963"/>
                  </a:cubicBezTo>
                  <a:cubicBezTo>
                    <a:pt x="0" y="18915"/>
                    <a:pt x="0" y="2025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8" name="Line"/>
            <p:cNvSpPr/>
            <p:nvPr/>
          </p:nvSpPr>
          <p:spPr>
            <a:xfrm>
              <a:off x="3153833" y="421123"/>
              <a:ext cx="107737" cy="11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0899" fill="norm" stroke="1" extrusionOk="0">
                  <a:moveTo>
                    <a:pt x="1662" y="9531"/>
                  </a:moveTo>
                  <a:cubicBezTo>
                    <a:pt x="1662" y="11425"/>
                    <a:pt x="1662" y="13320"/>
                    <a:pt x="1246" y="15594"/>
                  </a:cubicBezTo>
                  <a:cubicBezTo>
                    <a:pt x="831" y="17867"/>
                    <a:pt x="0" y="20520"/>
                    <a:pt x="0" y="20520"/>
                  </a:cubicBezTo>
                  <a:cubicBezTo>
                    <a:pt x="0" y="20520"/>
                    <a:pt x="831" y="17867"/>
                    <a:pt x="2492" y="14267"/>
                  </a:cubicBezTo>
                  <a:cubicBezTo>
                    <a:pt x="4154" y="10667"/>
                    <a:pt x="6646" y="6120"/>
                    <a:pt x="8931" y="3278"/>
                  </a:cubicBezTo>
                  <a:cubicBezTo>
                    <a:pt x="11215" y="436"/>
                    <a:pt x="13292" y="-701"/>
                    <a:pt x="15577" y="436"/>
                  </a:cubicBezTo>
                  <a:cubicBezTo>
                    <a:pt x="17862" y="1573"/>
                    <a:pt x="20354" y="4983"/>
                    <a:pt x="20977" y="8773"/>
                  </a:cubicBezTo>
                  <a:cubicBezTo>
                    <a:pt x="21600" y="12562"/>
                    <a:pt x="20354" y="16731"/>
                    <a:pt x="19108" y="208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9" name="Line"/>
            <p:cNvSpPr/>
            <p:nvPr/>
          </p:nvSpPr>
          <p:spPr>
            <a:xfrm>
              <a:off x="3314700" y="125154"/>
              <a:ext cx="100658" cy="53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514" fill="norm" stroke="1" extrusionOk="0">
                  <a:moveTo>
                    <a:pt x="0" y="1011"/>
                  </a:moveTo>
                  <a:cubicBezTo>
                    <a:pt x="900" y="589"/>
                    <a:pt x="1800" y="167"/>
                    <a:pt x="3375" y="41"/>
                  </a:cubicBezTo>
                  <a:cubicBezTo>
                    <a:pt x="4950" y="-86"/>
                    <a:pt x="7200" y="83"/>
                    <a:pt x="9450" y="589"/>
                  </a:cubicBezTo>
                  <a:cubicBezTo>
                    <a:pt x="11700" y="1095"/>
                    <a:pt x="13950" y="1939"/>
                    <a:pt x="14175" y="2909"/>
                  </a:cubicBezTo>
                  <a:cubicBezTo>
                    <a:pt x="14400" y="3880"/>
                    <a:pt x="12600" y="4976"/>
                    <a:pt x="10800" y="5905"/>
                  </a:cubicBezTo>
                  <a:cubicBezTo>
                    <a:pt x="9000" y="6833"/>
                    <a:pt x="7200" y="7592"/>
                    <a:pt x="8325" y="8562"/>
                  </a:cubicBezTo>
                  <a:cubicBezTo>
                    <a:pt x="9450" y="9533"/>
                    <a:pt x="13500" y="10714"/>
                    <a:pt x="16425" y="12064"/>
                  </a:cubicBezTo>
                  <a:cubicBezTo>
                    <a:pt x="19350" y="13414"/>
                    <a:pt x="21150" y="14933"/>
                    <a:pt x="21375" y="16409"/>
                  </a:cubicBezTo>
                  <a:cubicBezTo>
                    <a:pt x="21600" y="17886"/>
                    <a:pt x="20250" y="19320"/>
                    <a:pt x="18450" y="20164"/>
                  </a:cubicBezTo>
                  <a:cubicBezTo>
                    <a:pt x="16650" y="21008"/>
                    <a:pt x="14400" y="21261"/>
                    <a:pt x="12150" y="21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0" name="Line"/>
            <p:cNvSpPr/>
            <p:nvPr/>
          </p:nvSpPr>
          <p:spPr>
            <a:xfrm>
              <a:off x="3605179" y="429906"/>
              <a:ext cx="274672" cy="134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6" h="21182" fill="norm" stroke="1" extrusionOk="0">
                  <a:moveTo>
                    <a:pt x="2104" y="19938"/>
                  </a:moveTo>
                  <a:cubicBezTo>
                    <a:pt x="1445" y="18942"/>
                    <a:pt x="785" y="17945"/>
                    <a:pt x="373" y="15618"/>
                  </a:cubicBezTo>
                  <a:cubicBezTo>
                    <a:pt x="-39" y="13292"/>
                    <a:pt x="-204" y="9637"/>
                    <a:pt x="373" y="6978"/>
                  </a:cubicBezTo>
                  <a:cubicBezTo>
                    <a:pt x="950" y="4320"/>
                    <a:pt x="2269" y="2658"/>
                    <a:pt x="3671" y="2991"/>
                  </a:cubicBezTo>
                  <a:cubicBezTo>
                    <a:pt x="5072" y="3323"/>
                    <a:pt x="6556" y="5649"/>
                    <a:pt x="8288" y="8972"/>
                  </a:cubicBezTo>
                  <a:cubicBezTo>
                    <a:pt x="10019" y="12295"/>
                    <a:pt x="11998" y="16615"/>
                    <a:pt x="13399" y="18942"/>
                  </a:cubicBezTo>
                  <a:cubicBezTo>
                    <a:pt x="14801" y="21268"/>
                    <a:pt x="15625" y="21600"/>
                    <a:pt x="16367" y="20769"/>
                  </a:cubicBezTo>
                  <a:cubicBezTo>
                    <a:pt x="17109" y="19938"/>
                    <a:pt x="17769" y="17945"/>
                    <a:pt x="18593" y="14289"/>
                  </a:cubicBezTo>
                  <a:cubicBezTo>
                    <a:pt x="19417" y="10634"/>
                    <a:pt x="20407" y="5317"/>
                    <a:pt x="2139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1" name="Line"/>
            <p:cNvSpPr/>
            <p:nvPr/>
          </p:nvSpPr>
          <p:spPr>
            <a:xfrm>
              <a:off x="3625850" y="264806"/>
              <a:ext cx="190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2" name="Line"/>
            <p:cNvSpPr/>
            <p:nvPr/>
          </p:nvSpPr>
          <p:spPr>
            <a:xfrm>
              <a:off x="3625850" y="175906"/>
              <a:ext cx="190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3" name="Line"/>
            <p:cNvSpPr/>
            <p:nvPr/>
          </p:nvSpPr>
          <p:spPr>
            <a:xfrm>
              <a:off x="3702050" y="347356"/>
              <a:ext cx="127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4" name="Line"/>
            <p:cNvSpPr/>
            <p:nvPr/>
          </p:nvSpPr>
          <p:spPr>
            <a:xfrm>
              <a:off x="3803650" y="277506"/>
              <a:ext cx="1" cy="952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5" name="Line"/>
            <p:cNvSpPr/>
            <p:nvPr/>
          </p:nvSpPr>
          <p:spPr>
            <a:xfrm>
              <a:off x="3803650" y="194956"/>
              <a:ext cx="127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6" name="Line"/>
            <p:cNvSpPr/>
            <p:nvPr/>
          </p:nvSpPr>
          <p:spPr>
            <a:xfrm>
              <a:off x="3873500" y="309256"/>
              <a:ext cx="127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7" name="Line"/>
            <p:cNvSpPr/>
            <p:nvPr/>
          </p:nvSpPr>
          <p:spPr>
            <a:xfrm>
              <a:off x="3916730" y="88712"/>
              <a:ext cx="120691" cy="294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345" fill="norm" stroke="1" extrusionOk="0">
                  <a:moveTo>
                    <a:pt x="11387" y="14582"/>
                  </a:moveTo>
                  <a:cubicBezTo>
                    <a:pt x="10270" y="13970"/>
                    <a:pt x="9152" y="13357"/>
                    <a:pt x="7663" y="13204"/>
                  </a:cubicBezTo>
                  <a:cubicBezTo>
                    <a:pt x="6173" y="13050"/>
                    <a:pt x="4311" y="13357"/>
                    <a:pt x="2821" y="14429"/>
                  </a:cubicBezTo>
                  <a:cubicBezTo>
                    <a:pt x="1332" y="15502"/>
                    <a:pt x="214" y="17340"/>
                    <a:pt x="28" y="18642"/>
                  </a:cubicBezTo>
                  <a:cubicBezTo>
                    <a:pt x="-158" y="19944"/>
                    <a:pt x="587" y="20710"/>
                    <a:pt x="1890" y="21093"/>
                  </a:cubicBezTo>
                  <a:cubicBezTo>
                    <a:pt x="3194" y="21476"/>
                    <a:pt x="5056" y="21476"/>
                    <a:pt x="7476" y="20710"/>
                  </a:cubicBezTo>
                  <a:cubicBezTo>
                    <a:pt x="9897" y="19944"/>
                    <a:pt x="12876" y="18412"/>
                    <a:pt x="15297" y="15348"/>
                  </a:cubicBezTo>
                  <a:cubicBezTo>
                    <a:pt x="17718" y="12285"/>
                    <a:pt x="19580" y="7689"/>
                    <a:pt x="20511" y="5008"/>
                  </a:cubicBezTo>
                  <a:cubicBezTo>
                    <a:pt x="21442" y="2327"/>
                    <a:pt x="21442" y="1561"/>
                    <a:pt x="20697" y="948"/>
                  </a:cubicBezTo>
                  <a:cubicBezTo>
                    <a:pt x="19952" y="336"/>
                    <a:pt x="18463" y="-124"/>
                    <a:pt x="17345" y="29"/>
                  </a:cubicBezTo>
                  <a:cubicBezTo>
                    <a:pt x="16228" y="182"/>
                    <a:pt x="15483" y="948"/>
                    <a:pt x="14925" y="3476"/>
                  </a:cubicBezTo>
                  <a:cubicBezTo>
                    <a:pt x="14366" y="6004"/>
                    <a:pt x="13994" y="10293"/>
                    <a:pt x="13994" y="12821"/>
                  </a:cubicBezTo>
                  <a:cubicBezTo>
                    <a:pt x="13994" y="15348"/>
                    <a:pt x="14366" y="16114"/>
                    <a:pt x="14739" y="168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8" name="Line"/>
            <p:cNvSpPr/>
            <p:nvPr/>
          </p:nvSpPr>
          <p:spPr>
            <a:xfrm>
              <a:off x="4070350" y="321956"/>
              <a:ext cx="190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9" name="Line"/>
            <p:cNvSpPr/>
            <p:nvPr/>
          </p:nvSpPr>
          <p:spPr>
            <a:xfrm>
              <a:off x="4508500" y="315606"/>
              <a:ext cx="254000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00" y="133"/>
                    <a:pt x="1800" y="267"/>
                    <a:pt x="3960" y="2067"/>
                  </a:cubicBezTo>
                  <a:cubicBezTo>
                    <a:pt x="6120" y="3867"/>
                    <a:pt x="9540" y="7333"/>
                    <a:pt x="12690" y="10867"/>
                  </a:cubicBezTo>
                  <a:cubicBezTo>
                    <a:pt x="15840" y="14400"/>
                    <a:pt x="18720" y="180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0" name="Line"/>
            <p:cNvSpPr/>
            <p:nvPr/>
          </p:nvSpPr>
          <p:spPr>
            <a:xfrm>
              <a:off x="4510153" y="264806"/>
              <a:ext cx="220598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600" fill="norm" stroke="1" extrusionOk="0">
                  <a:moveTo>
                    <a:pt x="21237" y="0"/>
                  </a:moveTo>
                  <a:cubicBezTo>
                    <a:pt x="19403" y="1337"/>
                    <a:pt x="17569" y="2674"/>
                    <a:pt x="15022" y="4937"/>
                  </a:cubicBezTo>
                  <a:cubicBezTo>
                    <a:pt x="12475" y="7200"/>
                    <a:pt x="9214" y="10389"/>
                    <a:pt x="6463" y="13063"/>
                  </a:cubicBezTo>
                  <a:cubicBezTo>
                    <a:pt x="3712" y="15737"/>
                    <a:pt x="1471" y="17897"/>
                    <a:pt x="554" y="19234"/>
                  </a:cubicBezTo>
                  <a:cubicBezTo>
                    <a:pt x="-363" y="20571"/>
                    <a:pt x="45" y="21086"/>
                    <a:pt x="45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1" name="Line"/>
            <p:cNvSpPr/>
            <p:nvPr/>
          </p:nvSpPr>
          <p:spPr>
            <a:xfrm>
              <a:off x="4419600" y="779156"/>
              <a:ext cx="4127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91" y="19200"/>
                    <a:pt x="5982" y="16800"/>
                    <a:pt x="9249" y="13800"/>
                  </a:cubicBezTo>
                  <a:cubicBezTo>
                    <a:pt x="12517" y="10800"/>
                    <a:pt x="16062" y="7200"/>
                    <a:pt x="18166" y="4800"/>
                  </a:cubicBezTo>
                  <a:cubicBezTo>
                    <a:pt x="20271" y="2400"/>
                    <a:pt x="20935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2" name="Line"/>
            <p:cNvSpPr/>
            <p:nvPr/>
          </p:nvSpPr>
          <p:spPr>
            <a:xfrm>
              <a:off x="4476750" y="855356"/>
              <a:ext cx="3238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24" y="17280"/>
                    <a:pt x="10447" y="12960"/>
                    <a:pt x="14047" y="9360"/>
                  </a:cubicBezTo>
                  <a:cubicBezTo>
                    <a:pt x="17647" y="5760"/>
                    <a:pt x="19624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3" name="Line"/>
            <p:cNvSpPr/>
            <p:nvPr/>
          </p:nvSpPr>
          <p:spPr>
            <a:xfrm>
              <a:off x="4090126" y="982356"/>
              <a:ext cx="138975" cy="296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461" fill="norm" stroke="1" extrusionOk="0">
                  <a:moveTo>
                    <a:pt x="3815" y="0"/>
                  </a:moveTo>
                  <a:cubicBezTo>
                    <a:pt x="2506" y="4289"/>
                    <a:pt x="1197" y="8579"/>
                    <a:pt x="543" y="11719"/>
                  </a:cubicBezTo>
                  <a:cubicBezTo>
                    <a:pt x="-112" y="14860"/>
                    <a:pt x="-112" y="16851"/>
                    <a:pt x="215" y="18306"/>
                  </a:cubicBezTo>
                  <a:cubicBezTo>
                    <a:pt x="543" y="19762"/>
                    <a:pt x="1197" y="20681"/>
                    <a:pt x="2506" y="21140"/>
                  </a:cubicBezTo>
                  <a:cubicBezTo>
                    <a:pt x="3815" y="21600"/>
                    <a:pt x="5779" y="21600"/>
                    <a:pt x="8561" y="20911"/>
                  </a:cubicBezTo>
                  <a:cubicBezTo>
                    <a:pt x="11343" y="20221"/>
                    <a:pt x="14943" y="18843"/>
                    <a:pt x="17233" y="17694"/>
                  </a:cubicBezTo>
                  <a:cubicBezTo>
                    <a:pt x="19524" y="16545"/>
                    <a:pt x="20506" y="15626"/>
                    <a:pt x="21488" y="1470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4" name="Line"/>
            <p:cNvSpPr/>
            <p:nvPr/>
          </p:nvSpPr>
          <p:spPr>
            <a:xfrm>
              <a:off x="4057650" y="1096656"/>
              <a:ext cx="1333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43" y="14400"/>
                    <a:pt x="5486" y="7200"/>
                    <a:pt x="9086" y="3600"/>
                  </a:cubicBezTo>
                  <a:cubicBezTo>
                    <a:pt x="12686" y="0"/>
                    <a:pt x="1714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5" name="Line"/>
            <p:cNvSpPr/>
            <p:nvPr/>
          </p:nvSpPr>
          <p:spPr>
            <a:xfrm>
              <a:off x="4235450" y="1064973"/>
              <a:ext cx="349250" cy="164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47" fill="norm" stroke="1" extrusionOk="0">
                  <a:moveTo>
                    <a:pt x="0" y="6471"/>
                  </a:moveTo>
                  <a:cubicBezTo>
                    <a:pt x="655" y="6471"/>
                    <a:pt x="1309" y="6471"/>
                    <a:pt x="2029" y="7551"/>
                  </a:cubicBezTo>
                  <a:cubicBezTo>
                    <a:pt x="2749" y="8631"/>
                    <a:pt x="3535" y="10791"/>
                    <a:pt x="3665" y="13086"/>
                  </a:cubicBezTo>
                  <a:cubicBezTo>
                    <a:pt x="3796" y="15381"/>
                    <a:pt x="3273" y="17811"/>
                    <a:pt x="2684" y="19296"/>
                  </a:cubicBezTo>
                  <a:cubicBezTo>
                    <a:pt x="2095" y="20781"/>
                    <a:pt x="1440" y="21321"/>
                    <a:pt x="1047" y="20916"/>
                  </a:cubicBezTo>
                  <a:cubicBezTo>
                    <a:pt x="655" y="20511"/>
                    <a:pt x="524" y="19161"/>
                    <a:pt x="851" y="17271"/>
                  </a:cubicBezTo>
                  <a:cubicBezTo>
                    <a:pt x="1178" y="15381"/>
                    <a:pt x="1964" y="12951"/>
                    <a:pt x="3207" y="10116"/>
                  </a:cubicBezTo>
                  <a:cubicBezTo>
                    <a:pt x="4451" y="7281"/>
                    <a:pt x="6153" y="4041"/>
                    <a:pt x="7331" y="2151"/>
                  </a:cubicBezTo>
                  <a:cubicBezTo>
                    <a:pt x="8509" y="261"/>
                    <a:pt x="9164" y="-279"/>
                    <a:pt x="9425" y="126"/>
                  </a:cubicBezTo>
                  <a:cubicBezTo>
                    <a:pt x="9687" y="531"/>
                    <a:pt x="9556" y="1881"/>
                    <a:pt x="9229" y="3906"/>
                  </a:cubicBezTo>
                  <a:cubicBezTo>
                    <a:pt x="8902" y="5931"/>
                    <a:pt x="8378" y="8631"/>
                    <a:pt x="8116" y="10656"/>
                  </a:cubicBezTo>
                  <a:cubicBezTo>
                    <a:pt x="7855" y="12681"/>
                    <a:pt x="7855" y="14031"/>
                    <a:pt x="8116" y="14301"/>
                  </a:cubicBezTo>
                  <a:cubicBezTo>
                    <a:pt x="8378" y="14571"/>
                    <a:pt x="8902" y="13761"/>
                    <a:pt x="9425" y="12681"/>
                  </a:cubicBezTo>
                  <a:cubicBezTo>
                    <a:pt x="9949" y="11601"/>
                    <a:pt x="10473" y="10251"/>
                    <a:pt x="10931" y="8766"/>
                  </a:cubicBezTo>
                  <a:cubicBezTo>
                    <a:pt x="11389" y="7281"/>
                    <a:pt x="11782" y="5661"/>
                    <a:pt x="11978" y="5796"/>
                  </a:cubicBezTo>
                  <a:cubicBezTo>
                    <a:pt x="12175" y="5931"/>
                    <a:pt x="12175" y="7821"/>
                    <a:pt x="12175" y="9441"/>
                  </a:cubicBezTo>
                  <a:cubicBezTo>
                    <a:pt x="12175" y="11061"/>
                    <a:pt x="12175" y="12411"/>
                    <a:pt x="12371" y="13626"/>
                  </a:cubicBezTo>
                  <a:cubicBezTo>
                    <a:pt x="12567" y="14841"/>
                    <a:pt x="12960" y="15921"/>
                    <a:pt x="13418" y="16056"/>
                  </a:cubicBezTo>
                  <a:cubicBezTo>
                    <a:pt x="13876" y="16191"/>
                    <a:pt x="14400" y="15381"/>
                    <a:pt x="15251" y="13221"/>
                  </a:cubicBezTo>
                  <a:cubicBezTo>
                    <a:pt x="16102" y="11061"/>
                    <a:pt x="17280" y="7551"/>
                    <a:pt x="17935" y="5121"/>
                  </a:cubicBezTo>
                  <a:cubicBezTo>
                    <a:pt x="18589" y="2691"/>
                    <a:pt x="18720" y="1341"/>
                    <a:pt x="18524" y="1071"/>
                  </a:cubicBezTo>
                  <a:cubicBezTo>
                    <a:pt x="18327" y="801"/>
                    <a:pt x="17804" y="1611"/>
                    <a:pt x="17345" y="2961"/>
                  </a:cubicBezTo>
                  <a:cubicBezTo>
                    <a:pt x="16887" y="4311"/>
                    <a:pt x="16495" y="6201"/>
                    <a:pt x="16298" y="8226"/>
                  </a:cubicBezTo>
                  <a:cubicBezTo>
                    <a:pt x="16102" y="10251"/>
                    <a:pt x="16102" y="12411"/>
                    <a:pt x="17018" y="13491"/>
                  </a:cubicBezTo>
                  <a:cubicBezTo>
                    <a:pt x="17935" y="14571"/>
                    <a:pt x="19767" y="14571"/>
                    <a:pt x="21600" y="1457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6" name="Line"/>
            <p:cNvSpPr/>
            <p:nvPr/>
          </p:nvSpPr>
          <p:spPr>
            <a:xfrm>
              <a:off x="4775464" y="963306"/>
              <a:ext cx="106465" cy="271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486" fill="norm" stroke="1" extrusionOk="0">
                  <a:moveTo>
                    <a:pt x="7571" y="0"/>
                  </a:moveTo>
                  <a:cubicBezTo>
                    <a:pt x="5453" y="4521"/>
                    <a:pt x="3335" y="9042"/>
                    <a:pt x="2065" y="12140"/>
                  </a:cubicBezTo>
                  <a:cubicBezTo>
                    <a:pt x="794" y="15237"/>
                    <a:pt x="371" y="16912"/>
                    <a:pt x="159" y="18167"/>
                  </a:cubicBezTo>
                  <a:cubicBezTo>
                    <a:pt x="-53" y="19423"/>
                    <a:pt x="-53" y="20260"/>
                    <a:pt x="159" y="20177"/>
                  </a:cubicBezTo>
                  <a:cubicBezTo>
                    <a:pt x="371" y="20093"/>
                    <a:pt x="794" y="19088"/>
                    <a:pt x="2065" y="17665"/>
                  </a:cubicBezTo>
                  <a:cubicBezTo>
                    <a:pt x="3335" y="16242"/>
                    <a:pt x="5453" y="14400"/>
                    <a:pt x="7571" y="13312"/>
                  </a:cubicBezTo>
                  <a:cubicBezTo>
                    <a:pt x="9688" y="12223"/>
                    <a:pt x="11806" y="11888"/>
                    <a:pt x="13500" y="12056"/>
                  </a:cubicBezTo>
                  <a:cubicBezTo>
                    <a:pt x="15194" y="12223"/>
                    <a:pt x="16465" y="12893"/>
                    <a:pt x="17735" y="13647"/>
                  </a:cubicBezTo>
                  <a:cubicBezTo>
                    <a:pt x="19006" y="14400"/>
                    <a:pt x="20276" y="15237"/>
                    <a:pt x="20912" y="16074"/>
                  </a:cubicBezTo>
                  <a:cubicBezTo>
                    <a:pt x="21547" y="16912"/>
                    <a:pt x="21547" y="17749"/>
                    <a:pt x="19853" y="18670"/>
                  </a:cubicBezTo>
                  <a:cubicBezTo>
                    <a:pt x="18159" y="19591"/>
                    <a:pt x="14771" y="20595"/>
                    <a:pt x="11382" y="21098"/>
                  </a:cubicBezTo>
                  <a:cubicBezTo>
                    <a:pt x="7994" y="21600"/>
                    <a:pt x="4606" y="21600"/>
                    <a:pt x="2912" y="21181"/>
                  </a:cubicBezTo>
                  <a:cubicBezTo>
                    <a:pt x="1218" y="20763"/>
                    <a:pt x="1218" y="19926"/>
                    <a:pt x="2912" y="19005"/>
                  </a:cubicBezTo>
                  <a:cubicBezTo>
                    <a:pt x="4606" y="18084"/>
                    <a:pt x="7994" y="17079"/>
                    <a:pt x="11382" y="160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7" name="Line"/>
            <p:cNvSpPr/>
            <p:nvPr/>
          </p:nvSpPr>
          <p:spPr>
            <a:xfrm>
              <a:off x="4922429" y="914623"/>
              <a:ext cx="235227" cy="285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451" fill="norm" stroke="1" extrusionOk="0">
                  <a:moveTo>
                    <a:pt x="2187" y="15088"/>
                  </a:moveTo>
                  <a:cubicBezTo>
                    <a:pt x="1422" y="16518"/>
                    <a:pt x="658" y="17947"/>
                    <a:pt x="275" y="19059"/>
                  </a:cubicBezTo>
                  <a:cubicBezTo>
                    <a:pt x="-107" y="20171"/>
                    <a:pt x="-107" y="20965"/>
                    <a:pt x="371" y="21282"/>
                  </a:cubicBezTo>
                  <a:cubicBezTo>
                    <a:pt x="849" y="21600"/>
                    <a:pt x="1805" y="21441"/>
                    <a:pt x="2665" y="21044"/>
                  </a:cubicBezTo>
                  <a:cubicBezTo>
                    <a:pt x="3525" y="20647"/>
                    <a:pt x="4289" y="20012"/>
                    <a:pt x="4863" y="19297"/>
                  </a:cubicBezTo>
                  <a:cubicBezTo>
                    <a:pt x="5436" y="18582"/>
                    <a:pt x="5819" y="17788"/>
                    <a:pt x="6010" y="17788"/>
                  </a:cubicBezTo>
                  <a:cubicBezTo>
                    <a:pt x="6201" y="17788"/>
                    <a:pt x="6201" y="18582"/>
                    <a:pt x="6583" y="19218"/>
                  </a:cubicBezTo>
                  <a:cubicBezTo>
                    <a:pt x="6966" y="19853"/>
                    <a:pt x="7730" y="20329"/>
                    <a:pt x="8495" y="20329"/>
                  </a:cubicBezTo>
                  <a:cubicBezTo>
                    <a:pt x="9259" y="20329"/>
                    <a:pt x="10024" y="19853"/>
                    <a:pt x="11266" y="18265"/>
                  </a:cubicBezTo>
                  <a:cubicBezTo>
                    <a:pt x="12509" y="16676"/>
                    <a:pt x="14229" y="13976"/>
                    <a:pt x="15950" y="11118"/>
                  </a:cubicBezTo>
                  <a:cubicBezTo>
                    <a:pt x="17670" y="8259"/>
                    <a:pt x="19390" y="5241"/>
                    <a:pt x="20346" y="3176"/>
                  </a:cubicBezTo>
                  <a:cubicBezTo>
                    <a:pt x="21302" y="1112"/>
                    <a:pt x="21493" y="0"/>
                    <a:pt x="20920" y="0"/>
                  </a:cubicBezTo>
                  <a:cubicBezTo>
                    <a:pt x="20346" y="0"/>
                    <a:pt x="19008" y="1112"/>
                    <a:pt x="17670" y="3415"/>
                  </a:cubicBezTo>
                  <a:cubicBezTo>
                    <a:pt x="16332" y="5718"/>
                    <a:pt x="14994" y="9212"/>
                    <a:pt x="14325" y="11991"/>
                  </a:cubicBezTo>
                  <a:cubicBezTo>
                    <a:pt x="13656" y="14771"/>
                    <a:pt x="13656" y="16835"/>
                    <a:pt x="13943" y="18185"/>
                  </a:cubicBezTo>
                  <a:cubicBezTo>
                    <a:pt x="14229" y="19535"/>
                    <a:pt x="14803" y="20171"/>
                    <a:pt x="15567" y="20488"/>
                  </a:cubicBezTo>
                  <a:cubicBezTo>
                    <a:pt x="16332" y="20806"/>
                    <a:pt x="17288" y="20806"/>
                    <a:pt x="18052" y="20409"/>
                  </a:cubicBezTo>
                  <a:cubicBezTo>
                    <a:pt x="18817" y="20012"/>
                    <a:pt x="19390" y="19218"/>
                    <a:pt x="19964" y="184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8" name="Line"/>
            <p:cNvSpPr/>
            <p:nvPr/>
          </p:nvSpPr>
          <p:spPr>
            <a:xfrm>
              <a:off x="5054599" y="1045856"/>
              <a:ext cx="1143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9" name="Line"/>
            <p:cNvSpPr/>
            <p:nvPr/>
          </p:nvSpPr>
          <p:spPr>
            <a:xfrm>
              <a:off x="4033258" y="1496706"/>
              <a:ext cx="278392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fill="norm" stroke="1" extrusionOk="0">
                  <a:moveTo>
                    <a:pt x="2377" y="0"/>
                  </a:moveTo>
                  <a:cubicBezTo>
                    <a:pt x="1558" y="4966"/>
                    <a:pt x="740" y="9931"/>
                    <a:pt x="331" y="13034"/>
                  </a:cubicBezTo>
                  <a:cubicBezTo>
                    <a:pt x="-78" y="16138"/>
                    <a:pt x="-78" y="17379"/>
                    <a:pt x="167" y="18621"/>
                  </a:cubicBezTo>
                  <a:cubicBezTo>
                    <a:pt x="413" y="19862"/>
                    <a:pt x="904" y="21103"/>
                    <a:pt x="1886" y="21103"/>
                  </a:cubicBezTo>
                  <a:cubicBezTo>
                    <a:pt x="2867" y="21103"/>
                    <a:pt x="4340" y="19862"/>
                    <a:pt x="5567" y="18000"/>
                  </a:cubicBezTo>
                  <a:cubicBezTo>
                    <a:pt x="6795" y="16138"/>
                    <a:pt x="7777" y="13655"/>
                    <a:pt x="8349" y="11793"/>
                  </a:cubicBezTo>
                  <a:cubicBezTo>
                    <a:pt x="8922" y="9931"/>
                    <a:pt x="9086" y="8690"/>
                    <a:pt x="9413" y="8814"/>
                  </a:cubicBezTo>
                  <a:cubicBezTo>
                    <a:pt x="9740" y="8938"/>
                    <a:pt x="10231" y="10428"/>
                    <a:pt x="10558" y="11793"/>
                  </a:cubicBezTo>
                  <a:cubicBezTo>
                    <a:pt x="10886" y="13159"/>
                    <a:pt x="11049" y="14400"/>
                    <a:pt x="11458" y="15393"/>
                  </a:cubicBezTo>
                  <a:cubicBezTo>
                    <a:pt x="11867" y="16386"/>
                    <a:pt x="12522" y="17131"/>
                    <a:pt x="13258" y="17131"/>
                  </a:cubicBezTo>
                  <a:cubicBezTo>
                    <a:pt x="13995" y="17131"/>
                    <a:pt x="14813" y="16386"/>
                    <a:pt x="15386" y="15269"/>
                  </a:cubicBezTo>
                  <a:cubicBezTo>
                    <a:pt x="15958" y="14152"/>
                    <a:pt x="16286" y="12662"/>
                    <a:pt x="16695" y="10800"/>
                  </a:cubicBezTo>
                  <a:cubicBezTo>
                    <a:pt x="17104" y="8938"/>
                    <a:pt x="17595" y="6703"/>
                    <a:pt x="17758" y="6207"/>
                  </a:cubicBezTo>
                  <a:cubicBezTo>
                    <a:pt x="17922" y="5710"/>
                    <a:pt x="17758" y="6952"/>
                    <a:pt x="17595" y="8814"/>
                  </a:cubicBezTo>
                  <a:cubicBezTo>
                    <a:pt x="17431" y="10676"/>
                    <a:pt x="17267" y="13159"/>
                    <a:pt x="17186" y="15269"/>
                  </a:cubicBezTo>
                  <a:cubicBezTo>
                    <a:pt x="17104" y="17379"/>
                    <a:pt x="17104" y="19117"/>
                    <a:pt x="17022" y="19366"/>
                  </a:cubicBezTo>
                  <a:cubicBezTo>
                    <a:pt x="16940" y="19614"/>
                    <a:pt x="16777" y="18372"/>
                    <a:pt x="16858" y="16262"/>
                  </a:cubicBezTo>
                  <a:cubicBezTo>
                    <a:pt x="16940" y="14152"/>
                    <a:pt x="17267" y="11172"/>
                    <a:pt x="17758" y="9186"/>
                  </a:cubicBezTo>
                  <a:cubicBezTo>
                    <a:pt x="18249" y="7200"/>
                    <a:pt x="18904" y="6207"/>
                    <a:pt x="19477" y="6207"/>
                  </a:cubicBezTo>
                  <a:cubicBezTo>
                    <a:pt x="20049" y="6207"/>
                    <a:pt x="20540" y="7200"/>
                    <a:pt x="20867" y="9931"/>
                  </a:cubicBezTo>
                  <a:cubicBezTo>
                    <a:pt x="21195" y="12662"/>
                    <a:pt x="21358" y="17131"/>
                    <a:pt x="2152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0" name="Line"/>
            <p:cNvSpPr/>
            <p:nvPr/>
          </p:nvSpPr>
          <p:spPr>
            <a:xfrm>
              <a:off x="4366492" y="1401456"/>
              <a:ext cx="84858" cy="246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313" fill="norm" stroke="1" extrusionOk="0">
                  <a:moveTo>
                    <a:pt x="5316" y="0"/>
                  </a:moveTo>
                  <a:cubicBezTo>
                    <a:pt x="5316" y="4759"/>
                    <a:pt x="5316" y="9519"/>
                    <a:pt x="5316" y="12447"/>
                  </a:cubicBezTo>
                  <a:cubicBezTo>
                    <a:pt x="5316" y="15376"/>
                    <a:pt x="5316" y="16475"/>
                    <a:pt x="4526" y="17847"/>
                  </a:cubicBezTo>
                  <a:cubicBezTo>
                    <a:pt x="3736" y="19220"/>
                    <a:pt x="2155" y="20868"/>
                    <a:pt x="1101" y="21234"/>
                  </a:cubicBezTo>
                  <a:cubicBezTo>
                    <a:pt x="48" y="21600"/>
                    <a:pt x="-479" y="20685"/>
                    <a:pt x="575" y="18580"/>
                  </a:cubicBezTo>
                  <a:cubicBezTo>
                    <a:pt x="1628" y="16475"/>
                    <a:pt x="4262" y="13180"/>
                    <a:pt x="6633" y="11258"/>
                  </a:cubicBezTo>
                  <a:cubicBezTo>
                    <a:pt x="9004" y="9336"/>
                    <a:pt x="11111" y="8786"/>
                    <a:pt x="12955" y="8878"/>
                  </a:cubicBezTo>
                  <a:cubicBezTo>
                    <a:pt x="14799" y="8969"/>
                    <a:pt x="16380" y="9702"/>
                    <a:pt x="17170" y="10617"/>
                  </a:cubicBezTo>
                  <a:cubicBezTo>
                    <a:pt x="17960" y="11532"/>
                    <a:pt x="17960" y="12631"/>
                    <a:pt x="17170" y="13546"/>
                  </a:cubicBezTo>
                  <a:cubicBezTo>
                    <a:pt x="16380" y="14461"/>
                    <a:pt x="14799" y="15193"/>
                    <a:pt x="12428" y="15742"/>
                  </a:cubicBezTo>
                  <a:cubicBezTo>
                    <a:pt x="10058" y="16292"/>
                    <a:pt x="6897" y="16658"/>
                    <a:pt x="6897" y="17298"/>
                  </a:cubicBezTo>
                  <a:cubicBezTo>
                    <a:pt x="6897" y="17939"/>
                    <a:pt x="10058" y="18854"/>
                    <a:pt x="12955" y="19403"/>
                  </a:cubicBezTo>
                  <a:cubicBezTo>
                    <a:pt x="15853" y="19953"/>
                    <a:pt x="18487" y="20136"/>
                    <a:pt x="21121" y="203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1" name="Line"/>
            <p:cNvSpPr/>
            <p:nvPr/>
          </p:nvSpPr>
          <p:spPr>
            <a:xfrm>
              <a:off x="4472516" y="1513879"/>
              <a:ext cx="93669" cy="121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1020" fill="norm" stroke="1" extrusionOk="0">
                  <a:moveTo>
                    <a:pt x="3840" y="4717"/>
                  </a:moveTo>
                  <a:cubicBezTo>
                    <a:pt x="2880" y="8378"/>
                    <a:pt x="1920" y="12039"/>
                    <a:pt x="1200" y="15151"/>
                  </a:cubicBezTo>
                  <a:cubicBezTo>
                    <a:pt x="480" y="18263"/>
                    <a:pt x="0" y="20826"/>
                    <a:pt x="0" y="21009"/>
                  </a:cubicBezTo>
                  <a:cubicBezTo>
                    <a:pt x="0" y="21192"/>
                    <a:pt x="480" y="18995"/>
                    <a:pt x="2160" y="15151"/>
                  </a:cubicBezTo>
                  <a:cubicBezTo>
                    <a:pt x="3840" y="11307"/>
                    <a:pt x="6720" y="5816"/>
                    <a:pt x="9840" y="2887"/>
                  </a:cubicBezTo>
                  <a:cubicBezTo>
                    <a:pt x="12960" y="-42"/>
                    <a:pt x="16320" y="-408"/>
                    <a:pt x="18480" y="324"/>
                  </a:cubicBezTo>
                  <a:cubicBezTo>
                    <a:pt x="20640" y="1056"/>
                    <a:pt x="21600" y="2887"/>
                    <a:pt x="21120" y="6365"/>
                  </a:cubicBezTo>
                  <a:cubicBezTo>
                    <a:pt x="20640" y="9843"/>
                    <a:pt x="18720" y="14968"/>
                    <a:pt x="16800" y="2009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2" name="Line"/>
            <p:cNvSpPr/>
            <p:nvPr/>
          </p:nvSpPr>
          <p:spPr>
            <a:xfrm>
              <a:off x="4617539" y="1522106"/>
              <a:ext cx="75112" cy="11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299" fill="norm" stroke="1" extrusionOk="0">
                  <a:moveTo>
                    <a:pt x="19491" y="1178"/>
                  </a:moveTo>
                  <a:cubicBezTo>
                    <a:pt x="16491" y="1178"/>
                    <a:pt x="13491" y="1178"/>
                    <a:pt x="10191" y="2945"/>
                  </a:cubicBezTo>
                  <a:cubicBezTo>
                    <a:pt x="6891" y="4713"/>
                    <a:pt x="3291" y="8247"/>
                    <a:pt x="1491" y="10996"/>
                  </a:cubicBezTo>
                  <a:cubicBezTo>
                    <a:pt x="-309" y="13745"/>
                    <a:pt x="-309" y="15709"/>
                    <a:pt x="591" y="17476"/>
                  </a:cubicBezTo>
                  <a:cubicBezTo>
                    <a:pt x="1491" y="19244"/>
                    <a:pt x="3291" y="20815"/>
                    <a:pt x="5691" y="21207"/>
                  </a:cubicBezTo>
                  <a:cubicBezTo>
                    <a:pt x="8091" y="21600"/>
                    <a:pt x="11091" y="20815"/>
                    <a:pt x="13791" y="17084"/>
                  </a:cubicBezTo>
                  <a:cubicBezTo>
                    <a:pt x="16491" y="13353"/>
                    <a:pt x="18891" y="6676"/>
                    <a:pt x="21291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3" name="Line"/>
            <p:cNvSpPr/>
            <p:nvPr/>
          </p:nvSpPr>
          <p:spPr>
            <a:xfrm>
              <a:off x="4720965" y="1515756"/>
              <a:ext cx="130436" cy="106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270" fill="norm" stroke="1" extrusionOk="0">
                  <a:moveTo>
                    <a:pt x="1611" y="0"/>
                  </a:moveTo>
                  <a:cubicBezTo>
                    <a:pt x="914" y="5082"/>
                    <a:pt x="217" y="10165"/>
                    <a:pt x="43" y="13765"/>
                  </a:cubicBezTo>
                  <a:cubicBezTo>
                    <a:pt x="-131" y="17365"/>
                    <a:pt x="217" y="19482"/>
                    <a:pt x="1263" y="20541"/>
                  </a:cubicBezTo>
                  <a:cubicBezTo>
                    <a:pt x="2308" y="21600"/>
                    <a:pt x="4050" y="21600"/>
                    <a:pt x="5792" y="19906"/>
                  </a:cubicBezTo>
                  <a:cubicBezTo>
                    <a:pt x="7534" y="18212"/>
                    <a:pt x="9275" y="14824"/>
                    <a:pt x="10146" y="14188"/>
                  </a:cubicBezTo>
                  <a:cubicBezTo>
                    <a:pt x="11017" y="13553"/>
                    <a:pt x="11017" y="15671"/>
                    <a:pt x="11888" y="17153"/>
                  </a:cubicBezTo>
                  <a:cubicBezTo>
                    <a:pt x="12759" y="18635"/>
                    <a:pt x="14501" y="19482"/>
                    <a:pt x="16243" y="18847"/>
                  </a:cubicBezTo>
                  <a:cubicBezTo>
                    <a:pt x="17985" y="18212"/>
                    <a:pt x="19727" y="16094"/>
                    <a:pt x="20598" y="12706"/>
                  </a:cubicBezTo>
                  <a:cubicBezTo>
                    <a:pt x="21469" y="9318"/>
                    <a:pt x="21469" y="4659"/>
                    <a:pt x="21469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4" name="Line"/>
            <p:cNvSpPr/>
            <p:nvPr/>
          </p:nvSpPr>
          <p:spPr>
            <a:xfrm>
              <a:off x="4907327" y="1489005"/>
              <a:ext cx="92326" cy="14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7" h="21167" fill="norm" stroke="1" extrusionOk="0">
                  <a:moveTo>
                    <a:pt x="1717" y="4967"/>
                  </a:moveTo>
                  <a:cubicBezTo>
                    <a:pt x="757" y="8143"/>
                    <a:pt x="-203" y="11320"/>
                    <a:pt x="37" y="11320"/>
                  </a:cubicBezTo>
                  <a:cubicBezTo>
                    <a:pt x="277" y="11320"/>
                    <a:pt x="1717" y="8143"/>
                    <a:pt x="3157" y="5761"/>
                  </a:cubicBezTo>
                  <a:cubicBezTo>
                    <a:pt x="4597" y="3379"/>
                    <a:pt x="6037" y="1791"/>
                    <a:pt x="7957" y="838"/>
                  </a:cubicBezTo>
                  <a:cubicBezTo>
                    <a:pt x="9877" y="-115"/>
                    <a:pt x="12277" y="-433"/>
                    <a:pt x="14677" y="838"/>
                  </a:cubicBezTo>
                  <a:cubicBezTo>
                    <a:pt x="17077" y="2108"/>
                    <a:pt x="19477" y="4967"/>
                    <a:pt x="20437" y="8302"/>
                  </a:cubicBezTo>
                  <a:cubicBezTo>
                    <a:pt x="21397" y="11638"/>
                    <a:pt x="20917" y="15449"/>
                    <a:pt x="19477" y="17673"/>
                  </a:cubicBezTo>
                  <a:cubicBezTo>
                    <a:pt x="18037" y="19896"/>
                    <a:pt x="15637" y="20532"/>
                    <a:pt x="13237" y="2116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5" name="Line"/>
            <p:cNvSpPr/>
            <p:nvPr/>
          </p:nvSpPr>
          <p:spPr>
            <a:xfrm>
              <a:off x="5249333" y="1322028"/>
              <a:ext cx="116418" cy="324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0" fill="norm" stroke="1" extrusionOk="0">
                  <a:moveTo>
                    <a:pt x="19244" y="14009"/>
                  </a:moveTo>
                  <a:cubicBezTo>
                    <a:pt x="19244" y="13312"/>
                    <a:pt x="19244" y="12615"/>
                    <a:pt x="17869" y="12197"/>
                  </a:cubicBezTo>
                  <a:cubicBezTo>
                    <a:pt x="16495" y="11779"/>
                    <a:pt x="13745" y="11640"/>
                    <a:pt x="10800" y="12267"/>
                  </a:cubicBezTo>
                  <a:cubicBezTo>
                    <a:pt x="7855" y="12894"/>
                    <a:pt x="4713" y="14288"/>
                    <a:pt x="2749" y="15611"/>
                  </a:cubicBezTo>
                  <a:cubicBezTo>
                    <a:pt x="785" y="16935"/>
                    <a:pt x="0" y="18189"/>
                    <a:pt x="0" y="19165"/>
                  </a:cubicBezTo>
                  <a:cubicBezTo>
                    <a:pt x="0" y="20140"/>
                    <a:pt x="785" y="20837"/>
                    <a:pt x="2160" y="21186"/>
                  </a:cubicBezTo>
                  <a:cubicBezTo>
                    <a:pt x="3535" y="21534"/>
                    <a:pt x="5498" y="21534"/>
                    <a:pt x="8444" y="19513"/>
                  </a:cubicBezTo>
                  <a:cubicBezTo>
                    <a:pt x="11389" y="17493"/>
                    <a:pt x="15316" y="13451"/>
                    <a:pt x="17673" y="10246"/>
                  </a:cubicBezTo>
                  <a:cubicBezTo>
                    <a:pt x="20029" y="7041"/>
                    <a:pt x="20815" y="4672"/>
                    <a:pt x="21207" y="2930"/>
                  </a:cubicBezTo>
                  <a:cubicBezTo>
                    <a:pt x="21600" y="1188"/>
                    <a:pt x="21600" y="73"/>
                    <a:pt x="21207" y="4"/>
                  </a:cubicBezTo>
                  <a:cubicBezTo>
                    <a:pt x="20815" y="-66"/>
                    <a:pt x="20029" y="909"/>
                    <a:pt x="19440" y="3279"/>
                  </a:cubicBezTo>
                  <a:cubicBezTo>
                    <a:pt x="18851" y="5648"/>
                    <a:pt x="18458" y="9410"/>
                    <a:pt x="18851" y="12128"/>
                  </a:cubicBezTo>
                  <a:cubicBezTo>
                    <a:pt x="19244" y="14845"/>
                    <a:pt x="20422" y="16517"/>
                    <a:pt x="21600" y="1818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6" name="Line"/>
            <p:cNvSpPr/>
            <p:nvPr/>
          </p:nvSpPr>
          <p:spPr>
            <a:xfrm>
              <a:off x="5410464" y="1449579"/>
              <a:ext cx="31487" cy="118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145" fill="norm" stroke="1" extrusionOk="0">
                  <a:moveTo>
                    <a:pt x="12780" y="11847"/>
                  </a:moveTo>
                  <a:cubicBezTo>
                    <a:pt x="9900" y="13742"/>
                    <a:pt x="7020" y="15637"/>
                    <a:pt x="4860" y="17532"/>
                  </a:cubicBezTo>
                  <a:cubicBezTo>
                    <a:pt x="2700" y="19426"/>
                    <a:pt x="1260" y="21321"/>
                    <a:pt x="540" y="21132"/>
                  </a:cubicBezTo>
                  <a:cubicBezTo>
                    <a:pt x="-180" y="20942"/>
                    <a:pt x="-180" y="18668"/>
                    <a:pt x="540" y="15447"/>
                  </a:cubicBezTo>
                  <a:cubicBezTo>
                    <a:pt x="1260" y="12226"/>
                    <a:pt x="2700" y="8058"/>
                    <a:pt x="5580" y="5216"/>
                  </a:cubicBezTo>
                  <a:cubicBezTo>
                    <a:pt x="8460" y="2374"/>
                    <a:pt x="12780" y="858"/>
                    <a:pt x="15660" y="289"/>
                  </a:cubicBezTo>
                  <a:cubicBezTo>
                    <a:pt x="18540" y="-279"/>
                    <a:pt x="19980" y="100"/>
                    <a:pt x="21420" y="47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7" name="Line"/>
            <p:cNvSpPr/>
            <p:nvPr/>
          </p:nvSpPr>
          <p:spPr>
            <a:xfrm>
              <a:off x="5475120" y="1457392"/>
              <a:ext cx="62080" cy="174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6" h="21213" fill="norm" stroke="1" extrusionOk="0">
                  <a:moveTo>
                    <a:pt x="20436" y="1690"/>
                  </a:moveTo>
                  <a:cubicBezTo>
                    <a:pt x="17649" y="919"/>
                    <a:pt x="14862" y="147"/>
                    <a:pt x="11726" y="19"/>
                  </a:cubicBezTo>
                  <a:cubicBezTo>
                    <a:pt x="8591" y="-110"/>
                    <a:pt x="5107" y="404"/>
                    <a:pt x="2668" y="1947"/>
                  </a:cubicBezTo>
                  <a:cubicBezTo>
                    <a:pt x="230" y="3490"/>
                    <a:pt x="-1164" y="6061"/>
                    <a:pt x="1275" y="8890"/>
                  </a:cubicBezTo>
                  <a:cubicBezTo>
                    <a:pt x="3713" y="11719"/>
                    <a:pt x="9984" y="14804"/>
                    <a:pt x="14165" y="16990"/>
                  </a:cubicBezTo>
                  <a:cubicBezTo>
                    <a:pt x="18346" y="19176"/>
                    <a:pt x="20436" y="20461"/>
                    <a:pt x="19739" y="20976"/>
                  </a:cubicBezTo>
                  <a:cubicBezTo>
                    <a:pt x="19042" y="21490"/>
                    <a:pt x="15559" y="21233"/>
                    <a:pt x="12423" y="19561"/>
                  </a:cubicBezTo>
                  <a:cubicBezTo>
                    <a:pt x="9288" y="17890"/>
                    <a:pt x="6501" y="14804"/>
                    <a:pt x="3713" y="117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8" name="Line"/>
            <p:cNvSpPr/>
            <p:nvPr/>
          </p:nvSpPr>
          <p:spPr>
            <a:xfrm>
              <a:off x="5563450" y="1299856"/>
              <a:ext cx="43601" cy="33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1537" fill="norm" stroke="1" extrusionOk="0">
                  <a:moveTo>
                    <a:pt x="21187" y="0"/>
                  </a:moveTo>
                  <a:cubicBezTo>
                    <a:pt x="20158" y="2597"/>
                    <a:pt x="19130" y="5195"/>
                    <a:pt x="15530" y="8134"/>
                  </a:cubicBezTo>
                  <a:cubicBezTo>
                    <a:pt x="11930" y="11073"/>
                    <a:pt x="5758" y="14354"/>
                    <a:pt x="2673" y="16405"/>
                  </a:cubicBezTo>
                  <a:cubicBezTo>
                    <a:pt x="-413" y="18456"/>
                    <a:pt x="-413" y="19276"/>
                    <a:pt x="616" y="20028"/>
                  </a:cubicBezTo>
                  <a:cubicBezTo>
                    <a:pt x="1644" y="20780"/>
                    <a:pt x="3701" y="21463"/>
                    <a:pt x="7301" y="21532"/>
                  </a:cubicBezTo>
                  <a:cubicBezTo>
                    <a:pt x="10901" y="21600"/>
                    <a:pt x="16044" y="21053"/>
                    <a:pt x="18101" y="19481"/>
                  </a:cubicBezTo>
                  <a:cubicBezTo>
                    <a:pt x="20158" y="17909"/>
                    <a:pt x="19130" y="15311"/>
                    <a:pt x="18101" y="1271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9" name="Line"/>
            <p:cNvSpPr/>
            <p:nvPr/>
          </p:nvSpPr>
          <p:spPr>
            <a:xfrm>
              <a:off x="5555119" y="1388756"/>
              <a:ext cx="204331" cy="207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fill="norm" stroke="1" extrusionOk="0">
                  <a:moveTo>
                    <a:pt x="2791" y="9257"/>
                  </a:moveTo>
                  <a:cubicBezTo>
                    <a:pt x="1455" y="8816"/>
                    <a:pt x="119" y="8376"/>
                    <a:pt x="7" y="8045"/>
                  </a:cubicBezTo>
                  <a:cubicBezTo>
                    <a:pt x="-104" y="7714"/>
                    <a:pt x="1009" y="7494"/>
                    <a:pt x="2902" y="7824"/>
                  </a:cubicBezTo>
                  <a:cubicBezTo>
                    <a:pt x="4795" y="8155"/>
                    <a:pt x="7467" y="9037"/>
                    <a:pt x="9249" y="10469"/>
                  </a:cubicBezTo>
                  <a:cubicBezTo>
                    <a:pt x="11030" y="11902"/>
                    <a:pt x="11921" y="13886"/>
                    <a:pt x="12366" y="15539"/>
                  </a:cubicBezTo>
                  <a:cubicBezTo>
                    <a:pt x="12811" y="17192"/>
                    <a:pt x="12811" y="18514"/>
                    <a:pt x="12477" y="19616"/>
                  </a:cubicBezTo>
                  <a:cubicBezTo>
                    <a:pt x="12143" y="20718"/>
                    <a:pt x="11475" y="21600"/>
                    <a:pt x="10696" y="21600"/>
                  </a:cubicBezTo>
                  <a:cubicBezTo>
                    <a:pt x="9917" y="21600"/>
                    <a:pt x="9026" y="20718"/>
                    <a:pt x="8915" y="19176"/>
                  </a:cubicBezTo>
                  <a:cubicBezTo>
                    <a:pt x="8803" y="17633"/>
                    <a:pt x="9471" y="15429"/>
                    <a:pt x="10362" y="13886"/>
                  </a:cubicBezTo>
                  <a:cubicBezTo>
                    <a:pt x="11253" y="12343"/>
                    <a:pt x="12366" y="11461"/>
                    <a:pt x="13591" y="11020"/>
                  </a:cubicBezTo>
                  <a:cubicBezTo>
                    <a:pt x="14816" y="10580"/>
                    <a:pt x="16152" y="10580"/>
                    <a:pt x="17154" y="11131"/>
                  </a:cubicBezTo>
                  <a:cubicBezTo>
                    <a:pt x="18156" y="11682"/>
                    <a:pt x="18824" y="12784"/>
                    <a:pt x="19047" y="14106"/>
                  </a:cubicBezTo>
                  <a:cubicBezTo>
                    <a:pt x="19269" y="15429"/>
                    <a:pt x="19047" y="16971"/>
                    <a:pt x="18935" y="17082"/>
                  </a:cubicBezTo>
                  <a:cubicBezTo>
                    <a:pt x="18824" y="17192"/>
                    <a:pt x="18824" y="15869"/>
                    <a:pt x="19269" y="12784"/>
                  </a:cubicBezTo>
                  <a:cubicBezTo>
                    <a:pt x="19715" y="9698"/>
                    <a:pt x="20605" y="4849"/>
                    <a:pt x="21496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0" name="Line"/>
            <p:cNvSpPr/>
            <p:nvPr/>
          </p:nvSpPr>
          <p:spPr>
            <a:xfrm>
              <a:off x="5789083" y="1280806"/>
              <a:ext cx="97937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600" fill="norm" stroke="1" extrusionOk="0">
                  <a:moveTo>
                    <a:pt x="8732" y="0"/>
                  </a:moveTo>
                  <a:cubicBezTo>
                    <a:pt x="10111" y="1379"/>
                    <a:pt x="11489" y="2757"/>
                    <a:pt x="10570" y="5668"/>
                  </a:cubicBezTo>
                  <a:cubicBezTo>
                    <a:pt x="9651" y="8579"/>
                    <a:pt x="6434" y="13021"/>
                    <a:pt x="4596" y="15626"/>
                  </a:cubicBezTo>
                  <a:cubicBezTo>
                    <a:pt x="2757" y="18230"/>
                    <a:pt x="2298" y="18996"/>
                    <a:pt x="1609" y="19838"/>
                  </a:cubicBezTo>
                  <a:cubicBezTo>
                    <a:pt x="919" y="20681"/>
                    <a:pt x="0" y="21600"/>
                    <a:pt x="0" y="21600"/>
                  </a:cubicBezTo>
                  <a:cubicBezTo>
                    <a:pt x="0" y="21600"/>
                    <a:pt x="919" y="20681"/>
                    <a:pt x="3217" y="18919"/>
                  </a:cubicBezTo>
                  <a:cubicBezTo>
                    <a:pt x="5515" y="17157"/>
                    <a:pt x="9191" y="14553"/>
                    <a:pt x="11949" y="13021"/>
                  </a:cubicBezTo>
                  <a:cubicBezTo>
                    <a:pt x="14706" y="11489"/>
                    <a:pt x="16545" y="11030"/>
                    <a:pt x="17694" y="11183"/>
                  </a:cubicBezTo>
                  <a:cubicBezTo>
                    <a:pt x="18843" y="11336"/>
                    <a:pt x="19302" y="12102"/>
                    <a:pt x="19991" y="13481"/>
                  </a:cubicBezTo>
                  <a:cubicBezTo>
                    <a:pt x="20681" y="14860"/>
                    <a:pt x="21600" y="16851"/>
                    <a:pt x="21140" y="18230"/>
                  </a:cubicBezTo>
                  <a:cubicBezTo>
                    <a:pt x="20681" y="19609"/>
                    <a:pt x="18843" y="20374"/>
                    <a:pt x="16545" y="20834"/>
                  </a:cubicBezTo>
                  <a:cubicBezTo>
                    <a:pt x="14247" y="21294"/>
                    <a:pt x="11489" y="21447"/>
                    <a:pt x="9651" y="20911"/>
                  </a:cubicBezTo>
                  <a:cubicBezTo>
                    <a:pt x="7813" y="20374"/>
                    <a:pt x="6894" y="19149"/>
                    <a:pt x="5974" y="1792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1" name="Line"/>
            <p:cNvSpPr/>
            <p:nvPr/>
          </p:nvSpPr>
          <p:spPr>
            <a:xfrm>
              <a:off x="5912939" y="1244441"/>
              <a:ext cx="259261" cy="33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379" fill="norm" stroke="1" extrusionOk="0">
                  <a:moveTo>
                    <a:pt x="1490" y="13338"/>
                  </a:moveTo>
                  <a:cubicBezTo>
                    <a:pt x="964" y="15512"/>
                    <a:pt x="437" y="17685"/>
                    <a:pt x="173" y="19112"/>
                  </a:cubicBezTo>
                  <a:cubicBezTo>
                    <a:pt x="-90" y="20538"/>
                    <a:pt x="-90" y="21217"/>
                    <a:pt x="437" y="21353"/>
                  </a:cubicBezTo>
                  <a:cubicBezTo>
                    <a:pt x="964" y="21489"/>
                    <a:pt x="2017" y="21081"/>
                    <a:pt x="2983" y="20266"/>
                  </a:cubicBezTo>
                  <a:cubicBezTo>
                    <a:pt x="3949" y="19451"/>
                    <a:pt x="4827" y="18229"/>
                    <a:pt x="5178" y="17957"/>
                  </a:cubicBezTo>
                  <a:cubicBezTo>
                    <a:pt x="5530" y="17685"/>
                    <a:pt x="5354" y="18364"/>
                    <a:pt x="5705" y="18704"/>
                  </a:cubicBezTo>
                  <a:cubicBezTo>
                    <a:pt x="6056" y="19044"/>
                    <a:pt x="6934" y="19044"/>
                    <a:pt x="7725" y="18772"/>
                  </a:cubicBezTo>
                  <a:cubicBezTo>
                    <a:pt x="8515" y="18500"/>
                    <a:pt x="9217" y="17957"/>
                    <a:pt x="10886" y="15376"/>
                  </a:cubicBezTo>
                  <a:cubicBezTo>
                    <a:pt x="12554" y="12795"/>
                    <a:pt x="15188" y="8176"/>
                    <a:pt x="16681" y="5527"/>
                  </a:cubicBezTo>
                  <a:cubicBezTo>
                    <a:pt x="18173" y="2878"/>
                    <a:pt x="18525" y="2198"/>
                    <a:pt x="18876" y="1519"/>
                  </a:cubicBezTo>
                  <a:cubicBezTo>
                    <a:pt x="19227" y="840"/>
                    <a:pt x="19578" y="161"/>
                    <a:pt x="19315" y="25"/>
                  </a:cubicBezTo>
                  <a:cubicBezTo>
                    <a:pt x="19051" y="-111"/>
                    <a:pt x="18173" y="297"/>
                    <a:pt x="16944" y="1791"/>
                  </a:cubicBezTo>
                  <a:cubicBezTo>
                    <a:pt x="15715" y="3285"/>
                    <a:pt x="14134" y="5866"/>
                    <a:pt x="13169" y="8176"/>
                  </a:cubicBezTo>
                  <a:cubicBezTo>
                    <a:pt x="12203" y="10485"/>
                    <a:pt x="11851" y="12523"/>
                    <a:pt x="11676" y="14221"/>
                  </a:cubicBezTo>
                  <a:cubicBezTo>
                    <a:pt x="11500" y="15919"/>
                    <a:pt x="11500" y="17278"/>
                    <a:pt x="11500" y="18364"/>
                  </a:cubicBezTo>
                  <a:cubicBezTo>
                    <a:pt x="11500" y="19451"/>
                    <a:pt x="11500" y="20266"/>
                    <a:pt x="11939" y="20538"/>
                  </a:cubicBezTo>
                  <a:cubicBezTo>
                    <a:pt x="12378" y="20810"/>
                    <a:pt x="13256" y="20538"/>
                    <a:pt x="13871" y="20063"/>
                  </a:cubicBezTo>
                  <a:cubicBezTo>
                    <a:pt x="14486" y="19587"/>
                    <a:pt x="14837" y="18908"/>
                    <a:pt x="14837" y="17889"/>
                  </a:cubicBezTo>
                  <a:cubicBezTo>
                    <a:pt x="14837" y="16870"/>
                    <a:pt x="14486" y="15512"/>
                    <a:pt x="13959" y="14629"/>
                  </a:cubicBezTo>
                  <a:cubicBezTo>
                    <a:pt x="13432" y="13746"/>
                    <a:pt x="12730" y="13338"/>
                    <a:pt x="12027" y="12931"/>
                  </a:cubicBezTo>
                  <a:cubicBezTo>
                    <a:pt x="11325" y="12523"/>
                    <a:pt x="10622" y="12115"/>
                    <a:pt x="10710" y="11776"/>
                  </a:cubicBezTo>
                  <a:cubicBezTo>
                    <a:pt x="10798" y="11436"/>
                    <a:pt x="11676" y="11164"/>
                    <a:pt x="12642" y="11097"/>
                  </a:cubicBezTo>
                  <a:cubicBezTo>
                    <a:pt x="13608" y="11029"/>
                    <a:pt x="14661" y="11164"/>
                    <a:pt x="15715" y="11776"/>
                  </a:cubicBezTo>
                  <a:cubicBezTo>
                    <a:pt x="16769" y="12387"/>
                    <a:pt x="17822" y="13474"/>
                    <a:pt x="18437" y="14425"/>
                  </a:cubicBezTo>
                  <a:cubicBezTo>
                    <a:pt x="19051" y="15376"/>
                    <a:pt x="19227" y="16191"/>
                    <a:pt x="19315" y="16259"/>
                  </a:cubicBezTo>
                  <a:cubicBezTo>
                    <a:pt x="19403" y="16327"/>
                    <a:pt x="19403" y="15647"/>
                    <a:pt x="19403" y="14561"/>
                  </a:cubicBezTo>
                  <a:cubicBezTo>
                    <a:pt x="19403" y="13474"/>
                    <a:pt x="19403" y="11980"/>
                    <a:pt x="19754" y="11029"/>
                  </a:cubicBezTo>
                  <a:cubicBezTo>
                    <a:pt x="20105" y="10078"/>
                    <a:pt x="20808" y="9670"/>
                    <a:pt x="21510" y="926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2" name="Line"/>
            <p:cNvSpPr/>
            <p:nvPr/>
          </p:nvSpPr>
          <p:spPr>
            <a:xfrm>
              <a:off x="6187243" y="1418243"/>
              <a:ext cx="81925" cy="98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1" h="20547" fill="norm" stroke="1" extrusionOk="0">
                  <a:moveTo>
                    <a:pt x="15222" y="472"/>
                  </a:moveTo>
                  <a:cubicBezTo>
                    <a:pt x="12588" y="31"/>
                    <a:pt x="9954" y="-410"/>
                    <a:pt x="7056" y="692"/>
                  </a:cubicBezTo>
                  <a:cubicBezTo>
                    <a:pt x="4158" y="1794"/>
                    <a:pt x="997" y="4439"/>
                    <a:pt x="207" y="7966"/>
                  </a:cubicBezTo>
                  <a:cubicBezTo>
                    <a:pt x="-583" y="11492"/>
                    <a:pt x="997" y="15900"/>
                    <a:pt x="3105" y="18325"/>
                  </a:cubicBezTo>
                  <a:cubicBezTo>
                    <a:pt x="5212" y="20749"/>
                    <a:pt x="7846" y="21190"/>
                    <a:pt x="11007" y="19647"/>
                  </a:cubicBezTo>
                  <a:cubicBezTo>
                    <a:pt x="14168" y="18104"/>
                    <a:pt x="17856" y="14578"/>
                    <a:pt x="19437" y="11492"/>
                  </a:cubicBezTo>
                  <a:cubicBezTo>
                    <a:pt x="21017" y="8406"/>
                    <a:pt x="20490" y="5761"/>
                    <a:pt x="18910" y="4219"/>
                  </a:cubicBezTo>
                  <a:cubicBezTo>
                    <a:pt x="17329" y="2676"/>
                    <a:pt x="14695" y="2235"/>
                    <a:pt x="12061" y="179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3" name="Line"/>
            <p:cNvSpPr/>
            <p:nvPr/>
          </p:nvSpPr>
          <p:spPr>
            <a:xfrm>
              <a:off x="6273230" y="1417712"/>
              <a:ext cx="108520" cy="136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050" fill="norm" stroke="1" extrusionOk="0">
                  <a:moveTo>
                    <a:pt x="2604" y="1414"/>
                  </a:moveTo>
                  <a:cubicBezTo>
                    <a:pt x="2188" y="4686"/>
                    <a:pt x="1773" y="7959"/>
                    <a:pt x="1150" y="10414"/>
                  </a:cubicBezTo>
                  <a:cubicBezTo>
                    <a:pt x="527" y="12868"/>
                    <a:pt x="-304" y="14505"/>
                    <a:pt x="111" y="14505"/>
                  </a:cubicBezTo>
                  <a:cubicBezTo>
                    <a:pt x="527" y="14505"/>
                    <a:pt x="2188" y="12868"/>
                    <a:pt x="3642" y="11232"/>
                  </a:cubicBezTo>
                  <a:cubicBezTo>
                    <a:pt x="5096" y="9595"/>
                    <a:pt x="6342" y="7959"/>
                    <a:pt x="8419" y="5832"/>
                  </a:cubicBezTo>
                  <a:cubicBezTo>
                    <a:pt x="10496" y="3705"/>
                    <a:pt x="13404" y="1086"/>
                    <a:pt x="15688" y="268"/>
                  </a:cubicBezTo>
                  <a:cubicBezTo>
                    <a:pt x="17973" y="-550"/>
                    <a:pt x="19634" y="432"/>
                    <a:pt x="20465" y="4195"/>
                  </a:cubicBezTo>
                  <a:cubicBezTo>
                    <a:pt x="21296" y="7959"/>
                    <a:pt x="21296" y="14505"/>
                    <a:pt x="21296" y="2105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4" name="Line"/>
            <p:cNvSpPr/>
            <p:nvPr/>
          </p:nvSpPr>
          <p:spPr>
            <a:xfrm>
              <a:off x="38100" y="1966606"/>
              <a:ext cx="12560300" cy="450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7949"/>
                  </a:moveTo>
                  <a:cubicBezTo>
                    <a:pt x="91" y="17848"/>
                    <a:pt x="182" y="17746"/>
                    <a:pt x="300" y="17645"/>
                  </a:cubicBezTo>
                  <a:cubicBezTo>
                    <a:pt x="419" y="17544"/>
                    <a:pt x="564" y="17442"/>
                    <a:pt x="706" y="17239"/>
                  </a:cubicBezTo>
                  <a:cubicBezTo>
                    <a:pt x="848" y="17037"/>
                    <a:pt x="986" y="16732"/>
                    <a:pt x="1125" y="16377"/>
                  </a:cubicBezTo>
                  <a:cubicBezTo>
                    <a:pt x="1263" y="16023"/>
                    <a:pt x="1401" y="15617"/>
                    <a:pt x="1522" y="15262"/>
                  </a:cubicBezTo>
                  <a:cubicBezTo>
                    <a:pt x="1642" y="14907"/>
                    <a:pt x="1744" y="14603"/>
                    <a:pt x="1858" y="14248"/>
                  </a:cubicBezTo>
                  <a:cubicBezTo>
                    <a:pt x="1973" y="13893"/>
                    <a:pt x="2100" y="13487"/>
                    <a:pt x="2230" y="13132"/>
                  </a:cubicBezTo>
                  <a:cubicBezTo>
                    <a:pt x="2359" y="12777"/>
                    <a:pt x="2490" y="12473"/>
                    <a:pt x="2628" y="12118"/>
                  </a:cubicBezTo>
                  <a:cubicBezTo>
                    <a:pt x="2766" y="11763"/>
                    <a:pt x="2912" y="11358"/>
                    <a:pt x="3061" y="10952"/>
                  </a:cubicBezTo>
                  <a:cubicBezTo>
                    <a:pt x="3211" y="10546"/>
                    <a:pt x="3363" y="10141"/>
                    <a:pt x="3480" y="9837"/>
                  </a:cubicBezTo>
                  <a:cubicBezTo>
                    <a:pt x="3596" y="9532"/>
                    <a:pt x="3676" y="9330"/>
                    <a:pt x="3760" y="9127"/>
                  </a:cubicBezTo>
                  <a:cubicBezTo>
                    <a:pt x="3844" y="8924"/>
                    <a:pt x="3931" y="8721"/>
                    <a:pt x="4017" y="8569"/>
                  </a:cubicBezTo>
                  <a:cubicBezTo>
                    <a:pt x="4102" y="8417"/>
                    <a:pt x="4186" y="8315"/>
                    <a:pt x="4275" y="8163"/>
                  </a:cubicBezTo>
                  <a:cubicBezTo>
                    <a:pt x="4364" y="8011"/>
                    <a:pt x="4459" y="7808"/>
                    <a:pt x="4552" y="7606"/>
                  </a:cubicBezTo>
                  <a:cubicBezTo>
                    <a:pt x="4645" y="7403"/>
                    <a:pt x="4736" y="7200"/>
                    <a:pt x="4836" y="6997"/>
                  </a:cubicBezTo>
                  <a:cubicBezTo>
                    <a:pt x="4936" y="6794"/>
                    <a:pt x="5045" y="6592"/>
                    <a:pt x="5140" y="6389"/>
                  </a:cubicBezTo>
                  <a:cubicBezTo>
                    <a:pt x="5234" y="6186"/>
                    <a:pt x="5314" y="5983"/>
                    <a:pt x="5415" y="5780"/>
                  </a:cubicBezTo>
                  <a:cubicBezTo>
                    <a:pt x="5515" y="5577"/>
                    <a:pt x="5635" y="5375"/>
                    <a:pt x="5748" y="5172"/>
                  </a:cubicBezTo>
                  <a:cubicBezTo>
                    <a:pt x="5860" y="4969"/>
                    <a:pt x="5966" y="4766"/>
                    <a:pt x="6068" y="4614"/>
                  </a:cubicBezTo>
                  <a:cubicBezTo>
                    <a:pt x="6170" y="4462"/>
                    <a:pt x="6268" y="4361"/>
                    <a:pt x="6376" y="4208"/>
                  </a:cubicBezTo>
                  <a:cubicBezTo>
                    <a:pt x="6483" y="4056"/>
                    <a:pt x="6599" y="3854"/>
                    <a:pt x="6718" y="3651"/>
                  </a:cubicBezTo>
                  <a:cubicBezTo>
                    <a:pt x="6836" y="3448"/>
                    <a:pt x="6956" y="3245"/>
                    <a:pt x="7076" y="3042"/>
                  </a:cubicBezTo>
                  <a:cubicBezTo>
                    <a:pt x="7196" y="2839"/>
                    <a:pt x="7316" y="2637"/>
                    <a:pt x="7497" y="2383"/>
                  </a:cubicBezTo>
                  <a:cubicBezTo>
                    <a:pt x="7677" y="2130"/>
                    <a:pt x="7917" y="1825"/>
                    <a:pt x="8105" y="1623"/>
                  </a:cubicBezTo>
                  <a:cubicBezTo>
                    <a:pt x="8292" y="1420"/>
                    <a:pt x="8427" y="1318"/>
                    <a:pt x="8560" y="1217"/>
                  </a:cubicBezTo>
                  <a:cubicBezTo>
                    <a:pt x="8692" y="1115"/>
                    <a:pt x="8823" y="1014"/>
                    <a:pt x="8956" y="913"/>
                  </a:cubicBezTo>
                  <a:cubicBezTo>
                    <a:pt x="9089" y="811"/>
                    <a:pt x="9224" y="710"/>
                    <a:pt x="9424" y="558"/>
                  </a:cubicBezTo>
                  <a:cubicBezTo>
                    <a:pt x="9624" y="406"/>
                    <a:pt x="9890" y="203"/>
                    <a:pt x="10090" y="101"/>
                  </a:cubicBezTo>
                  <a:cubicBezTo>
                    <a:pt x="10290" y="0"/>
                    <a:pt x="10425" y="0"/>
                    <a:pt x="10563" y="0"/>
                  </a:cubicBezTo>
                  <a:cubicBezTo>
                    <a:pt x="10702" y="0"/>
                    <a:pt x="10844" y="0"/>
                    <a:pt x="10978" y="0"/>
                  </a:cubicBezTo>
                  <a:cubicBezTo>
                    <a:pt x="11113" y="0"/>
                    <a:pt x="11240" y="0"/>
                    <a:pt x="11377" y="0"/>
                  </a:cubicBezTo>
                  <a:cubicBezTo>
                    <a:pt x="11513" y="0"/>
                    <a:pt x="11659" y="0"/>
                    <a:pt x="11799" y="51"/>
                  </a:cubicBezTo>
                  <a:cubicBezTo>
                    <a:pt x="11939" y="101"/>
                    <a:pt x="12074" y="203"/>
                    <a:pt x="12211" y="304"/>
                  </a:cubicBezTo>
                  <a:cubicBezTo>
                    <a:pt x="12347" y="406"/>
                    <a:pt x="12485" y="507"/>
                    <a:pt x="12618" y="659"/>
                  </a:cubicBezTo>
                  <a:cubicBezTo>
                    <a:pt x="12751" y="811"/>
                    <a:pt x="12878" y="1014"/>
                    <a:pt x="13013" y="1166"/>
                  </a:cubicBezTo>
                  <a:cubicBezTo>
                    <a:pt x="13148" y="1318"/>
                    <a:pt x="13290" y="1420"/>
                    <a:pt x="13428" y="1572"/>
                  </a:cubicBezTo>
                  <a:cubicBezTo>
                    <a:pt x="13566" y="1724"/>
                    <a:pt x="13701" y="1927"/>
                    <a:pt x="13839" y="2130"/>
                  </a:cubicBezTo>
                  <a:cubicBezTo>
                    <a:pt x="13978" y="2332"/>
                    <a:pt x="14120" y="2535"/>
                    <a:pt x="14253" y="2738"/>
                  </a:cubicBezTo>
                  <a:cubicBezTo>
                    <a:pt x="14385" y="2941"/>
                    <a:pt x="14509" y="3144"/>
                    <a:pt x="14644" y="3346"/>
                  </a:cubicBezTo>
                  <a:cubicBezTo>
                    <a:pt x="14779" y="3549"/>
                    <a:pt x="14924" y="3752"/>
                    <a:pt x="15064" y="3955"/>
                  </a:cubicBezTo>
                  <a:cubicBezTo>
                    <a:pt x="15204" y="4158"/>
                    <a:pt x="15339" y="4361"/>
                    <a:pt x="15476" y="4614"/>
                  </a:cubicBezTo>
                  <a:cubicBezTo>
                    <a:pt x="15612" y="4868"/>
                    <a:pt x="15750" y="5172"/>
                    <a:pt x="15883" y="5476"/>
                  </a:cubicBezTo>
                  <a:cubicBezTo>
                    <a:pt x="16016" y="5780"/>
                    <a:pt x="16144" y="6085"/>
                    <a:pt x="16278" y="6389"/>
                  </a:cubicBezTo>
                  <a:cubicBezTo>
                    <a:pt x="16413" y="6693"/>
                    <a:pt x="16555" y="6997"/>
                    <a:pt x="16693" y="7301"/>
                  </a:cubicBezTo>
                  <a:cubicBezTo>
                    <a:pt x="16832" y="7606"/>
                    <a:pt x="16966" y="7910"/>
                    <a:pt x="17103" y="8214"/>
                  </a:cubicBezTo>
                  <a:cubicBezTo>
                    <a:pt x="17239" y="8518"/>
                    <a:pt x="17378" y="8823"/>
                    <a:pt x="17509" y="9127"/>
                  </a:cubicBezTo>
                  <a:cubicBezTo>
                    <a:pt x="17640" y="9431"/>
                    <a:pt x="17763" y="9735"/>
                    <a:pt x="17894" y="10039"/>
                  </a:cubicBezTo>
                  <a:cubicBezTo>
                    <a:pt x="18025" y="10344"/>
                    <a:pt x="18164" y="10648"/>
                    <a:pt x="18297" y="11003"/>
                  </a:cubicBezTo>
                  <a:cubicBezTo>
                    <a:pt x="18430" y="11358"/>
                    <a:pt x="18557" y="11763"/>
                    <a:pt x="18739" y="12270"/>
                  </a:cubicBezTo>
                  <a:cubicBezTo>
                    <a:pt x="18921" y="12777"/>
                    <a:pt x="19158" y="13386"/>
                    <a:pt x="19338" y="13842"/>
                  </a:cubicBezTo>
                  <a:cubicBezTo>
                    <a:pt x="19518" y="14299"/>
                    <a:pt x="19642" y="14603"/>
                    <a:pt x="19807" y="15059"/>
                  </a:cubicBezTo>
                  <a:cubicBezTo>
                    <a:pt x="19973" y="15515"/>
                    <a:pt x="20180" y="16124"/>
                    <a:pt x="20381" y="16682"/>
                  </a:cubicBezTo>
                  <a:cubicBezTo>
                    <a:pt x="20581" y="17239"/>
                    <a:pt x="20774" y="17746"/>
                    <a:pt x="20961" y="18304"/>
                  </a:cubicBezTo>
                  <a:cubicBezTo>
                    <a:pt x="21149" y="18862"/>
                    <a:pt x="21331" y="19470"/>
                    <a:pt x="21436" y="20028"/>
                  </a:cubicBezTo>
                  <a:cubicBezTo>
                    <a:pt x="21542" y="20586"/>
                    <a:pt x="21571" y="2109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5" name="Line"/>
            <p:cNvSpPr/>
            <p:nvPr/>
          </p:nvSpPr>
          <p:spPr>
            <a:xfrm>
              <a:off x="1619250" y="2500006"/>
              <a:ext cx="25400" cy="31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3233"/>
                    <a:pt x="7200" y="6465"/>
                    <a:pt x="10800" y="10065"/>
                  </a:cubicBezTo>
                  <a:cubicBezTo>
                    <a:pt x="14400" y="13665"/>
                    <a:pt x="18000" y="1763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6" name="Line"/>
            <p:cNvSpPr/>
            <p:nvPr/>
          </p:nvSpPr>
          <p:spPr>
            <a:xfrm>
              <a:off x="1605097" y="2451610"/>
              <a:ext cx="230662" cy="383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410" fill="norm" stroke="1" extrusionOk="0">
                  <a:moveTo>
                    <a:pt x="133" y="4823"/>
                  </a:moveTo>
                  <a:cubicBezTo>
                    <a:pt x="-60" y="3761"/>
                    <a:pt x="-253" y="2699"/>
                    <a:pt x="1193" y="1814"/>
                  </a:cubicBezTo>
                  <a:cubicBezTo>
                    <a:pt x="2640" y="928"/>
                    <a:pt x="5726" y="220"/>
                    <a:pt x="8329" y="43"/>
                  </a:cubicBezTo>
                  <a:cubicBezTo>
                    <a:pt x="10933" y="-134"/>
                    <a:pt x="13054" y="220"/>
                    <a:pt x="15176" y="1400"/>
                  </a:cubicBezTo>
                  <a:cubicBezTo>
                    <a:pt x="17297" y="2581"/>
                    <a:pt x="19418" y="4587"/>
                    <a:pt x="20383" y="7184"/>
                  </a:cubicBezTo>
                  <a:cubicBezTo>
                    <a:pt x="21347" y="9781"/>
                    <a:pt x="21154" y="12968"/>
                    <a:pt x="20190" y="15269"/>
                  </a:cubicBezTo>
                  <a:cubicBezTo>
                    <a:pt x="19226" y="17571"/>
                    <a:pt x="17490" y="18987"/>
                    <a:pt x="15658" y="19873"/>
                  </a:cubicBezTo>
                  <a:cubicBezTo>
                    <a:pt x="13826" y="20758"/>
                    <a:pt x="11897" y="21112"/>
                    <a:pt x="10451" y="21289"/>
                  </a:cubicBezTo>
                  <a:cubicBezTo>
                    <a:pt x="9004" y="21466"/>
                    <a:pt x="8040" y="21466"/>
                    <a:pt x="7172" y="21171"/>
                  </a:cubicBezTo>
                  <a:cubicBezTo>
                    <a:pt x="6304" y="20876"/>
                    <a:pt x="5533" y="20286"/>
                    <a:pt x="6015" y="19814"/>
                  </a:cubicBezTo>
                  <a:cubicBezTo>
                    <a:pt x="6497" y="19341"/>
                    <a:pt x="8233" y="18987"/>
                    <a:pt x="9968" y="186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7" name="Line"/>
            <p:cNvSpPr/>
            <p:nvPr/>
          </p:nvSpPr>
          <p:spPr>
            <a:xfrm>
              <a:off x="1881524" y="2440739"/>
              <a:ext cx="276534" cy="346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544" fill="norm" stroke="1" extrusionOk="0">
                  <a:moveTo>
                    <a:pt x="6233" y="16727"/>
                  </a:moveTo>
                  <a:cubicBezTo>
                    <a:pt x="6233" y="16068"/>
                    <a:pt x="6233" y="15410"/>
                    <a:pt x="6069" y="14554"/>
                  </a:cubicBezTo>
                  <a:cubicBezTo>
                    <a:pt x="5906" y="13698"/>
                    <a:pt x="5578" y="12644"/>
                    <a:pt x="5006" y="12249"/>
                  </a:cubicBezTo>
                  <a:cubicBezTo>
                    <a:pt x="4433" y="11854"/>
                    <a:pt x="3615" y="12117"/>
                    <a:pt x="2715" y="13039"/>
                  </a:cubicBezTo>
                  <a:cubicBezTo>
                    <a:pt x="1815" y="13961"/>
                    <a:pt x="833" y="15541"/>
                    <a:pt x="342" y="16727"/>
                  </a:cubicBezTo>
                  <a:cubicBezTo>
                    <a:pt x="-149" y="17912"/>
                    <a:pt x="-149" y="18702"/>
                    <a:pt x="587" y="19361"/>
                  </a:cubicBezTo>
                  <a:cubicBezTo>
                    <a:pt x="1324" y="20020"/>
                    <a:pt x="2796" y="20546"/>
                    <a:pt x="4024" y="20151"/>
                  </a:cubicBezTo>
                  <a:cubicBezTo>
                    <a:pt x="5251" y="19756"/>
                    <a:pt x="6233" y="18439"/>
                    <a:pt x="6806" y="17451"/>
                  </a:cubicBezTo>
                  <a:cubicBezTo>
                    <a:pt x="7378" y="16463"/>
                    <a:pt x="7542" y="15805"/>
                    <a:pt x="7624" y="15146"/>
                  </a:cubicBezTo>
                  <a:cubicBezTo>
                    <a:pt x="7706" y="14488"/>
                    <a:pt x="7706" y="13829"/>
                    <a:pt x="7706" y="13961"/>
                  </a:cubicBezTo>
                  <a:cubicBezTo>
                    <a:pt x="7706" y="14093"/>
                    <a:pt x="7706" y="15015"/>
                    <a:pt x="7951" y="15937"/>
                  </a:cubicBezTo>
                  <a:cubicBezTo>
                    <a:pt x="8196" y="16859"/>
                    <a:pt x="8687" y="17780"/>
                    <a:pt x="9342" y="18307"/>
                  </a:cubicBezTo>
                  <a:cubicBezTo>
                    <a:pt x="9996" y="18834"/>
                    <a:pt x="10815" y="18966"/>
                    <a:pt x="11551" y="18702"/>
                  </a:cubicBezTo>
                  <a:cubicBezTo>
                    <a:pt x="12287" y="18439"/>
                    <a:pt x="12942" y="17780"/>
                    <a:pt x="13760" y="15739"/>
                  </a:cubicBezTo>
                  <a:cubicBezTo>
                    <a:pt x="14578" y="13698"/>
                    <a:pt x="15560" y="10273"/>
                    <a:pt x="16296" y="7771"/>
                  </a:cubicBezTo>
                  <a:cubicBezTo>
                    <a:pt x="17033" y="5268"/>
                    <a:pt x="17524" y="3688"/>
                    <a:pt x="17851" y="2371"/>
                  </a:cubicBezTo>
                  <a:cubicBezTo>
                    <a:pt x="18178" y="1054"/>
                    <a:pt x="18342" y="0"/>
                    <a:pt x="18178" y="0"/>
                  </a:cubicBezTo>
                  <a:cubicBezTo>
                    <a:pt x="18015" y="0"/>
                    <a:pt x="17524" y="1054"/>
                    <a:pt x="17115" y="3424"/>
                  </a:cubicBezTo>
                  <a:cubicBezTo>
                    <a:pt x="16706" y="5795"/>
                    <a:pt x="16378" y="9483"/>
                    <a:pt x="16296" y="12315"/>
                  </a:cubicBezTo>
                  <a:cubicBezTo>
                    <a:pt x="16215" y="15146"/>
                    <a:pt x="16378" y="17122"/>
                    <a:pt x="16624" y="18439"/>
                  </a:cubicBezTo>
                  <a:cubicBezTo>
                    <a:pt x="16869" y="19756"/>
                    <a:pt x="17196" y="20415"/>
                    <a:pt x="17769" y="20876"/>
                  </a:cubicBezTo>
                  <a:cubicBezTo>
                    <a:pt x="18342" y="21337"/>
                    <a:pt x="19160" y="21600"/>
                    <a:pt x="19896" y="21534"/>
                  </a:cubicBezTo>
                  <a:cubicBezTo>
                    <a:pt x="20633" y="21468"/>
                    <a:pt x="21287" y="21073"/>
                    <a:pt x="21369" y="19690"/>
                  </a:cubicBezTo>
                  <a:cubicBezTo>
                    <a:pt x="21451" y="18307"/>
                    <a:pt x="20960" y="15937"/>
                    <a:pt x="20469" y="135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8" name="Line"/>
            <p:cNvSpPr/>
            <p:nvPr/>
          </p:nvSpPr>
          <p:spPr>
            <a:xfrm>
              <a:off x="2067983" y="2595256"/>
              <a:ext cx="122768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310" y="21600"/>
                  </a:moveTo>
                  <a:cubicBezTo>
                    <a:pt x="7448" y="19800"/>
                    <a:pt x="5586" y="18000"/>
                    <a:pt x="3724" y="17100"/>
                  </a:cubicBezTo>
                  <a:cubicBezTo>
                    <a:pt x="1862" y="16200"/>
                    <a:pt x="0" y="16200"/>
                    <a:pt x="0" y="16200"/>
                  </a:cubicBezTo>
                  <a:cubicBezTo>
                    <a:pt x="0" y="16200"/>
                    <a:pt x="1862" y="16200"/>
                    <a:pt x="5772" y="13500"/>
                  </a:cubicBezTo>
                  <a:cubicBezTo>
                    <a:pt x="9683" y="10800"/>
                    <a:pt x="15641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9" name="Line"/>
            <p:cNvSpPr/>
            <p:nvPr/>
          </p:nvSpPr>
          <p:spPr>
            <a:xfrm>
              <a:off x="2197091" y="2605279"/>
              <a:ext cx="171460" cy="17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200" fill="norm" stroke="1" extrusionOk="0">
                  <a:moveTo>
                    <a:pt x="9484" y="317"/>
                  </a:moveTo>
                  <a:cubicBezTo>
                    <a:pt x="8167" y="66"/>
                    <a:pt x="6850" y="-185"/>
                    <a:pt x="5797" y="192"/>
                  </a:cubicBezTo>
                  <a:cubicBezTo>
                    <a:pt x="4743" y="568"/>
                    <a:pt x="3953" y="1573"/>
                    <a:pt x="2899" y="4587"/>
                  </a:cubicBezTo>
                  <a:cubicBezTo>
                    <a:pt x="1845" y="7601"/>
                    <a:pt x="528" y="12624"/>
                    <a:pt x="133" y="15764"/>
                  </a:cubicBezTo>
                  <a:cubicBezTo>
                    <a:pt x="-262" y="18903"/>
                    <a:pt x="265" y="20159"/>
                    <a:pt x="1187" y="20787"/>
                  </a:cubicBezTo>
                  <a:cubicBezTo>
                    <a:pt x="2109" y="21415"/>
                    <a:pt x="3426" y="21415"/>
                    <a:pt x="5006" y="20159"/>
                  </a:cubicBezTo>
                  <a:cubicBezTo>
                    <a:pt x="6587" y="18903"/>
                    <a:pt x="8431" y="16392"/>
                    <a:pt x="9484" y="14382"/>
                  </a:cubicBezTo>
                  <a:cubicBezTo>
                    <a:pt x="10538" y="12373"/>
                    <a:pt x="10801" y="10866"/>
                    <a:pt x="11197" y="8982"/>
                  </a:cubicBezTo>
                  <a:cubicBezTo>
                    <a:pt x="11592" y="7099"/>
                    <a:pt x="12118" y="4838"/>
                    <a:pt x="12514" y="4336"/>
                  </a:cubicBezTo>
                  <a:cubicBezTo>
                    <a:pt x="12909" y="3834"/>
                    <a:pt x="13172" y="5089"/>
                    <a:pt x="14621" y="6722"/>
                  </a:cubicBezTo>
                  <a:cubicBezTo>
                    <a:pt x="16070" y="8355"/>
                    <a:pt x="18704" y="10364"/>
                    <a:pt x="21338" y="123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0" name="Line"/>
            <p:cNvSpPr/>
            <p:nvPr/>
          </p:nvSpPr>
          <p:spPr>
            <a:xfrm>
              <a:off x="2936648" y="2431893"/>
              <a:ext cx="105002" cy="332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488" fill="norm" stroke="1" extrusionOk="0">
                  <a:moveTo>
                    <a:pt x="21430" y="3579"/>
                  </a:moveTo>
                  <a:cubicBezTo>
                    <a:pt x="17110" y="2349"/>
                    <a:pt x="12790" y="1118"/>
                    <a:pt x="9550" y="503"/>
                  </a:cubicBezTo>
                  <a:cubicBezTo>
                    <a:pt x="6310" y="-112"/>
                    <a:pt x="4150" y="-112"/>
                    <a:pt x="2638" y="230"/>
                  </a:cubicBezTo>
                  <a:cubicBezTo>
                    <a:pt x="1126" y="572"/>
                    <a:pt x="262" y="1255"/>
                    <a:pt x="46" y="2759"/>
                  </a:cubicBezTo>
                  <a:cubicBezTo>
                    <a:pt x="-170" y="4263"/>
                    <a:pt x="262" y="6587"/>
                    <a:pt x="3718" y="9047"/>
                  </a:cubicBezTo>
                  <a:cubicBezTo>
                    <a:pt x="7174" y="11508"/>
                    <a:pt x="13654" y="14106"/>
                    <a:pt x="17110" y="15883"/>
                  </a:cubicBezTo>
                  <a:cubicBezTo>
                    <a:pt x="20566" y="17660"/>
                    <a:pt x="20998" y="18617"/>
                    <a:pt x="20350" y="19369"/>
                  </a:cubicBezTo>
                  <a:cubicBezTo>
                    <a:pt x="19702" y="20121"/>
                    <a:pt x="17974" y="20668"/>
                    <a:pt x="16030" y="21010"/>
                  </a:cubicBezTo>
                  <a:cubicBezTo>
                    <a:pt x="14086" y="21351"/>
                    <a:pt x="11926" y="21488"/>
                    <a:pt x="9550" y="21488"/>
                  </a:cubicBezTo>
                  <a:cubicBezTo>
                    <a:pt x="7174" y="21488"/>
                    <a:pt x="4582" y="21351"/>
                    <a:pt x="3934" y="20599"/>
                  </a:cubicBezTo>
                  <a:cubicBezTo>
                    <a:pt x="3286" y="19847"/>
                    <a:pt x="4582" y="18480"/>
                    <a:pt x="5878" y="171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1" name="Line"/>
            <p:cNvSpPr/>
            <p:nvPr/>
          </p:nvSpPr>
          <p:spPr>
            <a:xfrm>
              <a:off x="3074311" y="2615485"/>
              <a:ext cx="316590" cy="125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399" fill="norm" stroke="1" extrusionOk="0">
                  <a:moveTo>
                    <a:pt x="4258" y="6279"/>
                  </a:moveTo>
                  <a:cubicBezTo>
                    <a:pt x="4114" y="4479"/>
                    <a:pt x="3970" y="2679"/>
                    <a:pt x="3466" y="1599"/>
                  </a:cubicBezTo>
                  <a:cubicBezTo>
                    <a:pt x="2962" y="519"/>
                    <a:pt x="2098" y="159"/>
                    <a:pt x="1450" y="1239"/>
                  </a:cubicBezTo>
                  <a:cubicBezTo>
                    <a:pt x="802" y="2319"/>
                    <a:pt x="370" y="4839"/>
                    <a:pt x="154" y="8079"/>
                  </a:cubicBezTo>
                  <a:cubicBezTo>
                    <a:pt x="-62" y="11319"/>
                    <a:pt x="-62" y="15279"/>
                    <a:pt x="226" y="17799"/>
                  </a:cubicBezTo>
                  <a:cubicBezTo>
                    <a:pt x="514" y="20319"/>
                    <a:pt x="1090" y="21399"/>
                    <a:pt x="1666" y="21399"/>
                  </a:cubicBezTo>
                  <a:cubicBezTo>
                    <a:pt x="2242" y="21399"/>
                    <a:pt x="2818" y="20319"/>
                    <a:pt x="3178" y="18879"/>
                  </a:cubicBezTo>
                  <a:cubicBezTo>
                    <a:pt x="3538" y="17439"/>
                    <a:pt x="3682" y="15639"/>
                    <a:pt x="3970" y="14019"/>
                  </a:cubicBezTo>
                  <a:cubicBezTo>
                    <a:pt x="4258" y="12399"/>
                    <a:pt x="4690" y="10959"/>
                    <a:pt x="5194" y="10959"/>
                  </a:cubicBezTo>
                  <a:cubicBezTo>
                    <a:pt x="5698" y="10959"/>
                    <a:pt x="6274" y="12399"/>
                    <a:pt x="6922" y="13299"/>
                  </a:cubicBezTo>
                  <a:cubicBezTo>
                    <a:pt x="7570" y="14199"/>
                    <a:pt x="8290" y="14559"/>
                    <a:pt x="8866" y="13659"/>
                  </a:cubicBezTo>
                  <a:cubicBezTo>
                    <a:pt x="9442" y="12759"/>
                    <a:pt x="9874" y="10599"/>
                    <a:pt x="10162" y="8619"/>
                  </a:cubicBezTo>
                  <a:cubicBezTo>
                    <a:pt x="10450" y="6639"/>
                    <a:pt x="10594" y="4839"/>
                    <a:pt x="10954" y="4659"/>
                  </a:cubicBezTo>
                  <a:cubicBezTo>
                    <a:pt x="11314" y="4479"/>
                    <a:pt x="11890" y="5919"/>
                    <a:pt x="12178" y="7539"/>
                  </a:cubicBezTo>
                  <a:cubicBezTo>
                    <a:pt x="12466" y="9159"/>
                    <a:pt x="12466" y="10959"/>
                    <a:pt x="12322" y="13299"/>
                  </a:cubicBezTo>
                  <a:cubicBezTo>
                    <a:pt x="12178" y="15639"/>
                    <a:pt x="11890" y="18519"/>
                    <a:pt x="11746" y="19059"/>
                  </a:cubicBezTo>
                  <a:cubicBezTo>
                    <a:pt x="11602" y="19599"/>
                    <a:pt x="11602" y="17799"/>
                    <a:pt x="11818" y="14919"/>
                  </a:cubicBezTo>
                  <a:cubicBezTo>
                    <a:pt x="12034" y="12039"/>
                    <a:pt x="12466" y="8079"/>
                    <a:pt x="12898" y="5379"/>
                  </a:cubicBezTo>
                  <a:cubicBezTo>
                    <a:pt x="13330" y="2679"/>
                    <a:pt x="13762" y="1239"/>
                    <a:pt x="14338" y="519"/>
                  </a:cubicBezTo>
                  <a:cubicBezTo>
                    <a:pt x="14914" y="-201"/>
                    <a:pt x="15634" y="-201"/>
                    <a:pt x="16066" y="699"/>
                  </a:cubicBezTo>
                  <a:cubicBezTo>
                    <a:pt x="16498" y="1599"/>
                    <a:pt x="16642" y="3399"/>
                    <a:pt x="16786" y="5199"/>
                  </a:cubicBezTo>
                  <a:cubicBezTo>
                    <a:pt x="16930" y="6999"/>
                    <a:pt x="17074" y="8799"/>
                    <a:pt x="17650" y="8439"/>
                  </a:cubicBezTo>
                  <a:cubicBezTo>
                    <a:pt x="18226" y="8079"/>
                    <a:pt x="19234" y="5559"/>
                    <a:pt x="19738" y="5199"/>
                  </a:cubicBezTo>
                  <a:cubicBezTo>
                    <a:pt x="20242" y="4839"/>
                    <a:pt x="20242" y="6639"/>
                    <a:pt x="20242" y="8439"/>
                  </a:cubicBezTo>
                  <a:cubicBezTo>
                    <a:pt x="20242" y="10239"/>
                    <a:pt x="20242" y="12039"/>
                    <a:pt x="20458" y="13659"/>
                  </a:cubicBezTo>
                  <a:cubicBezTo>
                    <a:pt x="20674" y="15279"/>
                    <a:pt x="21106" y="16719"/>
                    <a:pt x="21538" y="181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2" name="Line"/>
            <p:cNvSpPr/>
            <p:nvPr/>
          </p:nvSpPr>
          <p:spPr>
            <a:xfrm>
              <a:off x="3435991" y="2592706"/>
              <a:ext cx="140951" cy="375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2" h="21396" fill="norm" stroke="1" extrusionOk="0">
                  <a:moveTo>
                    <a:pt x="4669" y="2317"/>
                  </a:moveTo>
                  <a:cubicBezTo>
                    <a:pt x="4033" y="5817"/>
                    <a:pt x="3398" y="9316"/>
                    <a:pt x="2922" y="12273"/>
                  </a:cubicBezTo>
                  <a:cubicBezTo>
                    <a:pt x="2445" y="15229"/>
                    <a:pt x="2128" y="17643"/>
                    <a:pt x="1651" y="19211"/>
                  </a:cubicBezTo>
                  <a:cubicBezTo>
                    <a:pt x="1175" y="20780"/>
                    <a:pt x="539" y="21504"/>
                    <a:pt x="222" y="21383"/>
                  </a:cubicBezTo>
                  <a:cubicBezTo>
                    <a:pt x="-96" y="21263"/>
                    <a:pt x="-96" y="20297"/>
                    <a:pt x="380" y="18065"/>
                  </a:cubicBezTo>
                  <a:cubicBezTo>
                    <a:pt x="857" y="15832"/>
                    <a:pt x="1810" y="12333"/>
                    <a:pt x="3239" y="9377"/>
                  </a:cubicBezTo>
                  <a:cubicBezTo>
                    <a:pt x="4669" y="6420"/>
                    <a:pt x="6575" y="4007"/>
                    <a:pt x="8163" y="2559"/>
                  </a:cubicBezTo>
                  <a:cubicBezTo>
                    <a:pt x="9751" y="1111"/>
                    <a:pt x="11022" y="628"/>
                    <a:pt x="12610" y="326"/>
                  </a:cubicBezTo>
                  <a:cubicBezTo>
                    <a:pt x="14198" y="25"/>
                    <a:pt x="16104" y="-96"/>
                    <a:pt x="17533" y="85"/>
                  </a:cubicBezTo>
                  <a:cubicBezTo>
                    <a:pt x="18963" y="266"/>
                    <a:pt x="19916" y="749"/>
                    <a:pt x="20551" y="1654"/>
                  </a:cubicBezTo>
                  <a:cubicBezTo>
                    <a:pt x="21186" y="2559"/>
                    <a:pt x="21504" y="3886"/>
                    <a:pt x="20551" y="5032"/>
                  </a:cubicBezTo>
                  <a:cubicBezTo>
                    <a:pt x="19598" y="6179"/>
                    <a:pt x="17375" y="7144"/>
                    <a:pt x="15151" y="7868"/>
                  </a:cubicBezTo>
                  <a:cubicBezTo>
                    <a:pt x="12928" y="8592"/>
                    <a:pt x="10704" y="9075"/>
                    <a:pt x="9116" y="9075"/>
                  </a:cubicBezTo>
                  <a:cubicBezTo>
                    <a:pt x="7528" y="9075"/>
                    <a:pt x="6575" y="8592"/>
                    <a:pt x="5622" y="81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3" name="Line"/>
            <p:cNvSpPr/>
            <p:nvPr/>
          </p:nvSpPr>
          <p:spPr>
            <a:xfrm>
              <a:off x="3626644" y="2341256"/>
              <a:ext cx="198544" cy="406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600" fill="norm" stroke="1" extrusionOk="0">
                  <a:moveTo>
                    <a:pt x="5372" y="0"/>
                  </a:moveTo>
                  <a:cubicBezTo>
                    <a:pt x="4008" y="3150"/>
                    <a:pt x="2643" y="6300"/>
                    <a:pt x="1734" y="9394"/>
                  </a:cubicBezTo>
                  <a:cubicBezTo>
                    <a:pt x="824" y="12488"/>
                    <a:pt x="370" y="15525"/>
                    <a:pt x="142" y="17438"/>
                  </a:cubicBezTo>
                  <a:cubicBezTo>
                    <a:pt x="-85" y="19350"/>
                    <a:pt x="-85" y="20138"/>
                    <a:pt x="483" y="20419"/>
                  </a:cubicBezTo>
                  <a:cubicBezTo>
                    <a:pt x="1052" y="20700"/>
                    <a:pt x="2189" y="20475"/>
                    <a:pt x="3780" y="19350"/>
                  </a:cubicBezTo>
                  <a:cubicBezTo>
                    <a:pt x="5372" y="18225"/>
                    <a:pt x="7418" y="16200"/>
                    <a:pt x="8669" y="14906"/>
                  </a:cubicBezTo>
                  <a:cubicBezTo>
                    <a:pt x="9919" y="13612"/>
                    <a:pt x="10374" y="13050"/>
                    <a:pt x="10033" y="12769"/>
                  </a:cubicBezTo>
                  <a:cubicBezTo>
                    <a:pt x="9692" y="12488"/>
                    <a:pt x="8555" y="12488"/>
                    <a:pt x="7759" y="12825"/>
                  </a:cubicBezTo>
                  <a:cubicBezTo>
                    <a:pt x="6963" y="13162"/>
                    <a:pt x="6509" y="13838"/>
                    <a:pt x="6054" y="14681"/>
                  </a:cubicBezTo>
                  <a:cubicBezTo>
                    <a:pt x="5599" y="15525"/>
                    <a:pt x="5144" y="16538"/>
                    <a:pt x="4917" y="17381"/>
                  </a:cubicBezTo>
                  <a:cubicBezTo>
                    <a:pt x="4690" y="18225"/>
                    <a:pt x="4690" y="18900"/>
                    <a:pt x="5258" y="19294"/>
                  </a:cubicBezTo>
                  <a:cubicBezTo>
                    <a:pt x="5827" y="19687"/>
                    <a:pt x="6963" y="19800"/>
                    <a:pt x="8669" y="19294"/>
                  </a:cubicBezTo>
                  <a:cubicBezTo>
                    <a:pt x="10374" y="18788"/>
                    <a:pt x="12648" y="17662"/>
                    <a:pt x="14808" y="16200"/>
                  </a:cubicBezTo>
                  <a:cubicBezTo>
                    <a:pt x="16968" y="14738"/>
                    <a:pt x="19014" y="12937"/>
                    <a:pt x="20151" y="11756"/>
                  </a:cubicBezTo>
                  <a:cubicBezTo>
                    <a:pt x="21288" y="10575"/>
                    <a:pt x="21515" y="10012"/>
                    <a:pt x="21174" y="9900"/>
                  </a:cubicBezTo>
                  <a:cubicBezTo>
                    <a:pt x="20833" y="9788"/>
                    <a:pt x="19923" y="10125"/>
                    <a:pt x="19469" y="10631"/>
                  </a:cubicBezTo>
                  <a:cubicBezTo>
                    <a:pt x="19014" y="11138"/>
                    <a:pt x="19014" y="11812"/>
                    <a:pt x="19469" y="12769"/>
                  </a:cubicBezTo>
                  <a:cubicBezTo>
                    <a:pt x="19923" y="13725"/>
                    <a:pt x="20833" y="14962"/>
                    <a:pt x="21174" y="16312"/>
                  </a:cubicBezTo>
                  <a:cubicBezTo>
                    <a:pt x="21515" y="17662"/>
                    <a:pt x="21288" y="19125"/>
                    <a:pt x="20492" y="20025"/>
                  </a:cubicBezTo>
                  <a:cubicBezTo>
                    <a:pt x="19696" y="20925"/>
                    <a:pt x="18332" y="21262"/>
                    <a:pt x="1696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4" name="Line"/>
            <p:cNvSpPr/>
            <p:nvPr/>
          </p:nvSpPr>
          <p:spPr>
            <a:xfrm>
              <a:off x="1784350" y="2957470"/>
              <a:ext cx="1739900" cy="107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fill="norm" stroke="1" extrusionOk="0">
                  <a:moveTo>
                    <a:pt x="0" y="21547"/>
                  </a:moveTo>
                  <a:cubicBezTo>
                    <a:pt x="972" y="20700"/>
                    <a:pt x="1945" y="19853"/>
                    <a:pt x="3009" y="17947"/>
                  </a:cubicBezTo>
                  <a:cubicBezTo>
                    <a:pt x="4073" y="16041"/>
                    <a:pt x="5229" y="13076"/>
                    <a:pt x="6320" y="10747"/>
                  </a:cubicBezTo>
                  <a:cubicBezTo>
                    <a:pt x="7410" y="8418"/>
                    <a:pt x="8435" y="6723"/>
                    <a:pt x="9526" y="5241"/>
                  </a:cubicBezTo>
                  <a:cubicBezTo>
                    <a:pt x="10616" y="3759"/>
                    <a:pt x="11772" y="2488"/>
                    <a:pt x="12902" y="1641"/>
                  </a:cubicBezTo>
                  <a:cubicBezTo>
                    <a:pt x="14032" y="794"/>
                    <a:pt x="15136" y="371"/>
                    <a:pt x="16305" y="159"/>
                  </a:cubicBezTo>
                  <a:cubicBezTo>
                    <a:pt x="17474" y="-53"/>
                    <a:pt x="18709" y="-53"/>
                    <a:pt x="19603" y="159"/>
                  </a:cubicBezTo>
                  <a:cubicBezTo>
                    <a:pt x="20496" y="371"/>
                    <a:pt x="21048" y="794"/>
                    <a:pt x="21600" y="12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5" name="Line"/>
            <p:cNvSpPr/>
            <p:nvPr/>
          </p:nvSpPr>
          <p:spPr>
            <a:xfrm>
              <a:off x="2362200" y="3058806"/>
              <a:ext cx="104140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61" y="19482"/>
                    <a:pt x="2722" y="17365"/>
                    <a:pt x="4171" y="15459"/>
                  </a:cubicBezTo>
                  <a:cubicBezTo>
                    <a:pt x="5620" y="13553"/>
                    <a:pt x="7156" y="11859"/>
                    <a:pt x="8649" y="10588"/>
                  </a:cubicBezTo>
                  <a:cubicBezTo>
                    <a:pt x="10141" y="9318"/>
                    <a:pt x="11590" y="8471"/>
                    <a:pt x="13346" y="7412"/>
                  </a:cubicBezTo>
                  <a:cubicBezTo>
                    <a:pt x="15102" y="6353"/>
                    <a:pt x="17166" y="5082"/>
                    <a:pt x="18593" y="3812"/>
                  </a:cubicBezTo>
                  <a:cubicBezTo>
                    <a:pt x="20020" y="2541"/>
                    <a:pt x="20810" y="127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6" name="Line"/>
            <p:cNvSpPr/>
            <p:nvPr/>
          </p:nvSpPr>
          <p:spPr>
            <a:xfrm>
              <a:off x="7913663" y="2496027"/>
              <a:ext cx="192514" cy="472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9" h="21319" fill="norm" stroke="1" extrusionOk="0">
                  <a:moveTo>
                    <a:pt x="5345" y="5914"/>
                  </a:moveTo>
                  <a:cubicBezTo>
                    <a:pt x="5345" y="9163"/>
                    <a:pt x="5345" y="12413"/>
                    <a:pt x="5345" y="14516"/>
                  </a:cubicBezTo>
                  <a:cubicBezTo>
                    <a:pt x="5345" y="16618"/>
                    <a:pt x="5345" y="17574"/>
                    <a:pt x="5460" y="18434"/>
                  </a:cubicBezTo>
                  <a:cubicBezTo>
                    <a:pt x="5574" y="19294"/>
                    <a:pt x="5804" y="20059"/>
                    <a:pt x="5919" y="20155"/>
                  </a:cubicBezTo>
                  <a:cubicBezTo>
                    <a:pt x="6034" y="20250"/>
                    <a:pt x="6034" y="19677"/>
                    <a:pt x="5115" y="17861"/>
                  </a:cubicBezTo>
                  <a:cubicBezTo>
                    <a:pt x="4196" y="16045"/>
                    <a:pt x="2357" y="12986"/>
                    <a:pt x="1209" y="10262"/>
                  </a:cubicBezTo>
                  <a:cubicBezTo>
                    <a:pt x="60" y="7539"/>
                    <a:pt x="-400" y="5149"/>
                    <a:pt x="404" y="3429"/>
                  </a:cubicBezTo>
                  <a:cubicBezTo>
                    <a:pt x="1209" y="1709"/>
                    <a:pt x="3277" y="657"/>
                    <a:pt x="5689" y="227"/>
                  </a:cubicBezTo>
                  <a:cubicBezTo>
                    <a:pt x="8102" y="-203"/>
                    <a:pt x="10860" y="-12"/>
                    <a:pt x="13502" y="705"/>
                  </a:cubicBezTo>
                  <a:cubicBezTo>
                    <a:pt x="16145" y="1422"/>
                    <a:pt x="18672" y="2664"/>
                    <a:pt x="19936" y="3811"/>
                  </a:cubicBezTo>
                  <a:cubicBezTo>
                    <a:pt x="21200" y="4958"/>
                    <a:pt x="21200" y="6009"/>
                    <a:pt x="20051" y="7061"/>
                  </a:cubicBezTo>
                  <a:cubicBezTo>
                    <a:pt x="18902" y="8112"/>
                    <a:pt x="16604" y="9163"/>
                    <a:pt x="14766" y="9832"/>
                  </a:cubicBezTo>
                  <a:cubicBezTo>
                    <a:pt x="12928" y="10501"/>
                    <a:pt x="11549" y="10788"/>
                    <a:pt x="9940" y="10979"/>
                  </a:cubicBezTo>
                  <a:cubicBezTo>
                    <a:pt x="8332" y="11170"/>
                    <a:pt x="6494" y="11266"/>
                    <a:pt x="6264" y="11314"/>
                  </a:cubicBezTo>
                  <a:cubicBezTo>
                    <a:pt x="6034" y="11362"/>
                    <a:pt x="7413" y="11362"/>
                    <a:pt x="9940" y="12031"/>
                  </a:cubicBezTo>
                  <a:cubicBezTo>
                    <a:pt x="12468" y="12700"/>
                    <a:pt x="16145" y="14038"/>
                    <a:pt x="17868" y="15280"/>
                  </a:cubicBezTo>
                  <a:cubicBezTo>
                    <a:pt x="19591" y="16523"/>
                    <a:pt x="19362" y="17670"/>
                    <a:pt x="17983" y="18673"/>
                  </a:cubicBezTo>
                  <a:cubicBezTo>
                    <a:pt x="16604" y="19677"/>
                    <a:pt x="14077" y="20537"/>
                    <a:pt x="11894" y="20967"/>
                  </a:cubicBezTo>
                  <a:cubicBezTo>
                    <a:pt x="9711" y="21397"/>
                    <a:pt x="7872" y="21397"/>
                    <a:pt x="6723" y="21158"/>
                  </a:cubicBezTo>
                  <a:cubicBezTo>
                    <a:pt x="5574" y="20919"/>
                    <a:pt x="5115" y="20441"/>
                    <a:pt x="6494" y="19390"/>
                  </a:cubicBezTo>
                  <a:cubicBezTo>
                    <a:pt x="7872" y="18339"/>
                    <a:pt x="11089" y="16714"/>
                    <a:pt x="14306" y="150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7" name="Line"/>
            <p:cNvSpPr/>
            <p:nvPr/>
          </p:nvSpPr>
          <p:spPr>
            <a:xfrm>
              <a:off x="8134350" y="2685479"/>
              <a:ext cx="256832" cy="21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266" fill="norm" stroke="1" extrusionOk="0">
                  <a:moveTo>
                    <a:pt x="0" y="11415"/>
                  </a:moveTo>
                  <a:cubicBezTo>
                    <a:pt x="523" y="12270"/>
                    <a:pt x="1046" y="13125"/>
                    <a:pt x="1742" y="13446"/>
                  </a:cubicBezTo>
                  <a:cubicBezTo>
                    <a:pt x="2439" y="13767"/>
                    <a:pt x="3310" y="13553"/>
                    <a:pt x="4094" y="13018"/>
                  </a:cubicBezTo>
                  <a:cubicBezTo>
                    <a:pt x="4878" y="12484"/>
                    <a:pt x="5575" y="11628"/>
                    <a:pt x="6010" y="10131"/>
                  </a:cubicBezTo>
                  <a:cubicBezTo>
                    <a:pt x="6446" y="8634"/>
                    <a:pt x="6620" y="6496"/>
                    <a:pt x="6271" y="5213"/>
                  </a:cubicBezTo>
                  <a:cubicBezTo>
                    <a:pt x="5923" y="3929"/>
                    <a:pt x="5052" y="3502"/>
                    <a:pt x="3746" y="4785"/>
                  </a:cubicBezTo>
                  <a:cubicBezTo>
                    <a:pt x="2439" y="6068"/>
                    <a:pt x="697" y="9062"/>
                    <a:pt x="175" y="12056"/>
                  </a:cubicBezTo>
                  <a:cubicBezTo>
                    <a:pt x="-348" y="15050"/>
                    <a:pt x="349" y="18044"/>
                    <a:pt x="2265" y="19541"/>
                  </a:cubicBezTo>
                  <a:cubicBezTo>
                    <a:pt x="4181" y="21038"/>
                    <a:pt x="7317" y="21038"/>
                    <a:pt x="9929" y="18579"/>
                  </a:cubicBezTo>
                  <a:cubicBezTo>
                    <a:pt x="12542" y="16119"/>
                    <a:pt x="14633" y="11201"/>
                    <a:pt x="15765" y="8207"/>
                  </a:cubicBezTo>
                  <a:cubicBezTo>
                    <a:pt x="16897" y="5213"/>
                    <a:pt x="17071" y="4143"/>
                    <a:pt x="17071" y="3074"/>
                  </a:cubicBezTo>
                  <a:cubicBezTo>
                    <a:pt x="17071" y="2005"/>
                    <a:pt x="16897" y="935"/>
                    <a:pt x="16375" y="401"/>
                  </a:cubicBezTo>
                  <a:cubicBezTo>
                    <a:pt x="15852" y="-134"/>
                    <a:pt x="14981" y="-134"/>
                    <a:pt x="14371" y="401"/>
                  </a:cubicBezTo>
                  <a:cubicBezTo>
                    <a:pt x="13762" y="935"/>
                    <a:pt x="13413" y="2005"/>
                    <a:pt x="13587" y="3502"/>
                  </a:cubicBezTo>
                  <a:cubicBezTo>
                    <a:pt x="13762" y="4999"/>
                    <a:pt x="14458" y="6923"/>
                    <a:pt x="15765" y="8848"/>
                  </a:cubicBezTo>
                  <a:cubicBezTo>
                    <a:pt x="17071" y="10773"/>
                    <a:pt x="18987" y="12698"/>
                    <a:pt x="20033" y="14302"/>
                  </a:cubicBezTo>
                  <a:cubicBezTo>
                    <a:pt x="21078" y="15906"/>
                    <a:pt x="21252" y="17189"/>
                    <a:pt x="21078" y="18258"/>
                  </a:cubicBezTo>
                  <a:cubicBezTo>
                    <a:pt x="20904" y="19327"/>
                    <a:pt x="20381" y="20183"/>
                    <a:pt x="19597" y="20717"/>
                  </a:cubicBezTo>
                  <a:cubicBezTo>
                    <a:pt x="18813" y="21252"/>
                    <a:pt x="17768" y="21466"/>
                    <a:pt x="17158" y="21038"/>
                  </a:cubicBezTo>
                  <a:cubicBezTo>
                    <a:pt x="16549" y="20611"/>
                    <a:pt x="16375" y="19541"/>
                    <a:pt x="16200" y="18365"/>
                  </a:cubicBezTo>
                  <a:cubicBezTo>
                    <a:pt x="16026" y="17189"/>
                    <a:pt x="15852" y="15906"/>
                    <a:pt x="15678" y="146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8" name="Line"/>
            <p:cNvSpPr/>
            <p:nvPr/>
          </p:nvSpPr>
          <p:spPr>
            <a:xfrm>
              <a:off x="8475532" y="2487306"/>
              <a:ext cx="90619" cy="389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7" h="21380" fill="norm" stroke="1" extrusionOk="0">
                  <a:moveTo>
                    <a:pt x="10708" y="0"/>
                  </a:moveTo>
                  <a:cubicBezTo>
                    <a:pt x="10217" y="1161"/>
                    <a:pt x="9726" y="2323"/>
                    <a:pt x="7762" y="4761"/>
                  </a:cubicBezTo>
                  <a:cubicBezTo>
                    <a:pt x="5799" y="7200"/>
                    <a:pt x="2362" y="10916"/>
                    <a:pt x="890" y="13819"/>
                  </a:cubicBezTo>
                  <a:cubicBezTo>
                    <a:pt x="-583" y="16723"/>
                    <a:pt x="-92" y="18813"/>
                    <a:pt x="1381" y="20032"/>
                  </a:cubicBezTo>
                  <a:cubicBezTo>
                    <a:pt x="2853" y="21252"/>
                    <a:pt x="5308" y="21600"/>
                    <a:pt x="8744" y="21252"/>
                  </a:cubicBezTo>
                  <a:cubicBezTo>
                    <a:pt x="12181" y="20903"/>
                    <a:pt x="16599" y="19858"/>
                    <a:pt x="21017" y="188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9" name="Line"/>
            <p:cNvSpPr/>
            <p:nvPr/>
          </p:nvSpPr>
          <p:spPr>
            <a:xfrm>
              <a:off x="8432800" y="2639706"/>
              <a:ext cx="13970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0" name="Line"/>
            <p:cNvSpPr/>
            <p:nvPr/>
          </p:nvSpPr>
          <p:spPr>
            <a:xfrm>
              <a:off x="4927600" y="349473"/>
              <a:ext cx="400319" cy="175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fill="norm" stroke="1" extrusionOk="0">
                  <a:moveTo>
                    <a:pt x="0" y="20819"/>
                  </a:moveTo>
                  <a:cubicBezTo>
                    <a:pt x="3411" y="17696"/>
                    <a:pt x="6821" y="14573"/>
                    <a:pt x="9947" y="12101"/>
                  </a:cubicBezTo>
                  <a:cubicBezTo>
                    <a:pt x="13074" y="9629"/>
                    <a:pt x="15916" y="7807"/>
                    <a:pt x="17621" y="6636"/>
                  </a:cubicBezTo>
                  <a:cubicBezTo>
                    <a:pt x="19326" y="5465"/>
                    <a:pt x="19895" y="4945"/>
                    <a:pt x="19952" y="4294"/>
                  </a:cubicBezTo>
                  <a:cubicBezTo>
                    <a:pt x="20008" y="3643"/>
                    <a:pt x="19554" y="2863"/>
                    <a:pt x="18928" y="2342"/>
                  </a:cubicBezTo>
                  <a:cubicBezTo>
                    <a:pt x="18303" y="1822"/>
                    <a:pt x="17507" y="1561"/>
                    <a:pt x="16825" y="1301"/>
                  </a:cubicBezTo>
                  <a:cubicBezTo>
                    <a:pt x="16143" y="1041"/>
                    <a:pt x="15575" y="781"/>
                    <a:pt x="15575" y="520"/>
                  </a:cubicBezTo>
                  <a:cubicBezTo>
                    <a:pt x="15575" y="260"/>
                    <a:pt x="16143" y="0"/>
                    <a:pt x="17053" y="0"/>
                  </a:cubicBezTo>
                  <a:cubicBezTo>
                    <a:pt x="17962" y="0"/>
                    <a:pt x="19213" y="260"/>
                    <a:pt x="20122" y="1952"/>
                  </a:cubicBezTo>
                  <a:cubicBezTo>
                    <a:pt x="21032" y="3643"/>
                    <a:pt x="21600" y="6766"/>
                    <a:pt x="21486" y="10280"/>
                  </a:cubicBezTo>
                  <a:cubicBezTo>
                    <a:pt x="21373" y="13793"/>
                    <a:pt x="20577" y="17696"/>
                    <a:pt x="1978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1" name="Line"/>
            <p:cNvSpPr/>
            <p:nvPr/>
          </p:nvSpPr>
          <p:spPr>
            <a:xfrm>
              <a:off x="5677958" y="84889"/>
              <a:ext cx="125943" cy="392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04" fill="norm" stroke="1" extrusionOk="0">
                  <a:moveTo>
                    <a:pt x="8460" y="12590"/>
                  </a:moveTo>
                  <a:cubicBezTo>
                    <a:pt x="8820" y="12013"/>
                    <a:pt x="9180" y="11435"/>
                    <a:pt x="8460" y="11147"/>
                  </a:cubicBezTo>
                  <a:cubicBezTo>
                    <a:pt x="7740" y="10858"/>
                    <a:pt x="5940" y="10858"/>
                    <a:pt x="4320" y="11147"/>
                  </a:cubicBezTo>
                  <a:cubicBezTo>
                    <a:pt x="2700" y="11435"/>
                    <a:pt x="1260" y="12013"/>
                    <a:pt x="540" y="13688"/>
                  </a:cubicBezTo>
                  <a:cubicBezTo>
                    <a:pt x="-180" y="15363"/>
                    <a:pt x="-180" y="18135"/>
                    <a:pt x="540" y="19694"/>
                  </a:cubicBezTo>
                  <a:cubicBezTo>
                    <a:pt x="1260" y="21253"/>
                    <a:pt x="2700" y="21600"/>
                    <a:pt x="5220" y="21311"/>
                  </a:cubicBezTo>
                  <a:cubicBezTo>
                    <a:pt x="7740" y="21022"/>
                    <a:pt x="11340" y="20098"/>
                    <a:pt x="13500" y="17730"/>
                  </a:cubicBezTo>
                  <a:cubicBezTo>
                    <a:pt x="15660" y="15363"/>
                    <a:pt x="16380" y="11551"/>
                    <a:pt x="15840" y="8548"/>
                  </a:cubicBezTo>
                  <a:cubicBezTo>
                    <a:pt x="15300" y="5544"/>
                    <a:pt x="13500" y="3350"/>
                    <a:pt x="11880" y="1964"/>
                  </a:cubicBezTo>
                  <a:cubicBezTo>
                    <a:pt x="10260" y="578"/>
                    <a:pt x="8820" y="0"/>
                    <a:pt x="7560" y="0"/>
                  </a:cubicBezTo>
                  <a:cubicBezTo>
                    <a:pt x="6300" y="0"/>
                    <a:pt x="5220" y="578"/>
                    <a:pt x="5220" y="2195"/>
                  </a:cubicBezTo>
                  <a:cubicBezTo>
                    <a:pt x="5220" y="3812"/>
                    <a:pt x="6300" y="6468"/>
                    <a:pt x="8100" y="9183"/>
                  </a:cubicBezTo>
                  <a:cubicBezTo>
                    <a:pt x="9900" y="11897"/>
                    <a:pt x="12420" y="14670"/>
                    <a:pt x="13860" y="16344"/>
                  </a:cubicBezTo>
                  <a:cubicBezTo>
                    <a:pt x="15300" y="18019"/>
                    <a:pt x="15660" y="18597"/>
                    <a:pt x="16740" y="18481"/>
                  </a:cubicBezTo>
                  <a:cubicBezTo>
                    <a:pt x="17820" y="18366"/>
                    <a:pt x="19620" y="17557"/>
                    <a:pt x="21420" y="167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2" name="Line"/>
            <p:cNvSpPr/>
            <p:nvPr/>
          </p:nvSpPr>
          <p:spPr>
            <a:xfrm>
              <a:off x="5829299" y="315606"/>
              <a:ext cx="254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5400"/>
                    <a:pt x="0" y="10800"/>
                    <a:pt x="3600" y="14400"/>
                  </a:cubicBezTo>
                  <a:cubicBezTo>
                    <a:pt x="7200" y="18000"/>
                    <a:pt x="14400" y="19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3" name="Line"/>
            <p:cNvSpPr/>
            <p:nvPr/>
          </p:nvSpPr>
          <p:spPr>
            <a:xfrm>
              <a:off x="5816600" y="188606"/>
              <a:ext cx="63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4" name="Line"/>
            <p:cNvSpPr/>
            <p:nvPr/>
          </p:nvSpPr>
          <p:spPr>
            <a:xfrm>
              <a:off x="5864452" y="199501"/>
              <a:ext cx="105078" cy="197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1" h="21231" fill="norm" stroke="1" extrusionOk="0">
                  <a:moveTo>
                    <a:pt x="11794" y="194"/>
                  </a:moveTo>
                  <a:cubicBezTo>
                    <a:pt x="9301" y="-34"/>
                    <a:pt x="6809" y="-261"/>
                    <a:pt x="4317" y="762"/>
                  </a:cubicBezTo>
                  <a:cubicBezTo>
                    <a:pt x="1824" y="1785"/>
                    <a:pt x="-668" y="4059"/>
                    <a:pt x="163" y="5992"/>
                  </a:cubicBezTo>
                  <a:cubicBezTo>
                    <a:pt x="994" y="7924"/>
                    <a:pt x="5147" y="9516"/>
                    <a:pt x="8886" y="11107"/>
                  </a:cubicBezTo>
                  <a:cubicBezTo>
                    <a:pt x="12624" y="12699"/>
                    <a:pt x="15947" y="14291"/>
                    <a:pt x="18024" y="15655"/>
                  </a:cubicBezTo>
                  <a:cubicBezTo>
                    <a:pt x="20101" y="17019"/>
                    <a:pt x="20932" y="18156"/>
                    <a:pt x="20517" y="19065"/>
                  </a:cubicBezTo>
                  <a:cubicBezTo>
                    <a:pt x="20101" y="19975"/>
                    <a:pt x="18440" y="20657"/>
                    <a:pt x="16570" y="20998"/>
                  </a:cubicBezTo>
                  <a:cubicBezTo>
                    <a:pt x="14701" y="21339"/>
                    <a:pt x="12624" y="21339"/>
                    <a:pt x="11170" y="20771"/>
                  </a:cubicBezTo>
                  <a:cubicBezTo>
                    <a:pt x="9717" y="20202"/>
                    <a:pt x="8886" y="19065"/>
                    <a:pt x="8886" y="17928"/>
                  </a:cubicBezTo>
                  <a:cubicBezTo>
                    <a:pt x="8886" y="16792"/>
                    <a:pt x="9717" y="15655"/>
                    <a:pt x="10547" y="145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5" name="Line"/>
            <p:cNvSpPr/>
            <p:nvPr/>
          </p:nvSpPr>
          <p:spPr>
            <a:xfrm>
              <a:off x="5992283" y="226706"/>
              <a:ext cx="91017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572" y="0"/>
                  </a:moveTo>
                  <a:cubicBezTo>
                    <a:pt x="11051" y="1252"/>
                    <a:pt x="6530" y="2504"/>
                    <a:pt x="3767" y="4852"/>
                  </a:cubicBezTo>
                  <a:cubicBezTo>
                    <a:pt x="1005" y="7200"/>
                    <a:pt x="0" y="10643"/>
                    <a:pt x="0" y="13304"/>
                  </a:cubicBezTo>
                  <a:cubicBezTo>
                    <a:pt x="0" y="15965"/>
                    <a:pt x="1005" y="17843"/>
                    <a:pt x="4772" y="19096"/>
                  </a:cubicBezTo>
                  <a:cubicBezTo>
                    <a:pt x="8540" y="20348"/>
                    <a:pt x="15070" y="2097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6" name="Line"/>
            <p:cNvSpPr/>
            <p:nvPr/>
          </p:nvSpPr>
          <p:spPr>
            <a:xfrm>
              <a:off x="6115050" y="0"/>
              <a:ext cx="374650" cy="353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0" y="13306"/>
                  </a:moveTo>
                  <a:cubicBezTo>
                    <a:pt x="732" y="14456"/>
                    <a:pt x="1464" y="15607"/>
                    <a:pt x="1892" y="16757"/>
                  </a:cubicBezTo>
                  <a:cubicBezTo>
                    <a:pt x="2319" y="17907"/>
                    <a:pt x="2441" y="19058"/>
                    <a:pt x="2441" y="19952"/>
                  </a:cubicBezTo>
                  <a:cubicBezTo>
                    <a:pt x="2441" y="20847"/>
                    <a:pt x="2319" y="21486"/>
                    <a:pt x="2197" y="21358"/>
                  </a:cubicBezTo>
                  <a:cubicBezTo>
                    <a:pt x="2075" y="21230"/>
                    <a:pt x="1953" y="20336"/>
                    <a:pt x="2014" y="19058"/>
                  </a:cubicBezTo>
                  <a:cubicBezTo>
                    <a:pt x="2075" y="17779"/>
                    <a:pt x="2319" y="16118"/>
                    <a:pt x="2624" y="15032"/>
                  </a:cubicBezTo>
                  <a:cubicBezTo>
                    <a:pt x="2929" y="13945"/>
                    <a:pt x="3295" y="13434"/>
                    <a:pt x="3783" y="13114"/>
                  </a:cubicBezTo>
                  <a:cubicBezTo>
                    <a:pt x="4271" y="12795"/>
                    <a:pt x="4881" y="12667"/>
                    <a:pt x="5431" y="13050"/>
                  </a:cubicBezTo>
                  <a:cubicBezTo>
                    <a:pt x="5980" y="13434"/>
                    <a:pt x="6468" y="14329"/>
                    <a:pt x="7017" y="14712"/>
                  </a:cubicBezTo>
                  <a:cubicBezTo>
                    <a:pt x="7566" y="15095"/>
                    <a:pt x="8176" y="14968"/>
                    <a:pt x="8542" y="14584"/>
                  </a:cubicBezTo>
                  <a:cubicBezTo>
                    <a:pt x="8908" y="14201"/>
                    <a:pt x="9031" y="13562"/>
                    <a:pt x="9153" y="12923"/>
                  </a:cubicBezTo>
                  <a:cubicBezTo>
                    <a:pt x="9275" y="12284"/>
                    <a:pt x="9397" y="11645"/>
                    <a:pt x="9153" y="11517"/>
                  </a:cubicBezTo>
                  <a:cubicBezTo>
                    <a:pt x="8908" y="11389"/>
                    <a:pt x="8298" y="11772"/>
                    <a:pt x="7810" y="12859"/>
                  </a:cubicBezTo>
                  <a:cubicBezTo>
                    <a:pt x="7322" y="13945"/>
                    <a:pt x="6956" y="15735"/>
                    <a:pt x="6834" y="16949"/>
                  </a:cubicBezTo>
                  <a:cubicBezTo>
                    <a:pt x="6712" y="18163"/>
                    <a:pt x="6834" y="18802"/>
                    <a:pt x="7200" y="19249"/>
                  </a:cubicBezTo>
                  <a:cubicBezTo>
                    <a:pt x="7566" y="19697"/>
                    <a:pt x="8176" y="19952"/>
                    <a:pt x="8725" y="19824"/>
                  </a:cubicBezTo>
                  <a:cubicBezTo>
                    <a:pt x="9275" y="19697"/>
                    <a:pt x="9763" y="19185"/>
                    <a:pt x="10617" y="17204"/>
                  </a:cubicBezTo>
                  <a:cubicBezTo>
                    <a:pt x="11471" y="15223"/>
                    <a:pt x="12692" y="11772"/>
                    <a:pt x="13546" y="9024"/>
                  </a:cubicBezTo>
                  <a:cubicBezTo>
                    <a:pt x="14400" y="6277"/>
                    <a:pt x="14888" y="4232"/>
                    <a:pt x="15193" y="2698"/>
                  </a:cubicBezTo>
                  <a:cubicBezTo>
                    <a:pt x="15498" y="1164"/>
                    <a:pt x="15620" y="142"/>
                    <a:pt x="15437" y="14"/>
                  </a:cubicBezTo>
                  <a:cubicBezTo>
                    <a:pt x="15254" y="-114"/>
                    <a:pt x="14766" y="653"/>
                    <a:pt x="14278" y="2953"/>
                  </a:cubicBezTo>
                  <a:cubicBezTo>
                    <a:pt x="13790" y="5254"/>
                    <a:pt x="13302" y="9088"/>
                    <a:pt x="13180" y="11708"/>
                  </a:cubicBezTo>
                  <a:cubicBezTo>
                    <a:pt x="13058" y="14329"/>
                    <a:pt x="13302" y="15735"/>
                    <a:pt x="13729" y="16565"/>
                  </a:cubicBezTo>
                  <a:cubicBezTo>
                    <a:pt x="14156" y="17396"/>
                    <a:pt x="14766" y="17652"/>
                    <a:pt x="15376" y="17652"/>
                  </a:cubicBezTo>
                  <a:cubicBezTo>
                    <a:pt x="15986" y="17652"/>
                    <a:pt x="16597" y="17396"/>
                    <a:pt x="17268" y="16501"/>
                  </a:cubicBezTo>
                  <a:cubicBezTo>
                    <a:pt x="17939" y="15607"/>
                    <a:pt x="18671" y="14073"/>
                    <a:pt x="19098" y="12923"/>
                  </a:cubicBezTo>
                  <a:cubicBezTo>
                    <a:pt x="19525" y="11772"/>
                    <a:pt x="19647" y="11006"/>
                    <a:pt x="19464" y="10814"/>
                  </a:cubicBezTo>
                  <a:cubicBezTo>
                    <a:pt x="19281" y="10622"/>
                    <a:pt x="18793" y="11006"/>
                    <a:pt x="18244" y="11836"/>
                  </a:cubicBezTo>
                  <a:cubicBezTo>
                    <a:pt x="17695" y="12667"/>
                    <a:pt x="17085" y="13945"/>
                    <a:pt x="16841" y="15159"/>
                  </a:cubicBezTo>
                  <a:cubicBezTo>
                    <a:pt x="16597" y="16374"/>
                    <a:pt x="16719" y="17524"/>
                    <a:pt x="17146" y="18163"/>
                  </a:cubicBezTo>
                  <a:cubicBezTo>
                    <a:pt x="17573" y="18802"/>
                    <a:pt x="18305" y="18930"/>
                    <a:pt x="19098" y="18419"/>
                  </a:cubicBezTo>
                  <a:cubicBezTo>
                    <a:pt x="19892" y="17907"/>
                    <a:pt x="20746" y="16757"/>
                    <a:pt x="21600" y="156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7" name="Line"/>
            <p:cNvSpPr/>
            <p:nvPr/>
          </p:nvSpPr>
          <p:spPr>
            <a:xfrm>
              <a:off x="6235700" y="61606"/>
              <a:ext cx="1714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667" y="16560"/>
                    <a:pt x="5333" y="11520"/>
                    <a:pt x="8933" y="7920"/>
                  </a:cubicBezTo>
                  <a:cubicBezTo>
                    <a:pt x="12533" y="4320"/>
                    <a:pt x="17067" y="21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8" name="Line"/>
            <p:cNvSpPr/>
            <p:nvPr/>
          </p:nvSpPr>
          <p:spPr>
            <a:xfrm>
              <a:off x="9032527" y="2699172"/>
              <a:ext cx="138098" cy="487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1337" fill="norm" stroke="1" extrusionOk="0">
                  <a:moveTo>
                    <a:pt x="19879" y="733"/>
                  </a:moveTo>
                  <a:cubicBezTo>
                    <a:pt x="17945" y="270"/>
                    <a:pt x="16011" y="-194"/>
                    <a:pt x="12626" y="84"/>
                  </a:cubicBezTo>
                  <a:cubicBezTo>
                    <a:pt x="9241" y="362"/>
                    <a:pt x="4405" y="1382"/>
                    <a:pt x="1987" y="2494"/>
                  </a:cubicBezTo>
                  <a:cubicBezTo>
                    <a:pt x="-431" y="3607"/>
                    <a:pt x="-431" y="4812"/>
                    <a:pt x="859" y="5739"/>
                  </a:cubicBezTo>
                  <a:cubicBezTo>
                    <a:pt x="2148" y="6666"/>
                    <a:pt x="4727" y="7315"/>
                    <a:pt x="7951" y="7037"/>
                  </a:cubicBezTo>
                  <a:cubicBezTo>
                    <a:pt x="11175" y="6759"/>
                    <a:pt x="15044" y="5554"/>
                    <a:pt x="17139" y="5322"/>
                  </a:cubicBezTo>
                  <a:cubicBezTo>
                    <a:pt x="19235" y="5090"/>
                    <a:pt x="19557" y="5832"/>
                    <a:pt x="20041" y="7639"/>
                  </a:cubicBezTo>
                  <a:cubicBezTo>
                    <a:pt x="20524" y="9447"/>
                    <a:pt x="21169" y="12321"/>
                    <a:pt x="21008" y="14546"/>
                  </a:cubicBezTo>
                  <a:cubicBezTo>
                    <a:pt x="20847" y="16771"/>
                    <a:pt x="19879" y="18347"/>
                    <a:pt x="18912" y="19320"/>
                  </a:cubicBezTo>
                  <a:cubicBezTo>
                    <a:pt x="17945" y="20294"/>
                    <a:pt x="16978" y="20664"/>
                    <a:pt x="15205" y="20942"/>
                  </a:cubicBezTo>
                  <a:cubicBezTo>
                    <a:pt x="13432" y="21221"/>
                    <a:pt x="10853" y="21406"/>
                    <a:pt x="9079" y="21313"/>
                  </a:cubicBezTo>
                  <a:cubicBezTo>
                    <a:pt x="7306" y="21221"/>
                    <a:pt x="6339" y="20850"/>
                    <a:pt x="6339" y="19459"/>
                  </a:cubicBezTo>
                  <a:cubicBezTo>
                    <a:pt x="6339" y="18069"/>
                    <a:pt x="7306" y="15658"/>
                    <a:pt x="8757" y="13943"/>
                  </a:cubicBezTo>
                  <a:cubicBezTo>
                    <a:pt x="10208" y="12228"/>
                    <a:pt x="12142" y="11209"/>
                    <a:pt x="14076" y="101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9" name="Line"/>
            <p:cNvSpPr/>
            <p:nvPr/>
          </p:nvSpPr>
          <p:spPr>
            <a:xfrm>
              <a:off x="9256219" y="2699942"/>
              <a:ext cx="447799" cy="238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512" fill="norm" stroke="1" extrusionOk="0">
                  <a:moveTo>
                    <a:pt x="1621" y="3162"/>
                  </a:moveTo>
                  <a:cubicBezTo>
                    <a:pt x="1012" y="4882"/>
                    <a:pt x="404" y="6602"/>
                    <a:pt x="151" y="9087"/>
                  </a:cubicBezTo>
                  <a:cubicBezTo>
                    <a:pt x="-103" y="11572"/>
                    <a:pt x="-2" y="14822"/>
                    <a:pt x="201" y="16829"/>
                  </a:cubicBezTo>
                  <a:cubicBezTo>
                    <a:pt x="404" y="18836"/>
                    <a:pt x="708" y="19600"/>
                    <a:pt x="1317" y="19600"/>
                  </a:cubicBezTo>
                  <a:cubicBezTo>
                    <a:pt x="1925" y="19600"/>
                    <a:pt x="2838" y="18836"/>
                    <a:pt x="3751" y="16733"/>
                  </a:cubicBezTo>
                  <a:cubicBezTo>
                    <a:pt x="4663" y="14631"/>
                    <a:pt x="5576" y="11190"/>
                    <a:pt x="6134" y="8896"/>
                  </a:cubicBezTo>
                  <a:cubicBezTo>
                    <a:pt x="6691" y="6602"/>
                    <a:pt x="6894" y="5455"/>
                    <a:pt x="6894" y="5455"/>
                  </a:cubicBezTo>
                  <a:cubicBezTo>
                    <a:pt x="6894" y="5455"/>
                    <a:pt x="6691" y="6602"/>
                    <a:pt x="6590" y="8323"/>
                  </a:cubicBezTo>
                  <a:cubicBezTo>
                    <a:pt x="6489" y="10043"/>
                    <a:pt x="6489" y="12337"/>
                    <a:pt x="6539" y="14057"/>
                  </a:cubicBezTo>
                  <a:cubicBezTo>
                    <a:pt x="6590" y="15777"/>
                    <a:pt x="6691" y="16924"/>
                    <a:pt x="6996" y="17593"/>
                  </a:cubicBezTo>
                  <a:cubicBezTo>
                    <a:pt x="7300" y="18262"/>
                    <a:pt x="7807" y="18454"/>
                    <a:pt x="8669" y="16924"/>
                  </a:cubicBezTo>
                  <a:cubicBezTo>
                    <a:pt x="9531" y="15395"/>
                    <a:pt x="10748" y="12146"/>
                    <a:pt x="11407" y="10043"/>
                  </a:cubicBezTo>
                  <a:cubicBezTo>
                    <a:pt x="12066" y="7940"/>
                    <a:pt x="12167" y="6985"/>
                    <a:pt x="12066" y="6124"/>
                  </a:cubicBezTo>
                  <a:cubicBezTo>
                    <a:pt x="11965" y="5264"/>
                    <a:pt x="11660" y="4500"/>
                    <a:pt x="11255" y="4404"/>
                  </a:cubicBezTo>
                  <a:cubicBezTo>
                    <a:pt x="10849" y="4308"/>
                    <a:pt x="10342" y="4882"/>
                    <a:pt x="9835" y="6698"/>
                  </a:cubicBezTo>
                  <a:cubicBezTo>
                    <a:pt x="9328" y="8514"/>
                    <a:pt x="8821" y="11572"/>
                    <a:pt x="8618" y="13579"/>
                  </a:cubicBezTo>
                  <a:cubicBezTo>
                    <a:pt x="8415" y="15586"/>
                    <a:pt x="8517" y="16542"/>
                    <a:pt x="8770" y="17402"/>
                  </a:cubicBezTo>
                  <a:cubicBezTo>
                    <a:pt x="9024" y="18262"/>
                    <a:pt x="9429" y="19027"/>
                    <a:pt x="9987" y="19409"/>
                  </a:cubicBezTo>
                  <a:cubicBezTo>
                    <a:pt x="10545" y="19792"/>
                    <a:pt x="11255" y="19792"/>
                    <a:pt x="12167" y="18931"/>
                  </a:cubicBezTo>
                  <a:cubicBezTo>
                    <a:pt x="13080" y="18071"/>
                    <a:pt x="14196" y="16351"/>
                    <a:pt x="15108" y="13388"/>
                  </a:cubicBezTo>
                  <a:cubicBezTo>
                    <a:pt x="16021" y="10425"/>
                    <a:pt x="16731" y="6220"/>
                    <a:pt x="17086" y="3639"/>
                  </a:cubicBezTo>
                  <a:cubicBezTo>
                    <a:pt x="17441" y="1059"/>
                    <a:pt x="17441" y="103"/>
                    <a:pt x="17289" y="8"/>
                  </a:cubicBezTo>
                  <a:cubicBezTo>
                    <a:pt x="17136" y="-88"/>
                    <a:pt x="16832" y="677"/>
                    <a:pt x="16680" y="2110"/>
                  </a:cubicBezTo>
                  <a:cubicBezTo>
                    <a:pt x="16528" y="3544"/>
                    <a:pt x="16528" y="5647"/>
                    <a:pt x="16629" y="7749"/>
                  </a:cubicBezTo>
                  <a:cubicBezTo>
                    <a:pt x="16731" y="9852"/>
                    <a:pt x="16934" y="11954"/>
                    <a:pt x="17035" y="13579"/>
                  </a:cubicBezTo>
                  <a:cubicBezTo>
                    <a:pt x="17136" y="15204"/>
                    <a:pt x="17136" y="16351"/>
                    <a:pt x="16883" y="17211"/>
                  </a:cubicBezTo>
                  <a:cubicBezTo>
                    <a:pt x="16629" y="18071"/>
                    <a:pt x="16122" y="18645"/>
                    <a:pt x="15920" y="18358"/>
                  </a:cubicBezTo>
                  <a:cubicBezTo>
                    <a:pt x="15717" y="18071"/>
                    <a:pt x="15818" y="16924"/>
                    <a:pt x="16376" y="15300"/>
                  </a:cubicBezTo>
                  <a:cubicBezTo>
                    <a:pt x="16934" y="13675"/>
                    <a:pt x="17948" y="11572"/>
                    <a:pt x="18810" y="9374"/>
                  </a:cubicBezTo>
                  <a:cubicBezTo>
                    <a:pt x="19672" y="7176"/>
                    <a:pt x="20382" y="4882"/>
                    <a:pt x="20838" y="3257"/>
                  </a:cubicBezTo>
                  <a:cubicBezTo>
                    <a:pt x="21294" y="1632"/>
                    <a:pt x="21497" y="677"/>
                    <a:pt x="21446" y="581"/>
                  </a:cubicBezTo>
                  <a:cubicBezTo>
                    <a:pt x="21396" y="485"/>
                    <a:pt x="21091" y="1250"/>
                    <a:pt x="20889" y="2875"/>
                  </a:cubicBezTo>
                  <a:cubicBezTo>
                    <a:pt x="20686" y="4500"/>
                    <a:pt x="20584" y="6985"/>
                    <a:pt x="20787" y="9565"/>
                  </a:cubicBezTo>
                  <a:cubicBezTo>
                    <a:pt x="20990" y="12146"/>
                    <a:pt x="21497" y="14822"/>
                    <a:pt x="21294" y="16829"/>
                  </a:cubicBezTo>
                  <a:cubicBezTo>
                    <a:pt x="21091" y="18836"/>
                    <a:pt x="20179" y="20174"/>
                    <a:pt x="19266" y="215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0" name="Line"/>
            <p:cNvSpPr/>
            <p:nvPr/>
          </p:nvSpPr>
          <p:spPr>
            <a:xfrm>
              <a:off x="9137650" y="2703206"/>
              <a:ext cx="635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1" name="Line"/>
            <p:cNvSpPr/>
            <p:nvPr/>
          </p:nvSpPr>
          <p:spPr>
            <a:xfrm>
              <a:off x="10153189" y="2614863"/>
              <a:ext cx="413212" cy="588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460" fill="norm" stroke="1" extrusionOk="0">
                  <a:moveTo>
                    <a:pt x="9563" y="7154"/>
                  </a:moveTo>
                  <a:cubicBezTo>
                    <a:pt x="8577" y="6691"/>
                    <a:pt x="7590" y="6229"/>
                    <a:pt x="6384" y="6074"/>
                  </a:cubicBezTo>
                  <a:cubicBezTo>
                    <a:pt x="5178" y="5920"/>
                    <a:pt x="3752" y="6074"/>
                    <a:pt x="2546" y="6846"/>
                  </a:cubicBezTo>
                  <a:cubicBezTo>
                    <a:pt x="1340" y="7617"/>
                    <a:pt x="353" y="9006"/>
                    <a:pt x="79" y="10047"/>
                  </a:cubicBezTo>
                  <a:cubicBezTo>
                    <a:pt x="-195" y="11089"/>
                    <a:pt x="244" y="11783"/>
                    <a:pt x="1450" y="12053"/>
                  </a:cubicBezTo>
                  <a:cubicBezTo>
                    <a:pt x="2656" y="12323"/>
                    <a:pt x="4629" y="12169"/>
                    <a:pt x="6055" y="11166"/>
                  </a:cubicBezTo>
                  <a:cubicBezTo>
                    <a:pt x="7480" y="10163"/>
                    <a:pt x="8357" y="8311"/>
                    <a:pt x="8741" y="6576"/>
                  </a:cubicBezTo>
                  <a:cubicBezTo>
                    <a:pt x="9125" y="4840"/>
                    <a:pt x="9015" y="3220"/>
                    <a:pt x="9563" y="2179"/>
                  </a:cubicBezTo>
                  <a:cubicBezTo>
                    <a:pt x="10112" y="1137"/>
                    <a:pt x="11318" y="674"/>
                    <a:pt x="12195" y="404"/>
                  </a:cubicBezTo>
                  <a:cubicBezTo>
                    <a:pt x="13072" y="134"/>
                    <a:pt x="13620" y="57"/>
                    <a:pt x="14223" y="19"/>
                  </a:cubicBezTo>
                  <a:cubicBezTo>
                    <a:pt x="14826" y="-20"/>
                    <a:pt x="15484" y="-20"/>
                    <a:pt x="15758" y="250"/>
                  </a:cubicBezTo>
                  <a:cubicBezTo>
                    <a:pt x="16032" y="520"/>
                    <a:pt x="15923" y="1060"/>
                    <a:pt x="15484" y="2449"/>
                  </a:cubicBezTo>
                  <a:cubicBezTo>
                    <a:pt x="15046" y="3837"/>
                    <a:pt x="14278" y="6074"/>
                    <a:pt x="13127" y="8543"/>
                  </a:cubicBezTo>
                  <a:cubicBezTo>
                    <a:pt x="11976" y="11011"/>
                    <a:pt x="10441" y="13711"/>
                    <a:pt x="9563" y="15640"/>
                  </a:cubicBezTo>
                  <a:cubicBezTo>
                    <a:pt x="8686" y="17569"/>
                    <a:pt x="8467" y="18726"/>
                    <a:pt x="8412" y="19536"/>
                  </a:cubicBezTo>
                  <a:cubicBezTo>
                    <a:pt x="8357" y="20346"/>
                    <a:pt x="8467" y="20809"/>
                    <a:pt x="8851" y="21117"/>
                  </a:cubicBezTo>
                  <a:cubicBezTo>
                    <a:pt x="9234" y="21426"/>
                    <a:pt x="9892" y="21580"/>
                    <a:pt x="10715" y="21349"/>
                  </a:cubicBezTo>
                  <a:cubicBezTo>
                    <a:pt x="11537" y="21117"/>
                    <a:pt x="12524" y="20500"/>
                    <a:pt x="13346" y="19651"/>
                  </a:cubicBezTo>
                  <a:cubicBezTo>
                    <a:pt x="14168" y="18803"/>
                    <a:pt x="14826" y="17723"/>
                    <a:pt x="15046" y="16990"/>
                  </a:cubicBezTo>
                  <a:cubicBezTo>
                    <a:pt x="15265" y="16257"/>
                    <a:pt x="15046" y="15871"/>
                    <a:pt x="14881" y="15486"/>
                  </a:cubicBezTo>
                  <a:cubicBezTo>
                    <a:pt x="14717" y="15100"/>
                    <a:pt x="14607" y="14714"/>
                    <a:pt x="14771" y="14406"/>
                  </a:cubicBezTo>
                  <a:cubicBezTo>
                    <a:pt x="14936" y="14097"/>
                    <a:pt x="15375" y="13866"/>
                    <a:pt x="16526" y="13480"/>
                  </a:cubicBezTo>
                  <a:cubicBezTo>
                    <a:pt x="17677" y="13094"/>
                    <a:pt x="19541" y="12554"/>
                    <a:pt x="21405" y="120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2" name="Line"/>
            <p:cNvSpPr/>
            <p:nvPr/>
          </p:nvSpPr>
          <p:spPr>
            <a:xfrm>
              <a:off x="10966955" y="2789178"/>
              <a:ext cx="163512" cy="44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7" h="21446" fill="norm" stroke="1" extrusionOk="0">
                  <a:moveTo>
                    <a:pt x="7226" y="8088"/>
                  </a:moveTo>
                  <a:cubicBezTo>
                    <a:pt x="5336" y="9209"/>
                    <a:pt x="3446" y="10329"/>
                    <a:pt x="2366" y="12367"/>
                  </a:cubicBezTo>
                  <a:cubicBezTo>
                    <a:pt x="1286" y="14405"/>
                    <a:pt x="1016" y="17360"/>
                    <a:pt x="746" y="19143"/>
                  </a:cubicBezTo>
                  <a:cubicBezTo>
                    <a:pt x="476" y="20926"/>
                    <a:pt x="206" y="21537"/>
                    <a:pt x="71" y="21435"/>
                  </a:cubicBezTo>
                  <a:cubicBezTo>
                    <a:pt x="-64" y="21333"/>
                    <a:pt x="-64" y="20518"/>
                    <a:pt x="611" y="18379"/>
                  </a:cubicBezTo>
                  <a:cubicBezTo>
                    <a:pt x="1286" y="16239"/>
                    <a:pt x="2636" y="12775"/>
                    <a:pt x="4256" y="9718"/>
                  </a:cubicBezTo>
                  <a:cubicBezTo>
                    <a:pt x="5876" y="6662"/>
                    <a:pt x="7766" y="4012"/>
                    <a:pt x="9116" y="2484"/>
                  </a:cubicBezTo>
                  <a:cubicBezTo>
                    <a:pt x="10466" y="956"/>
                    <a:pt x="11276" y="548"/>
                    <a:pt x="12356" y="294"/>
                  </a:cubicBezTo>
                  <a:cubicBezTo>
                    <a:pt x="13436" y="39"/>
                    <a:pt x="14786" y="-63"/>
                    <a:pt x="16001" y="39"/>
                  </a:cubicBezTo>
                  <a:cubicBezTo>
                    <a:pt x="17216" y="141"/>
                    <a:pt x="18296" y="446"/>
                    <a:pt x="19376" y="1363"/>
                  </a:cubicBezTo>
                  <a:cubicBezTo>
                    <a:pt x="20456" y="2280"/>
                    <a:pt x="21536" y="3809"/>
                    <a:pt x="20321" y="5337"/>
                  </a:cubicBezTo>
                  <a:cubicBezTo>
                    <a:pt x="19106" y="6865"/>
                    <a:pt x="15596" y="8394"/>
                    <a:pt x="13166" y="9260"/>
                  </a:cubicBezTo>
                  <a:cubicBezTo>
                    <a:pt x="10736" y="10126"/>
                    <a:pt x="9386" y="10329"/>
                    <a:pt x="8846" y="10177"/>
                  </a:cubicBezTo>
                  <a:cubicBezTo>
                    <a:pt x="8306" y="10024"/>
                    <a:pt x="8576" y="9514"/>
                    <a:pt x="9386" y="8903"/>
                  </a:cubicBezTo>
                  <a:cubicBezTo>
                    <a:pt x="10196" y="8292"/>
                    <a:pt x="11546" y="7579"/>
                    <a:pt x="12896" y="68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3" name="Line"/>
            <p:cNvSpPr/>
            <p:nvPr/>
          </p:nvSpPr>
          <p:spPr>
            <a:xfrm>
              <a:off x="11192742" y="2837500"/>
              <a:ext cx="186458" cy="160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238" fill="norm" stroke="1" extrusionOk="0">
                  <a:moveTo>
                    <a:pt x="264" y="2400"/>
                  </a:moveTo>
                  <a:cubicBezTo>
                    <a:pt x="992" y="6607"/>
                    <a:pt x="1721" y="10815"/>
                    <a:pt x="2085" y="13620"/>
                  </a:cubicBezTo>
                  <a:cubicBezTo>
                    <a:pt x="2449" y="16426"/>
                    <a:pt x="2449" y="17828"/>
                    <a:pt x="2085" y="19091"/>
                  </a:cubicBezTo>
                  <a:cubicBezTo>
                    <a:pt x="1721" y="20353"/>
                    <a:pt x="992" y="21475"/>
                    <a:pt x="507" y="21194"/>
                  </a:cubicBezTo>
                  <a:cubicBezTo>
                    <a:pt x="22" y="20914"/>
                    <a:pt x="-221" y="19231"/>
                    <a:pt x="264" y="16285"/>
                  </a:cubicBezTo>
                  <a:cubicBezTo>
                    <a:pt x="750" y="13340"/>
                    <a:pt x="1963" y="9132"/>
                    <a:pt x="2934" y="6327"/>
                  </a:cubicBezTo>
                  <a:cubicBezTo>
                    <a:pt x="3905" y="3522"/>
                    <a:pt x="4633" y="2119"/>
                    <a:pt x="5604" y="1698"/>
                  </a:cubicBezTo>
                  <a:cubicBezTo>
                    <a:pt x="6575" y="1278"/>
                    <a:pt x="7788" y="1839"/>
                    <a:pt x="8516" y="2961"/>
                  </a:cubicBezTo>
                  <a:cubicBezTo>
                    <a:pt x="9244" y="4083"/>
                    <a:pt x="9487" y="5766"/>
                    <a:pt x="9608" y="7449"/>
                  </a:cubicBezTo>
                  <a:cubicBezTo>
                    <a:pt x="9730" y="9132"/>
                    <a:pt x="9730" y="10815"/>
                    <a:pt x="10094" y="10815"/>
                  </a:cubicBezTo>
                  <a:cubicBezTo>
                    <a:pt x="10458" y="10815"/>
                    <a:pt x="11186" y="9132"/>
                    <a:pt x="11914" y="7449"/>
                  </a:cubicBezTo>
                  <a:cubicBezTo>
                    <a:pt x="12642" y="5766"/>
                    <a:pt x="13370" y="4083"/>
                    <a:pt x="14098" y="2680"/>
                  </a:cubicBezTo>
                  <a:cubicBezTo>
                    <a:pt x="14826" y="1278"/>
                    <a:pt x="15554" y="156"/>
                    <a:pt x="16404" y="15"/>
                  </a:cubicBezTo>
                  <a:cubicBezTo>
                    <a:pt x="17253" y="-125"/>
                    <a:pt x="18224" y="717"/>
                    <a:pt x="18831" y="2400"/>
                  </a:cubicBezTo>
                  <a:cubicBezTo>
                    <a:pt x="19437" y="4083"/>
                    <a:pt x="19680" y="6607"/>
                    <a:pt x="19680" y="9132"/>
                  </a:cubicBezTo>
                  <a:cubicBezTo>
                    <a:pt x="19680" y="11657"/>
                    <a:pt x="19437" y="14181"/>
                    <a:pt x="19680" y="14743"/>
                  </a:cubicBezTo>
                  <a:cubicBezTo>
                    <a:pt x="19923" y="15304"/>
                    <a:pt x="20651" y="13901"/>
                    <a:pt x="21379" y="124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4" name="Line"/>
            <p:cNvSpPr/>
            <p:nvPr/>
          </p:nvSpPr>
          <p:spPr>
            <a:xfrm>
              <a:off x="11423765" y="2559044"/>
              <a:ext cx="174230" cy="44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6" h="21461" fill="norm" stroke="1" extrusionOk="0">
                  <a:moveTo>
                    <a:pt x="18607" y="3901"/>
                  </a:moveTo>
                  <a:cubicBezTo>
                    <a:pt x="19352" y="3082"/>
                    <a:pt x="20096" y="2264"/>
                    <a:pt x="20345" y="1598"/>
                  </a:cubicBezTo>
                  <a:cubicBezTo>
                    <a:pt x="20593" y="933"/>
                    <a:pt x="20345" y="421"/>
                    <a:pt x="19476" y="165"/>
                  </a:cubicBezTo>
                  <a:cubicBezTo>
                    <a:pt x="18607" y="-91"/>
                    <a:pt x="17117" y="-91"/>
                    <a:pt x="15503" y="472"/>
                  </a:cubicBezTo>
                  <a:cubicBezTo>
                    <a:pt x="13890" y="1035"/>
                    <a:pt x="12152" y="2161"/>
                    <a:pt x="10662" y="4772"/>
                  </a:cubicBezTo>
                  <a:cubicBezTo>
                    <a:pt x="9172" y="7382"/>
                    <a:pt x="7931" y="11477"/>
                    <a:pt x="7186" y="14343"/>
                  </a:cubicBezTo>
                  <a:cubicBezTo>
                    <a:pt x="6441" y="17209"/>
                    <a:pt x="6193" y="18847"/>
                    <a:pt x="5945" y="19922"/>
                  </a:cubicBezTo>
                  <a:cubicBezTo>
                    <a:pt x="5696" y="20997"/>
                    <a:pt x="5448" y="21509"/>
                    <a:pt x="5076" y="21458"/>
                  </a:cubicBezTo>
                  <a:cubicBezTo>
                    <a:pt x="4703" y="21407"/>
                    <a:pt x="4207" y="20792"/>
                    <a:pt x="3586" y="20178"/>
                  </a:cubicBezTo>
                  <a:cubicBezTo>
                    <a:pt x="2965" y="19564"/>
                    <a:pt x="2221" y="18950"/>
                    <a:pt x="1227" y="18182"/>
                  </a:cubicBezTo>
                  <a:cubicBezTo>
                    <a:pt x="234" y="17414"/>
                    <a:pt x="-1007" y="16493"/>
                    <a:pt x="1352" y="15827"/>
                  </a:cubicBezTo>
                  <a:cubicBezTo>
                    <a:pt x="3710" y="15162"/>
                    <a:pt x="9669" y="14753"/>
                    <a:pt x="15627" y="143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5" name="Line"/>
            <p:cNvSpPr/>
            <p:nvPr/>
          </p:nvSpPr>
          <p:spPr>
            <a:xfrm>
              <a:off x="7956550" y="3255656"/>
              <a:ext cx="29972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64" y="514"/>
                    <a:pt x="1129" y="1029"/>
                    <a:pt x="1693" y="1543"/>
                  </a:cubicBezTo>
                  <a:cubicBezTo>
                    <a:pt x="2258" y="2057"/>
                    <a:pt x="2822" y="2571"/>
                    <a:pt x="3364" y="3086"/>
                  </a:cubicBezTo>
                  <a:cubicBezTo>
                    <a:pt x="3905" y="3600"/>
                    <a:pt x="4424" y="4114"/>
                    <a:pt x="5019" y="4371"/>
                  </a:cubicBezTo>
                  <a:cubicBezTo>
                    <a:pt x="5614" y="4629"/>
                    <a:pt x="6285" y="4629"/>
                    <a:pt x="6864" y="4629"/>
                  </a:cubicBezTo>
                  <a:cubicBezTo>
                    <a:pt x="7444" y="4629"/>
                    <a:pt x="7932" y="4629"/>
                    <a:pt x="8466" y="4886"/>
                  </a:cubicBezTo>
                  <a:cubicBezTo>
                    <a:pt x="9000" y="5143"/>
                    <a:pt x="9580" y="5657"/>
                    <a:pt x="10144" y="6171"/>
                  </a:cubicBezTo>
                  <a:cubicBezTo>
                    <a:pt x="10708" y="6686"/>
                    <a:pt x="11258" y="7200"/>
                    <a:pt x="11799" y="7457"/>
                  </a:cubicBezTo>
                  <a:cubicBezTo>
                    <a:pt x="12341" y="7714"/>
                    <a:pt x="12875" y="7714"/>
                    <a:pt x="13401" y="7971"/>
                  </a:cubicBezTo>
                  <a:cubicBezTo>
                    <a:pt x="13927" y="8229"/>
                    <a:pt x="14446" y="8743"/>
                    <a:pt x="14949" y="9257"/>
                  </a:cubicBezTo>
                  <a:cubicBezTo>
                    <a:pt x="15453" y="9771"/>
                    <a:pt x="15941" y="10286"/>
                    <a:pt x="16597" y="11314"/>
                  </a:cubicBezTo>
                  <a:cubicBezTo>
                    <a:pt x="17253" y="12343"/>
                    <a:pt x="18076" y="13886"/>
                    <a:pt x="18778" y="15429"/>
                  </a:cubicBezTo>
                  <a:cubicBezTo>
                    <a:pt x="19480" y="16971"/>
                    <a:pt x="20059" y="18514"/>
                    <a:pt x="20509" y="19543"/>
                  </a:cubicBezTo>
                  <a:cubicBezTo>
                    <a:pt x="20959" y="20571"/>
                    <a:pt x="21280" y="2108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6" name="Line"/>
            <p:cNvSpPr/>
            <p:nvPr/>
          </p:nvSpPr>
          <p:spPr>
            <a:xfrm>
              <a:off x="7846935" y="3401706"/>
              <a:ext cx="3132215" cy="7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479" fill="norm" stroke="1" extrusionOk="0">
                  <a:moveTo>
                    <a:pt x="1586" y="3600"/>
                  </a:moveTo>
                  <a:cubicBezTo>
                    <a:pt x="1090" y="7200"/>
                    <a:pt x="595" y="10800"/>
                    <a:pt x="317" y="13500"/>
                  </a:cubicBezTo>
                  <a:cubicBezTo>
                    <a:pt x="40" y="16200"/>
                    <a:pt x="-18" y="18000"/>
                    <a:pt x="4" y="19200"/>
                  </a:cubicBezTo>
                  <a:cubicBezTo>
                    <a:pt x="26" y="20400"/>
                    <a:pt x="128" y="21000"/>
                    <a:pt x="412" y="21300"/>
                  </a:cubicBezTo>
                  <a:cubicBezTo>
                    <a:pt x="697" y="21600"/>
                    <a:pt x="1163" y="21600"/>
                    <a:pt x="1667" y="20700"/>
                  </a:cubicBezTo>
                  <a:cubicBezTo>
                    <a:pt x="2170" y="19800"/>
                    <a:pt x="2709" y="18000"/>
                    <a:pt x="3205" y="16800"/>
                  </a:cubicBezTo>
                  <a:cubicBezTo>
                    <a:pt x="3701" y="15600"/>
                    <a:pt x="4153" y="15000"/>
                    <a:pt x="4620" y="14100"/>
                  </a:cubicBezTo>
                  <a:cubicBezTo>
                    <a:pt x="5087" y="13200"/>
                    <a:pt x="5568" y="12000"/>
                    <a:pt x="6093" y="10800"/>
                  </a:cubicBezTo>
                  <a:cubicBezTo>
                    <a:pt x="6618" y="9600"/>
                    <a:pt x="7187" y="8400"/>
                    <a:pt x="7748" y="7500"/>
                  </a:cubicBezTo>
                  <a:cubicBezTo>
                    <a:pt x="8310" y="6600"/>
                    <a:pt x="8864" y="6000"/>
                    <a:pt x="9411" y="5400"/>
                  </a:cubicBezTo>
                  <a:cubicBezTo>
                    <a:pt x="9958" y="4800"/>
                    <a:pt x="10498" y="4200"/>
                    <a:pt x="11052" y="3600"/>
                  </a:cubicBezTo>
                  <a:cubicBezTo>
                    <a:pt x="11606" y="3000"/>
                    <a:pt x="12175" y="2400"/>
                    <a:pt x="12744" y="2100"/>
                  </a:cubicBezTo>
                  <a:cubicBezTo>
                    <a:pt x="13312" y="1800"/>
                    <a:pt x="13881" y="1800"/>
                    <a:pt x="14399" y="1500"/>
                  </a:cubicBezTo>
                  <a:cubicBezTo>
                    <a:pt x="14917" y="1200"/>
                    <a:pt x="15383" y="600"/>
                    <a:pt x="15850" y="300"/>
                  </a:cubicBezTo>
                  <a:cubicBezTo>
                    <a:pt x="16317" y="0"/>
                    <a:pt x="16784" y="0"/>
                    <a:pt x="17374" y="0"/>
                  </a:cubicBezTo>
                  <a:cubicBezTo>
                    <a:pt x="17965" y="0"/>
                    <a:pt x="18680" y="0"/>
                    <a:pt x="19402" y="600"/>
                  </a:cubicBezTo>
                  <a:cubicBezTo>
                    <a:pt x="20124" y="1200"/>
                    <a:pt x="20853" y="2400"/>
                    <a:pt x="21582" y="3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7" name="Line"/>
            <p:cNvSpPr/>
            <p:nvPr/>
          </p:nvSpPr>
          <p:spPr>
            <a:xfrm>
              <a:off x="5888566" y="1992006"/>
              <a:ext cx="105834" cy="511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36" y="0"/>
                  </a:moveTo>
                  <a:cubicBezTo>
                    <a:pt x="9072" y="313"/>
                    <a:pt x="8208" y="626"/>
                    <a:pt x="7128" y="948"/>
                  </a:cubicBezTo>
                  <a:cubicBezTo>
                    <a:pt x="6048" y="1270"/>
                    <a:pt x="4752" y="1601"/>
                    <a:pt x="3672" y="1927"/>
                  </a:cubicBezTo>
                  <a:cubicBezTo>
                    <a:pt x="2592" y="2254"/>
                    <a:pt x="1728" y="2576"/>
                    <a:pt x="1080" y="2920"/>
                  </a:cubicBezTo>
                  <a:cubicBezTo>
                    <a:pt x="432" y="3265"/>
                    <a:pt x="0" y="3631"/>
                    <a:pt x="0" y="3985"/>
                  </a:cubicBezTo>
                  <a:cubicBezTo>
                    <a:pt x="0" y="4338"/>
                    <a:pt x="432" y="4678"/>
                    <a:pt x="1296" y="5040"/>
                  </a:cubicBezTo>
                  <a:cubicBezTo>
                    <a:pt x="2160" y="5402"/>
                    <a:pt x="3456" y="5787"/>
                    <a:pt x="4752" y="6136"/>
                  </a:cubicBezTo>
                  <a:cubicBezTo>
                    <a:pt x="6048" y="6484"/>
                    <a:pt x="7344" y="6798"/>
                    <a:pt x="8424" y="7120"/>
                  </a:cubicBezTo>
                  <a:cubicBezTo>
                    <a:pt x="9504" y="7441"/>
                    <a:pt x="10368" y="7772"/>
                    <a:pt x="11448" y="8108"/>
                  </a:cubicBezTo>
                  <a:cubicBezTo>
                    <a:pt x="12528" y="8443"/>
                    <a:pt x="13824" y="8783"/>
                    <a:pt x="15120" y="9132"/>
                  </a:cubicBezTo>
                  <a:cubicBezTo>
                    <a:pt x="16416" y="9481"/>
                    <a:pt x="17712" y="9839"/>
                    <a:pt x="18792" y="10201"/>
                  </a:cubicBezTo>
                  <a:cubicBezTo>
                    <a:pt x="19872" y="10563"/>
                    <a:pt x="20736" y="10930"/>
                    <a:pt x="21168" y="11301"/>
                  </a:cubicBezTo>
                  <a:cubicBezTo>
                    <a:pt x="21600" y="11672"/>
                    <a:pt x="21600" y="12048"/>
                    <a:pt x="21600" y="12410"/>
                  </a:cubicBezTo>
                  <a:cubicBezTo>
                    <a:pt x="21600" y="12772"/>
                    <a:pt x="21600" y="13121"/>
                    <a:pt x="21168" y="13470"/>
                  </a:cubicBezTo>
                  <a:cubicBezTo>
                    <a:pt x="20736" y="13819"/>
                    <a:pt x="19872" y="14167"/>
                    <a:pt x="18792" y="14516"/>
                  </a:cubicBezTo>
                  <a:cubicBezTo>
                    <a:pt x="17712" y="14865"/>
                    <a:pt x="16416" y="15214"/>
                    <a:pt x="15120" y="15545"/>
                  </a:cubicBezTo>
                  <a:cubicBezTo>
                    <a:pt x="13824" y="15876"/>
                    <a:pt x="12528" y="16189"/>
                    <a:pt x="11448" y="16502"/>
                  </a:cubicBezTo>
                  <a:cubicBezTo>
                    <a:pt x="10368" y="16815"/>
                    <a:pt x="9504" y="17128"/>
                    <a:pt x="8856" y="17437"/>
                  </a:cubicBezTo>
                  <a:cubicBezTo>
                    <a:pt x="8208" y="17745"/>
                    <a:pt x="7776" y="18049"/>
                    <a:pt x="7128" y="18376"/>
                  </a:cubicBezTo>
                  <a:cubicBezTo>
                    <a:pt x="6480" y="18702"/>
                    <a:pt x="5616" y="19051"/>
                    <a:pt x="4752" y="19409"/>
                  </a:cubicBezTo>
                  <a:cubicBezTo>
                    <a:pt x="3888" y="19766"/>
                    <a:pt x="3024" y="20133"/>
                    <a:pt x="3456" y="20500"/>
                  </a:cubicBezTo>
                  <a:cubicBezTo>
                    <a:pt x="3888" y="20867"/>
                    <a:pt x="5616" y="21233"/>
                    <a:pt x="734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8" name="Line"/>
            <p:cNvSpPr/>
            <p:nvPr/>
          </p:nvSpPr>
          <p:spPr>
            <a:xfrm>
              <a:off x="75718" y="3609933"/>
              <a:ext cx="258483" cy="367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2" h="21430" fill="norm" stroke="1" extrusionOk="0">
                  <a:moveTo>
                    <a:pt x="6310" y="77"/>
                  </a:moveTo>
                  <a:cubicBezTo>
                    <a:pt x="5439" y="200"/>
                    <a:pt x="4568" y="324"/>
                    <a:pt x="4307" y="694"/>
                  </a:cubicBezTo>
                  <a:cubicBezTo>
                    <a:pt x="4046" y="1064"/>
                    <a:pt x="4394" y="1681"/>
                    <a:pt x="5004" y="2052"/>
                  </a:cubicBezTo>
                  <a:cubicBezTo>
                    <a:pt x="5613" y="2422"/>
                    <a:pt x="6484" y="2545"/>
                    <a:pt x="8575" y="2545"/>
                  </a:cubicBezTo>
                  <a:cubicBezTo>
                    <a:pt x="10665" y="2545"/>
                    <a:pt x="13975" y="2422"/>
                    <a:pt x="16152" y="2237"/>
                  </a:cubicBezTo>
                  <a:cubicBezTo>
                    <a:pt x="18330" y="2052"/>
                    <a:pt x="19375" y="1805"/>
                    <a:pt x="20159" y="1435"/>
                  </a:cubicBezTo>
                  <a:cubicBezTo>
                    <a:pt x="20942" y="1064"/>
                    <a:pt x="21465" y="571"/>
                    <a:pt x="21204" y="262"/>
                  </a:cubicBezTo>
                  <a:cubicBezTo>
                    <a:pt x="20942" y="-47"/>
                    <a:pt x="19897" y="-170"/>
                    <a:pt x="17981" y="385"/>
                  </a:cubicBezTo>
                  <a:cubicBezTo>
                    <a:pt x="16065" y="941"/>
                    <a:pt x="13278" y="2175"/>
                    <a:pt x="11884" y="3101"/>
                  </a:cubicBezTo>
                  <a:cubicBezTo>
                    <a:pt x="10491" y="4027"/>
                    <a:pt x="10491" y="4644"/>
                    <a:pt x="10317" y="5569"/>
                  </a:cubicBezTo>
                  <a:cubicBezTo>
                    <a:pt x="10142" y="6495"/>
                    <a:pt x="9794" y="7729"/>
                    <a:pt x="8313" y="9396"/>
                  </a:cubicBezTo>
                  <a:cubicBezTo>
                    <a:pt x="6833" y="11062"/>
                    <a:pt x="4220" y="13160"/>
                    <a:pt x="2565" y="14888"/>
                  </a:cubicBezTo>
                  <a:cubicBezTo>
                    <a:pt x="910" y="16616"/>
                    <a:pt x="213" y="17974"/>
                    <a:pt x="39" y="18961"/>
                  </a:cubicBezTo>
                  <a:cubicBezTo>
                    <a:pt x="-135" y="19949"/>
                    <a:pt x="213" y="20566"/>
                    <a:pt x="2130" y="20936"/>
                  </a:cubicBezTo>
                  <a:cubicBezTo>
                    <a:pt x="4046" y="21307"/>
                    <a:pt x="7530" y="21430"/>
                    <a:pt x="9794" y="21430"/>
                  </a:cubicBezTo>
                  <a:cubicBezTo>
                    <a:pt x="12059" y="21430"/>
                    <a:pt x="13104" y="21307"/>
                    <a:pt x="14149" y="211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9" name="Line"/>
            <p:cNvSpPr/>
            <p:nvPr/>
          </p:nvSpPr>
          <p:spPr>
            <a:xfrm>
              <a:off x="314235" y="3841302"/>
              <a:ext cx="244565" cy="141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0963" fill="norm" stroke="1" extrusionOk="0">
                  <a:moveTo>
                    <a:pt x="1963" y="5421"/>
                  </a:moveTo>
                  <a:cubicBezTo>
                    <a:pt x="2336" y="3543"/>
                    <a:pt x="2708" y="1664"/>
                    <a:pt x="3639" y="725"/>
                  </a:cubicBezTo>
                  <a:cubicBezTo>
                    <a:pt x="4570" y="-214"/>
                    <a:pt x="6060" y="-214"/>
                    <a:pt x="6991" y="569"/>
                  </a:cubicBezTo>
                  <a:cubicBezTo>
                    <a:pt x="7922" y="1351"/>
                    <a:pt x="8294" y="2916"/>
                    <a:pt x="7736" y="5734"/>
                  </a:cubicBezTo>
                  <a:cubicBezTo>
                    <a:pt x="7177" y="8551"/>
                    <a:pt x="5687" y="12621"/>
                    <a:pt x="4477" y="15125"/>
                  </a:cubicBezTo>
                  <a:cubicBezTo>
                    <a:pt x="3267" y="17629"/>
                    <a:pt x="2336" y="18569"/>
                    <a:pt x="1498" y="19508"/>
                  </a:cubicBezTo>
                  <a:cubicBezTo>
                    <a:pt x="660" y="20447"/>
                    <a:pt x="-85" y="21386"/>
                    <a:pt x="8" y="20760"/>
                  </a:cubicBezTo>
                  <a:cubicBezTo>
                    <a:pt x="101" y="20134"/>
                    <a:pt x="1032" y="17943"/>
                    <a:pt x="2801" y="15125"/>
                  </a:cubicBezTo>
                  <a:cubicBezTo>
                    <a:pt x="4570" y="12308"/>
                    <a:pt x="7177" y="8864"/>
                    <a:pt x="8853" y="6673"/>
                  </a:cubicBezTo>
                  <a:cubicBezTo>
                    <a:pt x="10529" y="4482"/>
                    <a:pt x="11274" y="3543"/>
                    <a:pt x="11460" y="3856"/>
                  </a:cubicBezTo>
                  <a:cubicBezTo>
                    <a:pt x="11646" y="4169"/>
                    <a:pt x="11274" y="5734"/>
                    <a:pt x="11181" y="7299"/>
                  </a:cubicBezTo>
                  <a:cubicBezTo>
                    <a:pt x="11087" y="8864"/>
                    <a:pt x="11274" y="10429"/>
                    <a:pt x="13043" y="11995"/>
                  </a:cubicBezTo>
                  <a:cubicBezTo>
                    <a:pt x="14812" y="13560"/>
                    <a:pt x="18163" y="15125"/>
                    <a:pt x="21515" y="166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0" name="Line"/>
            <p:cNvSpPr/>
            <p:nvPr/>
          </p:nvSpPr>
          <p:spPr>
            <a:xfrm>
              <a:off x="857250" y="3655706"/>
              <a:ext cx="1270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2661"/>
                    <a:pt x="14400" y="5322"/>
                    <a:pt x="10800" y="8922"/>
                  </a:cubicBezTo>
                  <a:cubicBezTo>
                    <a:pt x="7200" y="12522"/>
                    <a:pt x="3600" y="1706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1" name="Line"/>
            <p:cNvSpPr/>
            <p:nvPr/>
          </p:nvSpPr>
          <p:spPr>
            <a:xfrm>
              <a:off x="0" y="4090862"/>
              <a:ext cx="711200" cy="66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5" fill="norm" stroke="1" extrusionOk="0">
                  <a:moveTo>
                    <a:pt x="0" y="21205"/>
                  </a:moveTo>
                  <a:cubicBezTo>
                    <a:pt x="2121" y="15805"/>
                    <a:pt x="4243" y="10405"/>
                    <a:pt x="6557" y="6693"/>
                  </a:cubicBezTo>
                  <a:cubicBezTo>
                    <a:pt x="8871" y="2980"/>
                    <a:pt x="11379" y="955"/>
                    <a:pt x="13918" y="280"/>
                  </a:cubicBezTo>
                  <a:cubicBezTo>
                    <a:pt x="16457" y="-395"/>
                    <a:pt x="19029" y="280"/>
                    <a:pt x="21600" y="9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2" name="Line"/>
            <p:cNvSpPr/>
            <p:nvPr/>
          </p:nvSpPr>
          <p:spPr>
            <a:xfrm>
              <a:off x="368300" y="4119256"/>
              <a:ext cx="3365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11" y="16200"/>
                    <a:pt x="8423" y="10800"/>
                    <a:pt x="12023" y="7200"/>
                  </a:cubicBezTo>
                  <a:cubicBezTo>
                    <a:pt x="15623" y="3600"/>
                    <a:pt x="18611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3" name="Line"/>
            <p:cNvSpPr/>
            <p:nvPr/>
          </p:nvSpPr>
          <p:spPr>
            <a:xfrm>
              <a:off x="1282700" y="3833506"/>
              <a:ext cx="63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4" name="Line"/>
            <p:cNvSpPr/>
            <p:nvPr/>
          </p:nvSpPr>
          <p:spPr>
            <a:xfrm>
              <a:off x="1225549" y="3985906"/>
              <a:ext cx="6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5" name="Line"/>
            <p:cNvSpPr/>
            <p:nvPr/>
          </p:nvSpPr>
          <p:spPr>
            <a:xfrm>
              <a:off x="2295243" y="3662056"/>
              <a:ext cx="22508" cy="388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1545" fill="norm" stroke="1" extrusionOk="0">
                  <a:moveTo>
                    <a:pt x="3206" y="0"/>
                  </a:moveTo>
                  <a:cubicBezTo>
                    <a:pt x="1243" y="3757"/>
                    <a:pt x="-721" y="7513"/>
                    <a:pt x="261" y="10917"/>
                  </a:cubicBezTo>
                  <a:cubicBezTo>
                    <a:pt x="1243" y="14322"/>
                    <a:pt x="5170" y="17374"/>
                    <a:pt x="9097" y="19193"/>
                  </a:cubicBezTo>
                  <a:cubicBezTo>
                    <a:pt x="13024" y="21013"/>
                    <a:pt x="16952" y="21600"/>
                    <a:pt x="18915" y="21541"/>
                  </a:cubicBezTo>
                  <a:cubicBezTo>
                    <a:pt x="20879" y="21483"/>
                    <a:pt x="20879" y="20778"/>
                    <a:pt x="20879" y="200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6" name="Line"/>
            <p:cNvSpPr/>
            <p:nvPr/>
          </p:nvSpPr>
          <p:spPr>
            <a:xfrm>
              <a:off x="2271304" y="3591971"/>
              <a:ext cx="313034" cy="470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331" fill="norm" stroke="1" extrusionOk="0">
                  <a:moveTo>
                    <a:pt x="134" y="7499"/>
                  </a:moveTo>
                  <a:cubicBezTo>
                    <a:pt x="-8" y="5771"/>
                    <a:pt x="-150" y="4043"/>
                    <a:pt x="347" y="2747"/>
                  </a:cubicBezTo>
                  <a:cubicBezTo>
                    <a:pt x="845" y="1451"/>
                    <a:pt x="1982" y="587"/>
                    <a:pt x="3758" y="203"/>
                  </a:cubicBezTo>
                  <a:cubicBezTo>
                    <a:pt x="5534" y="-181"/>
                    <a:pt x="7950" y="-85"/>
                    <a:pt x="10863" y="1067"/>
                  </a:cubicBezTo>
                  <a:cubicBezTo>
                    <a:pt x="13776" y="2219"/>
                    <a:pt x="17187" y="4427"/>
                    <a:pt x="19105" y="6635"/>
                  </a:cubicBezTo>
                  <a:cubicBezTo>
                    <a:pt x="21024" y="8843"/>
                    <a:pt x="21450" y="11051"/>
                    <a:pt x="20597" y="13259"/>
                  </a:cubicBezTo>
                  <a:cubicBezTo>
                    <a:pt x="19745" y="15467"/>
                    <a:pt x="17613" y="17675"/>
                    <a:pt x="15411" y="19163"/>
                  </a:cubicBezTo>
                  <a:cubicBezTo>
                    <a:pt x="13208" y="20651"/>
                    <a:pt x="10934" y="21419"/>
                    <a:pt x="8945" y="21323"/>
                  </a:cubicBezTo>
                  <a:cubicBezTo>
                    <a:pt x="6955" y="21227"/>
                    <a:pt x="5250" y="20267"/>
                    <a:pt x="3545" y="193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7" name="Line"/>
            <p:cNvSpPr/>
            <p:nvPr/>
          </p:nvSpPr>
          <p:spPr>
            <a:xfrm>
              <a:off x="2838449" y="3775793"/>
              <a:ext cx="196851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5574" y="11375"/>
                    <a:pt x="11148" y="2735"/>
                    <a:pt x="14748" y="575"/>
                  </a:cubicBezTo>
                  <a:cubicBezTo>
                    <a:pt x="18348" y="-1585"/>
                    <a:pt x="19974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8" name="Line"/>
            <p:cNvSpPr/>
            <p:nvPr/>
          </p:nvSpPr>
          <p:spPr>
            <a:xfrm>
              <a:off x="2794000" y="3871606"/>
              <a:ext cx="23495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81" y="15709"/>
                    <a:pt x="8562" y="9818"/>
                    <a:pt x="12162" y="6218"/>
                  </a:cubicBezTo>
                  <a:cubicBezTo>
                    <a:pt x="15762" y="2618"/>
                    <a:pt x="18681" y="130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9" name="Line"/>
            <p:cNvSpPr/>
            <p:nvPr/>
          </p:nvSpPr>
          <p:spPr>
            <a:xfrm>
              <a:off x="3405311" y="3510161"/>
              <a:ext cx="163389" cy="484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476" fill="norm" stroke="1" extrusionOk="0">
                  <a:moveTo>
                    <a:pt x="21376" y="2795"/>
                  </a:moveTo>
                  <a:cubicBezTo>
                    <a:pt x="17776" y="1950"/>
                    <a:pt x="14176" y="1105"/>
                    <a:pt x="11684" y="635"/>
                  </a:cubicBezTo>
                  <a:cubicBezTo>
                    <a:pt x="9191" y="166"/>
                    <a:pt x="7807" y="72"/>
                    <a:pt x="6284" y="25"/>
                  </a:cubicBezTo>
                  <a:cubicBezTo>
                    <a:pt x="4761" y="-22"/>
                    <a:pt x="3099" y="-22"/>
                    <a:pt x="2268" y="213"/>
                  </a:cubicBezTo>
                  <a:cubicBezTo>
                    <a:pt x="1438" y="448"/>
                    <a:pt x="1438" y="917"/>
                    <a:pt x="2684" y="1809"/>
                  </a:cubicBezTo>
                  <a:cubicBezTo>
                    <a:pt x="3930" y="2701"/>
                    <a:pt x="6422" y="4016"/>
                    <a:pt x="8222" y="5472"/>
                  </a:cubicBezTo>
                  <a:cubicBezTo>
                    <a:pt x="10022" y="6928"/>
                    <a:pt x="11130" y="8524"/>
                    <a:pt x="10853" y="9839"/>
                  </a:cubicBezTo>
                  <a:cubicBezTo>
                    <a:pt x="10576" y="11154"/>
                    <a:pt x="8914" y="12187"/>
                    <a:pt x="7391" y="12844"/>
                  </a:cubicBezTo>
                  <a:cubicBezTo>
                    <a:pt x="5868" y="13501"/>
                    <a:pt x="4484" y="13783"/>
                    <a:pt x="3099" y="13830"/>
                  </a:cubicBezTo>
                  <a:cubicBezTo>
                    <a:pt x="1714" y="13877"/>
                    <a:pt x="330" y="13689"/>
                    <a:pt x="53" y="13314"/>
                  </a:cubicBezTo>
                  <a:cubicBezTo>
                    <a:pt x="-224" y="12938"/>
                    <a:pt x="607" y="12375"/>
                    <a:pt x="1991" y="12046"/>
                  </a:cubicBezTo>
                  <a:cubicBezTo>
                    <a:pt x="3376" y="11717"/>
                    <a:pt x="5314" y="11623"/>
                    <a:pt x="6838" y="11858"/>
                  </a:cubicBezTo>
                  <a:cubicBezTo>
                    <a:pt x="8361" y="12093"/>
                    <a:pt x="9468" y="12656"/>
                    <a:pt x="10022" y="13408"/>
                  </a:cubicBezTo>
                  <a:cubicBezTo>
                    <a:pt x="10576" y="14159"/>
                    <a:pt x="10576" y="15098"/>
                    <a:pt x="9607" y="16225"/>
                  </a:cubicBezTo>
                  <a:cubicBezTo>
                    <a:pt x="8638" y="17352"/>
                    <a:pt x="6699" y="18667"/>
                    <a:pt x="5591" y="19559"/>
                  </a:cubicBezTo>
                  <a:cubicBezTo>
                    <a:pt x="4484" y="20451"/>
                    <a:pt x="4207" y="20921"/>
                    <a:pt x="4899" y="21202"/>
                  </a:cubicBezTo>
                  <a:cubicBezTo>
                    <a:pt x="5591" y="21484"/>
                    <a:pt x="7253" y="21578"/>
                    <a:pt x="9330" y="21343"/>
                  </a:cubicBezTo>
                  <a:cubicBezTo>
                    <a:pt x="11407" y="21108"/>
                    <a:pt x="13899" y="20545"/>
                    <a:pt x="16391" y="199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0" name="Line"/>
            <p:cNvSpPr/>
            <p:nvPr/>
          </p:nvSpPr>
          <p:spPr>
            <a:xfrm>
              <a:off x="3676665" y="3649356"/>
              <a:ext cx="177785" cy="290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498" fill="norm" stroke="1" extrusionOk="0">
                  <a:moveTo>
                    <a:pt x="14483" y="0"/>
                  </a:moveTo>
                  <a:cubicBezTo>
                    <a:pt x="11688" y="3757"/>
                    <a:pt x="8892" y="7513"/>
                    <a:pt x="6605" y="10565"/>
                  </a:cubicBezTo>
                  <a:cubicBezTo>
                    <a:pt x="4318" y="13617"/>
                    <a:pt x="2539" y="15965"/>
                    <a:pt x="1396" y="17687"/>
                  </a:cubicBezTo>
                  <a:cubicBezTo>
                    <a:pt x="252" y="19409"/>
                    <a:pt x="-256" y="20504"/>
                    <a:pt x="125" y="21052"/>
                  </a:cubicBezTo>
                  <a:cubicBezTo>
                    <a:pt x="506" y="21600"/>
                    <a:pt x="1777" y="21600"/>
                    <a:pt x="5462" y="21287"/>
                  </a:cubicBezTo>
                  <a:cubicBezTo>
                    <a:pt x="9146" y="20974"/>
                    <a:pt x="15245" y="20348"/>
                    <a:pt x="21344" y="197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1" name="Line"/>
            <p:cNvSpPr/>
            <p:nvPr/>
          </p:nvSpPr>
          <p:spPr>
            <a:xfrm>
              <a:off x="3810000" y="3865256"/>
              <a:ext cx="31750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760" y="5472"/>
                    <a:pt x="11520" y="10944"/>
                    <a:pt x="15120" y="14544"/>
                  </a:cubicBezTo>
                  <a:cubicBezTo>
                    <a:pt x="18720" y="18144"/>
                    <a:pt x="20160" y="1987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2" name="Line"/>
            <p:cNvSpPr/>
            <p:nvPr/>
          </p:nvSpPr>
          <p:spPr>
            <a:xfrm>
              <a:off x="3956050" y="3523367"/>
              <a:ext cx="108524" cy="58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5" h="21563" fill="norm" stroke="1" extrusionOk="0">
                  <a:moveTo>
                    <a:pt x="4891" y="1606"/>
                  </a:moveTo>
                  <a:cubicBezTo>
                    <a:pt x="4483" y="1215"/>
                    <a:pt x="4075" y="824"/>
                    <a:pt x="5298" y="550"/>
                  </a:cubicBezTo>
                  <a:cubicBezTo>
                    <a:pt x="6521" y="276"/>
                    <a:pt x="9374" y="120"/>
                    <a:pt x="11819" y="41"/>
                  </a:cubicBezTo>
                  <a:cubicBezTo>
                    <a:pt x="14264" y="-37"/>
                    <a:pt x="16302" y="-37"/>
                    <a:pt x="18136" y="354"/>
                  </a:cubicBezTo>
                  <a:cubicBezTo>
                    <a:pt x="19970" y="746"/>
                    <a:pt x="21600" y="1528"/>
                    <a:pt x="20581" y="2663"/>
                  </a:cubicBezTo>
                  <a:cubicBezTo>
                    <a:pt x="19562" y="3798"/>
                    <a:pt x="15894" y="5285"/>
                    <a:pt x="12634" y="6420"/>
                  </a:cubicBezTo>
                  <a:cubicBezTo>
                    <a:pt x="9374" y="7554"/>
                    <a:pt x="6521" y="8337"/>
                    <a:pt x="4687" y="8924"/>
                  </a:cubicBezTo>
                  <a:cubicBezTo>
                    <a:pt x="2853" y="9511"/>
                    <a:pt x="2038" y="9902"/>
                    <a:pt x="2853" y="10098"/>
                  </a:cubicBezTo>
                  <a:cubicBezTo>
                    <a:pt x="3668" y="10293"/>
                    <a:pt x="6113" y="10293"/>
                    <a:pt x="8151" y="10411"/>
                  </a:cubicBezTo>
                  <a:cubicBezTo>
                    <a:pt x="10189" y="10528"/>
                    <a:pt x="11819" y="10763"/>
                    <a:pt x="12226" y="11076"/>
                  </a:cubicBezTo>
                  <a:cubicBezTo>
                    <a:pt x="12634" y="11389"/>
                    <a:pt x="11819" y="11780"/>
                    <a:pt x="11615" y="12602"/>
                  </a:cubicBezTo>
                  <a:cubicBezTo>
                    <a:pt x="11411" y="13424"/>
                    <a:pt x="11819" y="14676"/>
                    <a:pt x="12634" y="15967"/>
                  </a:cubicBezTo>
                  <a:cubicBezTo>
                    <a:pt x="13449" y="17259"/>
                    <a:pt x="14672" y="18589"/>
                    <a:pt x="14875" y="19450"/>
                  </a:cubicBezTo>
                  <a:cubicBezTo>
                    <a:pt x="15079" y="20311"/>
                    <a:pt x="14264" y="20702"/>
                    <a:pt x="11615" y="20976"/>
                  </a:cubicBezTo>
                  <a:cubicBezTo>
                    <a:pt x="8966" y="21250"/>
                    <a:pt x="4483" y="21406"/>
                    <a:pt x="0" y="215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3" name="Line"/>
            <p:cNvSpPr/>
            <p:nvPr/>
          </p:nvSpPr>
          <p:spPr>
            <a:xfrm>
              <a:off x="7798594" y="3917096"/>
              <a:ext cx="145807" cy="527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445" fill="norm" stroke="1" extrusionOk="0">
                  <a:moveTo>
                    <a:pt x="3537" y="5638"/>
                  </a:moveTo>
                  <a:cubicBezTo>
                    <a:pt x="3232" y="8047"/>
                    <a:pt x="2928" y="10457"/>
                    <a:pt x="2624" y="12780"/>
                  </a:cubicBezTo>
                  <a:cubicBezTo>
                    <a:pt x="2320" y="15104"/>
                    <a:pt x="2016" y="17341"/>
                    <a:pt x="1863" y="18890"/>
                  </a:cubicBezTo>
                  <a:cubicBezTo>
                    <a:pt x="1711" y="20439"/>
                    <a:pt x="1711" y="21300"/>
                    <a:pt x="1711" y="21429"/>
                  </a:cubicBezTo>
                  <a:cubicBezTo>
                    <a:pt x="1711" y="21558"/>
                    <a:pt x="1711" y="20956"/>
                    <a:pt x="1407" y="19148"/>
                  </a:cubicBezTo>
                  <a:cubicBezTo>
                    <a:pt x="1103" y="17341"/>
                    <a:pt x="494" y="14329"/>
                    <a:pt x="190" y="11533"/>
                  </a:cubicBezTo>
                  <a:cubicBezTo>
                    <a:pt x="-114" y="8736"/>
                    <a:pt x="-114" y="6154"/>
                    <a:pt x="647" y="4347"/>
                  </a:cubicBezTo>
                  <a:cubicBezTo>
                    <a:pt x="1407" y="2540"/>
                    <a:pt x="2928" y="1507"/>
                    <a:pt x="4449" y="905"/>
                  </a:cubicBezTo>
                  <a:cubicBezTo>
                    <a:pt x="5971" y="302"/>
                    <a:pt x="7492" y="130"/>
                    <a:pt x="9013" y="44"/>
                  </a:cubicBezTo>
                  <a:cubicBezTo>
                    <a:pt x="10534" y="-42"/>
                    <a:pt x="12055" y="-42"/>
                    <a:pt x="14185" y="431"/>
                  </a:cubicBezTo>
                  <a:cubicBezTo>
                    <a:pt x="16314" y="905"/>
                    <a:pt x="19052" y="1851"/>
                    <a:pt x="20269" y="3056"/>
                  </a:cubicBezTo>
                  <a:cubicBezTo>
                    <a:pt x="21486" y="4261"/>
                    <a:pt x="21182" y="5724"/>
                    <a:pt x="18596" y="6885"/>
                  </a:cubicBezTo>
                  <a:cubicBezTo>
                    <a:pt x="16010" y="8047"/>
                    <a:pt x="11142" y="8908"/>
                    <a:pt x="7796" y="9338"/>
                  </a:cubicBezTo>
                  <a:cubicBezTo>
                    <a:pt x="4449" y="9768"/>
                    <a:pt x="2624" y="9768"/>
                    <a:pt x="2168" y="9467"/>
                  </a:cubicBezTo>
                  <a:cubicBezTo>
                    <a:pt x="1711" y="9166"/>
                    <a:pt x="2624" y="8564"/>
                    <a:pt x="3537" y="79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4" name="Line"/>
            <p:cNvSpPr/>
            <p:nvPr/>
          </p:nvSpPr>
          <p:spPr>
            <a:xfrm>
              <a:off x="7912100" y="4154912"/>
              <a:ext cx="152400" cy="167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fill="norm" stroke="1" extrusionOk="0">
                  <a:moveTo>
                    <a:pt x="0" y="312"/>
                  </a:moveTo>
                  <a:cubicBezTo>
                    <a:pt x="1500" y="42"/>
                    <a:pt x="3000" y="-228"/>
                    <a:pt x="4350" y="312"/>
                  </a:cubicBezTo>
                  <a:cubicBezTo>
                    <a:pt x="5700" y="852"/>
                    <a:pt x="6900" y="2202"/>
                    <a:pt x="9750" y="5847"/>
                  </a:cubicBezTo>
                  <a:cubicBezTo>
                    <a:pt x="12600" y="9492"/>
                    <a:pt x="17100" y="15432"/>
                    <a:pt x="21600" y="213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5" name="Line"/>
            <p:cNvSpPr/>
            <p:nvPr/>
          </p:nvSpPr>
          <p:spPr>
            <a:xfrm>
              <a:off x="7941172" y="4119256"/>
              <a:ext cx="97928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2" h="21600" fill="norm" stroke="1" extrusionOk="0">
                  <a:moveTo>
                    <a:pt x="21262" y="0"/>
                  </a:moveTo>
                  <a:cubicBezTo>
                    <a:pt x="15747" y="4526"/>
                    <a:pt x="10232" y="9051"/>
                    <a:pt x="6556" y="12343"/>
                  </a:cubicBezTo>
                  <a:cubicBezTo>
                    <a:pt x="2879" y="15634"/>
                    <a:pt x="1041" y="17691"/>
                    <a:pt x="351" y="19029"/>
                  </a:cubicBezTo>
                  <a:cubicBezTo>
                    <a:pt x="-338" y="20366"/>
                    <a:pt x="122" y="20983"/>
                    <a:pt x="58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6" name="Line"/>
            <p:cNvSpPr/>
            <p:nvPr/>
          </p:nvSpPr>
          <p:spPr>
            <a:xfrm>
              <a:off x="8147087" y="3852556"/>
              <a:ext cx="120613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600" fill="norm" stroke="1" extrusionOk="0">
                  <a:moveTo>
                    <a:pt x="21221" y="864"/>
                  </a:moveTo>
                  <a:cubicBezTo>
                    <a:pt x="19359" y="432"/>
                    <a:pt x="17497" y="0"/>
                    <a:pt x="15821" y="0"/>
                  </a:cubicBezTo>
                  <a:cubicBezTo>
                    <a:pt x="14145" y="0"/>
                    <a:pt x="12655" y="432"/>
                    <a:pt x="10235" y="2016"/>
                  </a:cubicBezTo>
                  <a:cubicBezTo>
                    <a:pt x="7814" y="3600"/>
                    <a:pt x="4462" y="6336"/>
                    <a:pt x="2414" y="9000"/>
                  </a:cubicBezTo>
                  <a:cubicBezTo>
                    <a:pt x="366" y="11664"/>
                    <a:pt x="-379" y="14256"/>
                    <a:pt x="180" y="16344"/>
                  </a:cubicBezTo>
                  <a:cubicBezTo>
                    <a:pt x="738" y="18432"/>
                    <a:pt x="2600" y="20016"/>
                    <a:pt x="4649" y="20808"/>
                  </a:cubicBezTo>
                  <a:cubicBezTo>
                    <a:pt x="6697" y="21600"/>
                    <a:pt x="8931" y="21600"/>
                    <a:pt x="1116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7" name="Line"/>
            <p:cNvSpPr/>
            <p:nvPr/>
          </p:nvSpPr>
          <p:spPr>
            <a:xfrm>
              <a:off x="8318500" y="4036706"/>
              <a:ext cx="1270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8" name="Line"/>
            <p:cNvSpPr/>
            <p:nvPr/>
          </p:nvSpPr>
          <p:spPr>
            <a:xfrm>
              <a:off x="8331200" y="3954156"/>
              <a:ext cx="317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9" name="Line"/>
            <p:cNvSpPr/>
            <p:nvPr/>
          </p:nvSpPr>
          <p:spPr>
            <a:xfrm>
              <a:off x="8413750" y="3877956"/>
              <a:ext cx="83763" cy="306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397" fill="norm" stroke="1" extrusionOk="0">
                  <a:moveTo>
                    <a:pt x="0" y="0"/>
                  </a:moveTo>
                  <a:cubicBezTo>
                    <a:pt x="6480" y="3847"/>
                    <a:pt x="12960" y="7693"/>
                    <a:pt x="16740" y="10948"/>
                  </a:cubicBezTo>
                  <a:cubicBezTo>
                    <a:pt x="20520" y="14203"/>
                    <a:pt x="21600" y="16866"/>
                    <a:pt x="21330" y="18493"/>
                  </a:cubicBezTo>
                  <a:cubicBezTo>
                    <a:pt x="21060" y="20121"/>
                    <a:pt x="19440" y="20712"/>
                    <a:pt x="17280" y="21082"/>
                  </a:cubicBezTo>
                  <a:cubicBezTo>
                    <a:pt x="15120" y="21452"/>
                    <a:pt x="12420" y="21600"/>
                    <a:pt x="11340" y="20934"/>
                  </a:cubicBezTo>
                  <a:cubicBezTo>
                    <a:pt x="10260" y="20268"/>
                    <a:pt x="10800" y="18789"/>
                    <a:pt x="11340" y="173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0" name="Line"/>
            <p:cNvSpPr/>
            <p:nvPr/>
          </p:nvSpPr>
          <p:spPr>
            <a:xfrm>
              <a:off x="8674100" y="3947806"/>
              <a:ext cx="1079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1" name="Line"/>
            <p:cNvSpPr/>
            <p:nvPr/>
          </p:nvSpPr>
          <p:spPr>
            <a:xfrm>
              <a:off x="8667750" y="4074806"/>
              <a:ext cx="1524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2" name="Line"/>
            <p:cNvSpPr/>
            <p:nvPr/>
          </p:nvSpPr>
          <p:spPr>
            <a:xfrm>
              <a:off x="9150350" y="3669464"/>
              <a:ext cx="241300" cy="810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7" fill="norm" stroke="1" extrusionOk="0">
                  <a:moveTo>
                    <a:pt x="19326" y="647"/>
                  </a:moveTo>
                  <a:cubicBezTo>
                    <a:pt x="17432" y="422"/>
                    <a:pt x="15537" y="197"/>
                    <a:pt x="13642" y="84"/>
                  </a:cubicBezTo>
                  <a:cubicBezTo>
                    <a:pt x="11747" y="-28"/>
                    <a:pt x="9853" y="-28"/>
                    <a:pt x="8526" y="84"/>
                  </a:cubicBezTo>
                  <a:cubicBezTo>
                    <a:pt x="7200" y="197"/>
                    <a:pt x="6442" y="422"/>
                    <a:pt x="6063" y="872"/>
                  </a:cubicBezTo>
                  <a:cubicBezTo>
                    <a:pt x="5684" y="1322"/>
                    <a:pt x="5684" y="1997"/>
                    <a:pt x="6821" y="2869"/>
                  </a:cubicBezTo>
                  <a:cubicBezTo>
                    <a:pt x="7958" y="3741"/>
                    <a:pt x="10232" y="4809"/>
                    <a:pt x="11463" y="5935"/>
                  </a:cubicBezTo>
                  <a:cubicBezTo>
                    <a:pt x="12695" y="7059"/>
                    <a:pt x="12884" y="8241"/>
                    <a:pt x="12032" y="9197"/>
                  </a:cubicBezTo>
                  <a:cubicBezTo>
                    <a:pt x="11179" y="10153"/>
                    <a:pt x="9284" y="10884"/>
                    <a:pt x="7768" y="11334"/>
                  </a:cubicBezTo>
                  <a:cubicBezTo>
                    <a:pt x="6253" y="11785"/>
                    <a:pt x="5116" y="11953"/>
                    <a:pt x="4074" y="12066"/>
                  </a:cubicBezTo>
                  <a:cubicBezTo>
                    <a:pt x="3032" y="12178"/>
                    <a:pt x="2084" y="12234"/>
                    <a:pt x="1326" y="12122"/>
                  </a:cubicBezTo>
                  <a:cubicBezTo>
                    <a:pt x="568" y="12009"/>
                    <a:pt x="0" y="11728"/>
                    <a:pt x="0" y="11475"/>
                  </a:cubicBezTo>
                  <a:cubicBezTo>
                    <a:pt x="0" y="11222"/>
                    <a:pt x="568" y="10997"/>
                    <a:pt x="1326" y="10941"/>
                  </a:cubicBezTo>
                  <a:cubicBezTo>
                    <a:pt x="2084" y="10884"/>
                    <a:pt x="3032" y="10997"/>
                    <a:pt x="4263" y="11419"/>
                  </a:cubicBezTo>
                  <a:cubicBezTo>
                    <a:pt x="5495" y="11841"/>
                    <a:pt x="7011" y="12572"/>
                    <a:pt x="7295" y="13613"/>
                  </a:cubicBezTo>
                  <a:cubicBezTo>
                    <a:pt x="7579" y="14653"/>
                    <a:pt x="6632" y="16003"/>
                    <a:pt x="5779" y="17241"/>
                  </a:cubicBezTo>
                  <a:cubicBezTo>
                    <a:pt x="4926" y="18478"/>
                    <a:pt x="4168" y="19603"/>
                    <a:pt x="3789" y="20306"/>
                  </a:cubicBezTo>
                  <a:cubicBezTo>
                    <a:pt x="3411" y="21009"/>
                    <a:pt x="3411" y="21291"/>
                    <a:pt x="3979" y="21431"/>
                  </a:cubicBezTo>
                  <a:cubicBezTo>
                    <a:pt x="4547" y="21572"/>
                    <a:pt x="5684" y="21572"/>
                    <a:pt x="8242" y="21431"/>
                  </a:cubicBezTo>
                  <a:cubicBezTo>
                    <a:pt x="10800" y="21291"/>
                    <a:pt x="14779" y="21009"/>
                    <a:pt x="17242" y="20784"/>
                  </a:cubicBezTo>
                  <a:cubicBezTo>
                    <a:pt x="19705" y="20560"/>
                    <a:pt x="20653" y="20391"/>
                    <a:pt x="21600" y="202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3" name="Line"/>
            <p:cNvSpPr/>
            <p:nvPr/>
          </p:nvSpPr>
          <p:spPr>
            <a:xfrm>
              <a:off x="9848286" y="3585856"/>
              <a:ext cx="19615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20015" y="3221"/>
                    <a:pt x="20015" y="6442"/>
                    <a:pt x="15695" y="9758"/>
                  </a:cubicBezTo>
                  <a:cubicBezTo>
                    <a:pt x="11375" y="13074"/>
                    <a:pt x="2735" y="16484"/>
                    <a:pt x="575" y="18474"/>
                  </a:cubicBezTo>
                  <a:cubicBezTo>
                    <a:pt x="-1585" y="20463"/>
                    <a:pt x="2735" y="21032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4" name="Line"/>
            <p:cNvSpPr/>
            <p:nvPr/>
          </p:nvSpPr>
          <p:spPr>
            <a:xfrm>
              <a:off x="10274300" y="3770006"/>
              <a:ext cx="25400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5" name="Line"/>
            <p:cNvSpPr/>
            <p:nvPr/>
          </p:nvSpPr>
          <p:spPr>
            <a:xfrm>
              <a:off x="10306049" y="3674756"/>
              <a:ext cx="190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6" name="Line"/>
            <p:cNvSpPr/>
            <p:nvPr/>
          </p:nvSpPr>
          <p:spPr>
            <a:xfrm>
              <a:off x="10405397" y="3520780"/>
              <a:ext cx="72104" cy="382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451" fill="norm" stroke="1" extrusionOk="0">
                  <a:moveTo>
                    <a:pt x="21022" y="2581"/>
                  </a:moveTo>
                  <a:cubicBezTo>
                    <a:pt x="19788" y="1750"/>
                    <a:pt x="18553" y="919"/>
                    <a:pt x="16393" y="444"/>
                  </a:cubicBezTo>
                  <a:cubicBezTo>
                    <a:pt x="14233" y="-30"/>
                    <a:pt x="11148" y="-149"/>
                    <a:pt x="8062" y="207"/>
                  </a:cubicBezTo>
                  <a:cubicBezTo>
                    <a:pt x="4976" y="563"/>
                    <a:pt x="1891" y="1394"/>
                    <a:pt x="656" y="3411"/>
                  </a:cubicBezTo>
                  <a:cubicBezTo>
                    <a:pt x="-578" y="5429"/>
                    <a:pt x="39" y="8633"/>
                    <a:pt x="1582" y="11541"/>
                  </a:cubicBezTo>
                  <a:cubicBezTo>
                    <a:pt x="3125" y="14449"/>
                    <a:pt x="5593" y="17060"/>
                    <a:pt x="6519" y="18662"/>
                  </a:cubicBezTo>
                  <a:cubicBezTo>
                    <a:pt x="7445" y="20264"/>
                    <a:pt x="6828" y="20858"/>
                    <a:pt x="6211" y="214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7" name="Line"/>
            <p:cNvSpPr/>
            <p:nvPr/>
          </p:nvSpPr>
          <p:spPr>
            <a:xfrm>
              <a:off x="10375900" y="3750956"/>
              <a:ext cx="12700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" y="17600"/>
                    <a:pt x="720" y="13600"/>
                    <a:pt x="4320" y="10000"/>
                  </a:cubicBezTo>
                  <a:cubicBezTo>
                    <a:pt x="7920" y="6400"/>
                    <a:pt x="14760" y="3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8" name="Line"/>
            <p:cNvSpPr/>
            <p:nvPr/>
          </p:nvSpPr>
          <p:spPr>
            <a:xfrm>
              <a:off x="10864850" y="3789056"/>
              <a:ext cx="254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9" name="Line"/>
            <p:cNvSpPr/>
            <p:nvPr/>
          </p:nvSpPr>
          <p:spPr>
            <a:xfrm>
              <a:off x="10901209" y="3670107"/>
              <a:ext cx="33491" cy="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4" h="20153" fill="norm" stroke="1" extrusionOk="0">
                  <a:moveTo>
                    <a:pt x="8669" y="9353"/>
                  </a:moveTo>
                  <a:cubicBezTo>
                    <a:pt x="3586" y="3953"/>
                    <a:pt x="-1496" y="-1447"/>
                    <a:pt x="410" y="353"/>
                  </a:cubicBezTo>
                  <a:cubicBezTo>
                    <a:pt x="2316" y="2153"/>
                    <a:pt x="11210" y="11153"/>
                    <a:pt x="20104" y="201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0" name="Line"/>
            <p:cNvSpPr/>
            <p:nvPr/>
          </p:nvSpPr>
          <p:spPr>
            <a:xfrm>
              <a:off x="10972799" y="3763656"/>
              <a:ext cx="889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1" name="Line"/>
            <p:cNvSpPr/>
            <p:nvPr/>
          </p:nvSpPr>
          <p:spPr>
            <a:xfrm>
              <a:off x="11017250" y="3846206"/>
              <a:ext cx="825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2" name="Line"/>
            <p:cNvSpPr/>
            <p:nvPr/>
          </p:nvSpPr>
          <p:spPr>
            <a:xfrm>
              <a:off x="11182397" y="3693806"/>
              <a:ext cx="120604" cy="176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1459" fill="norm" stroke="1" extrusionOk="0">
                  <a:moveTo>
                    <a:pt x="12281" y="0"/>
                  </a:moveTo>
                  <a:cubicBezTo>
                    <a:pt x="8557" y="5400"/>
                    <a:pt x="4833" y="10800"/>
                    <a:pt x="2598" y="14400"/>
                  </a:cubicBezTo>
                  <a:cubicBezTo>
                    <a:pt x="364" y="18000"/>
                    <a:pt x="-381" y="19800"/>
                    <a:pt x="178" y="20700"/>
                  </a:cubicBezTo>
                  <a:cubicBezTo>
                    <a:pt x="736" y="21600"/>
                    <a:pt x="2598" y="21600"/>
                    <a:pt x="6322" y="21214"/>
                  </a:cubicBezTo>
                  <a:cubicBezTo>
                    <a:pt x="10047" y="20829"/>
                    <a:pt x="15633" y="20057"/>
                    <a:pt x="21219" y="192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3" name="Line"/>
            <p:cNvSpPr/>
            <p:nvPr/>
          </p:nvSpPr>
          <p:spPr>
            <a:xfrm>
              <a:off x="11283949" y="3846206"/>
              <a:ext cx="1905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2057"/>
                    <a:pt x="7200" y="4114"/>
                    <a:pt x="3600" y="7714"/>
                  </a:cubicBezTo>
                  <a:cubicBezTo>
                    <a:pt x="0" y="11314"/>
                    <a:pt x="0" y="1645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4" name="Line"/>
            <p:cNvSpPr/>
            <p:nvPr/>
          </p:nvSpPr>
          <p:spPr>
            <a:xfrm>
              <a:off x="9723567" y="4272055"/>
              <a:ext cx="172596" cy="196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0635" fill="norm" stroke="1" extrusionOk="0">
                  <a:moveTo>
                    <a:pt x="17127" y="5303"/>
                  </a:moveTo>
                  <a:cubicBezTo>
                    <a:pt x="16373" y="3521"/>
                    <a:pt x="15620" y="1740"/>
                    <a:pt x="14615" y="738"/>
                  </a:cubicBezTo>
                  <a:cubicBezTo>
                    <a:pt x="13610" y="-264"/>
                    <a:pt x="12354" y="-487"/>
                    <a:pt x="9843" y="1628"/>
                  </a:cubicBezTo>
                  <a:cubicBezTo>
                    <a:pt x="7331" y="3744"/>
                    <a:pt x="3564" y="8198"/>
                    <a:pt x="1554" y="11872"/>
                  </a:cubicBezTo>
                  <a:cubicBezTo>
                    <a:pt x="-455" y="15546"/>
                    <a:pt x="-706" y="18441"/>
                    <a:pt x="1931" y="19777"/>
                  </a:cubicBezTo>
                  <a:cubicBezTo>
                    <a:pt x="4568" y="21113"/>
                    <a:pt x="10094" y="20890"/>
                    <a:pt x="13861" y="19109"/>
                  </a:cubicBezTo>
                  <a:cubicBezTo>
                    <a:pt x="17629" y="17327"/>
                    <a:pt x="19638" y="13987"/>
                    <a:pt x="20266" y="10870"/>
                  </a:cubicBezTo>
                  <a:cubicBezTo>
                    <a:pt x="20894" y="7752"/>
                    <a:pt x="20141" y="4857"/>
                    <a:pt x="18006" y="3299"/>
                  </a:cubicBezTo>
                  <a:cubicBezTo>
                    <a:pt x="15871" y="1740"/>
                    <a:pt x="12354" y="1517"/>
                    <a:pt x="8838" y="12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5" name="Line"/>
            <p:cNvSpPr/>
            <p:nvPr/>
          </p:nvSpPr>
          <p:spPr>
            <a:xfrm>
              <a:off x="10509887" y="4354206"/>
              <a:ext cx="130697" cy="162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0" h="21315" fill="norm" stroke="1" extrusionOk="0">
                  <a:moveTo>
                    <a:pt x="16354" y="4154"/>
                  </a:moveTo>
                  <a:cubicBezTo>
                    <a:pt x="16697" y="2769"/>
                    <a:pt x="17040" y="1385"/>
                    <a:pt x="16354" y="692"/>
                  </a:cubicBezTo>
                  <a:cubicBezTo>
                    <a:pt x="15668" y="0"/>
                    <a:pt x="13954" y="0"/>
                    <a:pt x="11040" y="2215"/>
                  </a:cubicBezTo>
                  <a:cubicBezTo>
                    <a:pt x="8126" y="4431"/>
                    <a:pt x="4011" y="8862"/>
                    <a:pt x="1954" y="11769"/>
                  </a:cubicBezTo>
                  <a:cubicBezTo>
                    <a:pt x="-103" y="14677"/>
                    <a:pt x="-103" y="16062"/>
                    <a:pt x="68" y="17446"/>
                  </a:cubicBezTo>
                  <a:cubicBezTo>
                    <a:pt x="240" y="18831"/>
                    <a:pt x="583" y="20215"/>
                    <a:pt x="2468" y="20908"/>
                  </a:cubicBezTo>
                  <a:cubicBezTo>
                    <a:pt x="4354" y="21600"/>
                    <a:pt x="7783" y="21600"/>
                    <a:pt x="11211" y="19385"/>
                  </a:cubicBezTo>
                  <a:cubicBezTo>
                    <a:pt x="14640" y="17169"/>
                    <a:pt x="18068" y="12738"/>
                    <a:pt x="19783" y="9831"/>
                  </a:cubicBezTo>
                  <a:cubicBezTo>
                    <a:pt x="21497" y="6923"/>
                    <a:pt x="21497" y="5538"/>
                    <a:pt x="20468" y="4292"/>
                  </a:cubicBezTo>
                  <a:cubicBezTo>
                    <a:pt x="19440" y="3046"/>
                    <a:pt x="17383" y="1938"/>
                    <a:pt x="16526" y="1246"/>
                  </a:cubicBezTo>
                  <a:cubicBezTo>
                    <a:pt x="15668" y="554"/>
                    <a:pt x="16011" y="277"/>
                    <a:pt x="1635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6" name="Line"/>
            <p:cNvSpPr/>
            <p:nvPr/>
          </p:nvSpPr>
          <p:spPr>
            <a:xfrm>
              <a:off x="10735597" y="4133723"/>
              <a:ext cx="218154" cy="374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237" fill="norm" stroke="1" extrusionOk="0">
                  <a:moveTo>
                    <a:pt x="7075" y="980"/>
                  </a:moveTo>
                  <a:cubicBezTo>
                    <a:pt x="7075" y="380"/>
                    <a:pt x="7075" y="-220"/>
                    <a:pt x="6764" y="80"/>
                  </a:cubicBezTo>
                  <a:cubicBezTo>
                    <a:pt x="6452" y="380"/>
                    <a:pt x="5829" y="1580"/>
                    <a:pt x="4894" y="4340"/>
                  </a:cubicBezTo>
                  <a:cubicBezTo>
                    <a:pt x="3960" y="7100"/>
                    <a:pt x="2714" y="11420"/>
                    <a:pt x="2091" y="14180"/>
                  </a:cubicBezTo>
                  <a:cubicBezTo>
                    <a:pt x="1468" y="16940"/>
                    <a:pt x="1468" y="18140"/>
                    <a:pt x="1571" y="19040"/>
                  </a:cubicBezTo>
                  <a:cubicBezTo>
                    <a:pt x="1675" y="19940"/>
                    <a:pt x="1883" y="20540"/>
                    <a:pt x="2506" y="20900"/>
                  </a:cubicBezTo>
                  <a:cubicBezTo>
                    <a:pt x="3129" y="21260"/>
                    <a:pt x="4168" y="21380"/>
                    <a:pt x="4791" y="21020"/>
                  </a:cubicBezTo>
                  <a:cubicBezTo>
                    <a:pt x="5414" y="20660"/>
                    <a:pt x="5621" y="19820"/>
                    <a:pt x="5206" y="18800"/>
                  </a:cubicBezTo>
                  <a:cubicBezTo>
                    <a:pt x="4791" y="17780"/>
                    <a:pt x="3752" y="16580"/>
                    <a:pt x="2818" y="15740"/>
                  </a:cubicBezTo>
                  <a:cubicBezTo>
                    <a:pt x="1883" y="14900"/>
                    <a:pt x="1052" y="14420"/>
                    <a:pt x="533" y="13880"/>
                  </a:cubicBezTo>
                  <a:cubicBezTo>
                    <a:pt x="14" y="13340"/>
                    <a:pt x="-194" y="12740"/>
                    <a:pt x="221" y="12200"/>
                  </a:cubicBezTo>
                  <a:cubicBezTo>
                    <a:pt x="637" y="11660"/>
                    <a:pt x="1675" y="11180"/>
                    <a:pt x="3544" y="9860"/>
                  </a:cubicBezTo>
                  <a:cubicBezTo>
                    <a:pt x="5414" y="8540"/>
                    <a:pt x="8114" y="6380"/>
                    <a:pt x="9879" y="5060"/>
                  </a:cubicBezTo>
                  <a:cubicBezTo>
                    <a:pt x="11644" y="3740"/>
                    <a:pt x="12475" y="3260"/>
                    <a:pt x="12994" y="3380"/>
                  </a:cubicBezTo>
                  <a:cubicBezTo>
                    <a:pt x="13514" y="3500"/>
                    <a:pt x="13721" y="4220"/>
                    <a:pt x="13410" y="6500"/>
                  </a:cubicBezTo>
                  <a:cubicBezTo>
                    <a:pt x="13098" y="8780"/>
                    <a:pt x="12268" y="12620"/>
                    <a:pt x="11748" y="14840"/>
                  </a:cubicBezTo>
                  <a:cubicBezTo>
                    <a:pt x="11229" y="17060"/>
                    <a:pt x="11021" y="17660"/>
                    <a:pt x="10606" y="18260"/>
                  </a:cubicBezTo>
                  <a:cubicBezTo>
                    <a:pt x="10191" y="18860"/>
                    <a:pt x="9568" y="19460"/>
                    <a:pt x="9048" y="19460"/>
                  </a:cubicBezTo>
                  <a:cubicBezTo>
                    <a:pt x="8529" y="19460"/>
                    <a:pt x="8114" y="18860"/>
                    <a:pt x="8218" y="18200"/>
                  </a:cubicBezTo>
                  <a:cubicBezTo>
                    <a:pt x="8321" y="17540"/>
                    <a:pt x="8944" y="16820"/>
                    <a:pt x="10294" y="16100"/>
                  </a:cubicBezTo>
                  <a:cubicBezTo>
                    <a:pt x="11644" y="15380"/>
                    <a:pt x="13721" y="14660"/>
                    <a:pt x="15694" y="15200"/>
                  </a:cubicBezTo>
                  <a:cubicBezTo>
                    <a:pt x="17668" y="15740"/>
                    <a:pt x="19537" y="17540"/>
                    <a:pt x="21406" y="193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7" name="Line"/>
            <p:cNvSpPr/>
            <p:nvPr/>
          </p:nvSpPr>
          <p:spPr>
            <a:xfrm>
              <a:off x="10972799" y="4346455"/>
              <a:ext cx="247651" cy="14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8" fill="norm" stroke="1" extrusionOk="0">
                  <a:moveTo>
                    <a:pt x="0" y="17542"/>
                  </a:moveTo>
                  <a:cubicBezTo>
                    <a:pt x="2031" y="13587"/>
                    <a:pt x="4062" y="9632"/>
                    <a:pt x="5262" y="6590"/>
                  </a:cubicBezTo>
                  <a:cubicBezTo>
                    <a:pt x="6462" y="3548"/>
                    <a:pt x="6831" y="1418"/>
                    <a:pt x="6462" y="506"/>
                  </a:cubicBezTo>
                  <a:cubicBezTo>
                    <a:pt x="6092" y="-407"/>
                    <a:pt x="4985" y="-103"/>
                    <a:pt x="4062" y="1570"/>
                  </a:cubicBezTo>
                  <a:cubicBezTo>
                    <a:pt x="3138" y="3244"/>
                    <a:pt x="2400" y="6286"/>
                    <a:pt x="2031" y="8568"/>
                  </a:cubicBezTo>
                  <a:cubicBezTo>
                    <a:pt x="1662" y="10849"/>
                    <a:pt x="1662" y="12370"/>
                    <a:pt x="1754" y="14044"/>
                  </a:cubicBezTo>
                  <a:cubicBezTo>
                    <a:pt x="1846" y="15717"/>
                    <a:pt x="2031" y="17542"/>
                    <a:pt x="2677" y="18455"/>
                  </a:cubicBezTo>
                  <a:cubicBezTo>
                    <a:pt x="3323" y="19368"/>
                    <a:pt x="4431" y="19368"/>
                    <a:pt x="5446" y="16934"/>
                  </a:cubicBezTo>
                  <a:cubicBezTo>
                    <a:pt x="6462" y="14500"/>
                    <a:pt x="7385" y="9632"/>
                    <a:pt x="8031" y="6286"/>
                  </a:cubicBezTo>
                  <a:cubicBezTo>
                    <a:pt x="8677" y="2939"/>
                    <a:pt x="9046" y="1114"/>
                    <a:pt x="9692" y="506"/>
                  </a:cubicBezTo>
                  <a:cubicBezTo>
                    <a:pt x="10338" y="-103"/>
                    <a:pt x="11262" y="506"/>
                    <a:pt x="12092" y="3092"/>
                  </a:cubicBezTo>
                  <a:cubicBezTo>
                    <a:pt x="12923" y="5678"/>
                    <a:pt x="13662" y="10241"/>
                    <a:pt x="14031" y="13283"/>
                  </a:cubicBezTo>
                  <a:cubicBezTo>
                    <a:pt x="14400" y="16325"/>
                    <a:pt x="14400" y="17847"/>
                    <a:pt x="14031" y="19063"/>
                  </a:cubicBezTo>
                  <a:cubicBezTo>
                    <a:pt x="13662" y="20280"/>
                    <a:pt x="12923" y="21193"/>
                    <a:pt x="12554" y="20889"/>
                  </a:cubicBezTo>
                  <a:cubicBezTo>
                    <a:pt x="12185" y="20585"/>
                    <a:pt x="12185" y="19063"/>
                    <a:pt x="12923" y="16021"/>
                  </a:cubicBezTo>
                  <a:cubicBezTo>
                    <a:pt x="13662" y="12979"/>
                    <a:pt x="15138" y="8416"/>
                    <a:pt x="16615" y="5373"/>
                  </a:cubicBezTo>
                  <a:cubicBezTo>
                    <a:pt x="18092" y="2331"/>
                    <a:pt x="19569" y="810"/>
                    <a:pt x="20400" y="962"/>
                  </a:cubicBezTo>
                  <a:cubicBezTo>
                    <a:pt x="21231" y="1114"/>
                    <a:pt x="21415" y="2939"/>
                    <a:pt x="21600" y="47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8" name="Line"/>
            <p:cNvSpPr/>
            <p:nvPr/>
          </p:nvSpPr>
          <p:spPr>
            <a:xfrm>
              <a:off x="11208661" y="4352089"/>
              <a:ext cx="145140" cy="15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346" fill="norm" stroke="1" extrusionOk="0">
                  <a:moveTo>
                    <a:pt x="3622" y="3000"/>
                  </a:moveTo>
                  <a:cubicBezTo>
                    <a:pt x="3935" y="1500"/>
                    <a:pt x="4248" y="0"/>
                    <a:pt x="4248" y="0"/>
                  </a:cubicBezTo>
                  <a:cubicBezTo>
                    <a:pt x="4248" y="0"/>
                    <a:pt x="3935" y="1500"/>
                    <a:pt x="3152" y="4650"/>
                  </a:cubicBezTo>
                  <a:cubicBezTo>
                    <a:pt x="2369" y="7800"/>
                    <a:pt x="1117" y="12600"/>
                    <a:pt x="491" y="15900"/>
                  </a:cubicBezTo>
                  <a:cubicBezTo>
                    <a:pt x="-135" y="19200"/>
                    <a:pt x="-135" y="21000"/>
                    <a:pt x="335" y="21300"/>
                  </a:cubicBezTo>
                  <a:cubicBezTo>
                    <a:pt x="804" y="21600"/>
                    <a:pt x="1743" y="20400"/>
                    <a:pt x="2682" y="19050"/>
                  </a:cubicBezTo>
                  <a:cubicBezTo>
                    <a:pt x="3622" y="17700"/>
                    <a:pt x="4561" y="16200"/>
                    <a:pt x="5187" y="14700"/>
                  </a:cubicBezTo>
                  <a:cubicBezTo>
                    <a:pt x="5813" y="13200"/>
                    <a:pt x="6126" y="11700"/>
                    <a:pt x="6595" y="11700"/>
                  </a:cubicBezTo>
                  <a:cubicBezTo>
                    <a:pt x="7065" y="11700"/>
                    <a:pt x="7691" y="13200"/>
                    <a:pt x="8474" y="14550"/>
                  </a:cubicBezTo>
                  <a:cubicBezTo>
                    <a:pt x="9256" y="15900"/>
                    <a:pt x="10195" y="17100"/>
                    <a:pt x="11291" y="17250"/>
                  </a:cubicBezTo>
                  <a:cubicBezTo>
                    <a:pt x="12387" y="17400"/>
                    <a:pt x="13639" y="16500"/>
                    <a:pt x="15361" y="13800"/>
                  </a:cubicBezTo>
                  <a:cubicBezTo>
                    <a:pt x="17082" y="11100"/>
                    <a:pt x="19274" y="6600"/>
                    <a:pt x="20369" y="4200"/>
                  </a:cubicBezTo>
                  <a:cubicBezTo>
                    <a:pt x="21465" y="1800"/>
                    <a:pt x="21465" y="1500"/>
                    <a:pt x="21465" y="1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9" name="Line"/>
            <p:cNvSpPr/>
            <p:nvPr/>
          </p:nvSpPr>
          <p:spPr>
            <a:xfrm>
              <a:off x="11373761" y="4290706"/>
              <a:ext cx="30840" cy="151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0" h="21232" fill="norm" stroke="1" extrusionOk="0">
                  <a:moveTo>
                    <a:pt x="12340" y="12427"/>
                  </a:moveTo>
                  <a:cubicBezTo>
                    <a:pt x="8020" y="13611"/>
                    <a:pt x="3700" y="14795"/>
                    <a:pt x="1540" y="16570"/>
                  </a:cubicBezTo>
                  <a:cubicBezTo>
                    <a:pt x="-620" y="18345"/>
                    <a:pt x="-620" y="20712"/>
                    <a:pt x="2260" y="21156"/>
                  </a:cubicBezTo>
                  <a:cubicBezTo>
                    <a:pt x="5140" y="21600"/>
                    <a:pt x="10900" y="20121"/>
                    <a:pt x="14500" y="16274"/>
                  </a:cubicBezTo>
                  <a:cubicBezTo>
                    <a:pt x="18100" y="12427"/>
                    <a:pt x="19540" y="6214"/>
                    <a:pt x="2098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0" name="Line"/>
            <p:cNvSpPr/>
            <p:nvPr/>
          </p:nvSpPr>
          <p:spPr>
            <a:xfrm>
              <a:off x="11414930" y="4290706"/>
              <a:ext cx="84921" cy="192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381" fill="norm" stroke="1" extrusionOk="0">
                  <a:moveTo>
                    <a:pt x="21136" y="0"/>
                  </a:moveTo>
                  <a:cubicBezTo>
                    <a:pt x="15868" y="0"/>
                    <a:pt x="10599" y="0"/>
                    <a:pt x="6912" y="352"/>
                  </a:cubicBezTo>
                  <a:cubicBezTo>
                    <a:pt x="3224" y="704"/>
                    <a:pt x="1116" y="1409"/>
                    <a:pt x="326" y="2348"/>
                  </a:cubicBezTo>
                  <a:cubicBezTo>
                    <a:pt x="-464" y="3287"/>
                    <a:pt x="63" y="4461"/>
                    <a:pt x="3224" y="7043"/>
                  </a:cubicBezTo>
                  <a:cubicBezTo>
                    <a:pt x="6385" y="9626"/>
                    <a:pt x="12180" y="13617"/>
                    <a:pt x="15077" y="16317"/>
                  </a:cubicBezTo>
                  <a:cubicBezTo>
                    <a:pt x="17975" y="19017"/>
                    <a:pt x="17975" y="20426"/>
                    <a:pt x="16131" y="21013"/>
                  </a:cubicBezTo>
                  <a:cubicBezTo>
                    <a:pt x="14287" y="21600"/>
                    <a:pt x="10599" y="21365"/>
                    <a:pt x="6912" y="211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1" name="Line"/>
            <p:cNvSpPr/>
            <p:nvPr/>
          </p:nvSpPr>
          <p:spPr>
            <a:xfrm>
              <a:off x="11537950" y="4311644"/>
              <a:ext cx="152400" cy="157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8" fill="norm" stroke="1" extrusionOk="0">
                  <a:moveTo>
                    <a:pt x="0" y="5715"/>
                  </a:moveTo>
                  <a:cubicBezTo>
                    <a:pt x="1200" y="6568"/>
                    <a:pt x="2400" y="7421"/>
                    <a:pt x="4350" y="7136"/>
                  </a:cubicBezTo>
                  <a:cubicBezTo>
                    <a:pt x="6300" y="6852"/>
                    <a:pt x="9000" y="5431"/>
                    <a:pt x="10650" y="4010"/>
                  </a:cubicBezTo>
                  <a:cubicBezTo>
                    <a:pt x="12300" y="2589"/>
                    <a:pt x="12900" y="1168"/>
                    <a:pt x="12150" y="458"/>
                  </a:cubicBezTo>
                  <a:cubicBezTo>
                    <a:pt x="11400" y="-253"/>
                    <a:pt x="9300" y="-253"/>
                    <a:pt x="7200" y="1310"/>
                  </a:cubicBezTo>
                  <a:cubicBezTo>
                    <a:pt x="5100" y="2873"/>
                    <a:pt x="3000" y="6000"/>
                    <a:pt x="1950" y="9126"/>
                  </a:cubicBezTo>
                  <a:cubicBezTo>
                    <a:pt x="900" y="12252"/>
                    <a:pt x="900" y="15379"/>
                    <a:pt x="2700" y="17510"/>
                  </a:cubicBezTo>
                  <a:cubicBezTo>
                    <a:pt x="4500" y="19642"/>
                    <a:pt x="8100" y="20779"/>
                    <a:pt x="11550" y="21063"/>
                  </a:cubicBezTo>
                  <a:cubicBezTo>
                    <a:pt x="15000" y="21347"/>
                    <a:pt x="18300" y="20779"/>
                    <a:pt x="21600" y="202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2" name="Line"/>
            <p:cNvSpPr/>
            <p:nvPr/>
          </p:nvSpPr>
          <p:spPr>
            <a:xfrm>
              <a:off x="175570" y="5176442"/>
              <a:ext cx="177671" cy="339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1539" fill="norm" stroke="1" extrusionOk="0">
                  <a:moveTo>
                    <a:pt x="1771" y="1415"/>
                  </a:moveTo>
                  <a:cubicBezTo>
                    <a:pt x="2022" y="744"/>
                    <a:pt x="2274" y="73"/>
                    <a:pt x="1897" y="6"/>
                  </a:cubicBezTo>
                  <a:cubicBezTo>
                    <a:pt x="1520" y="-61"/>
                    <a:pt x="515" y="476"/>
                    <a:pt x="139" y="1281"/>
                  </a:cubicBezTo>
                  <a:cubicBezTo>
                    <a:pt x="-238" y="2086"/>
                    <a:pt x="13" y="3159"/>
                    <a:pt x="2650" y="3964"/>
                  </a:cubicBezTo>
                  <a:cubicBezTo>
                    <a:pt x="5288" y="4769"/>
                    <a:pt x="10311" y="5305"/>
                    <a:pt x="13827" y="5171"/>
                  </a:cubicBezTo>
                  <a:cubicBezTo>
                    <a:pt x="17343" y="5037"/>
                    <a:pt x="19353" y="4232"/>
                    <a:pt x="20357" y="3360"/>
                  </a:cubicBezTo>
                  <a:cubicBezTo>
                    <a:pt x="21362" y="2488"/>
                    <a:pt x="21362" y="1549"/>
                    <a:pt x="20106" y="1012"/>
                  </a:cubicBezTo>
                  <a:cubicBezTo>
                    <a:pt x="18850" y="476"/>
                    <a:pt x="16339" y="341"/>
                    <a:pt x="13702" y="811"/>
                  </a:cubicBezTo>
                  <a:cubicBezTo>
                    <a:pt x="11064" y="1281"/>
                    <a:pt x="8302" y="2354"/>
                    <a:pt x="7046" y="3561"/>
                  </a:cubicBezTo>
                  <a:cubicBezTo>
                    <a:pt x="5790" y="4769"/>
                    <a:pt x="6041" y="6110"/>
                    <a:pt x="6795" y="7050"/>
                  </a:cubicBezTo>
                  <a:cubicBezTo>
                    <a:pt x="7548" y="7989"/>
                    <a:pt x="8804" y="8525"/>
                    <a:pt x="9432" y="9129"/>
                  </a:cubicBezTo>
                  <a:cubicBezTo>
                    <a:pt x="10060" y="9733"/>
                    <a:pt x="10060" y="10404"/>
                    <a:pt x="9055" y="11209"/>
                  </a:cubicBezTo>
                  <a:cubicBezTo>
                    <a:pt x="8050" y="12014"/>
                    <a:pt x="6041" y="12953"/>
                    <a:pt x="4534" y="14093"/>
                  </a:cubicBezTo>
                  <a:cubicBezTo>
                    <a:pt x="3027" y="15233"/>
                    <a:pt x="2022" y="16575"/>
                    <a:pt x="2776" y="17850"/>
                  </a:cubicBezTo>
                  <a:cubicBezTo>
                    <a:pt x="3529" y="19124"/>
                    <a:pt x="6041" y="20332"/>
                    <a:pt x="8050" y="20935"/>
                  </a:cubicBezTo>
                  <a:cubicBezTo>
                    <a:pt x="10060" y="21539"/>
                    <a:pt x="11567" y="21539"/>
                    <a:pt x="13074" y="215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3" name="Line"/>
            <p:cNvSpPr/>
            <p:nvPr/>
          </p:nvSpPr>
          <p:spPr>
            <a:xfrm>
              <a:off x="309708" y="5354242"/>
              <a:ext cx="261793" cy="149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461" fill="norm" stroke="1" extrusionOk="0">
                  <a:moveTo>
                    <a:pt x="1154" y="14160"/>
                  </a:moveTo>
                  <a:cubicBezTo>
                    <a:pt x="809" y="12638"/>
                    <a:pt x="463" y="11117"/>
                    <a:pt x="204" y="9596"/>
                  </a:cubicBezTo>
                  <a:cubicBezTo>
                    <a:pt x="-55" y="8075"/>
                    <a:pt x="-228" y="6554"/>
                    <a:pt x="722" y="5185"/>
                  </a:cubicBezTo>
                  <a:cubicBezTo>
                    <a:pt x="1673" y="3816"/>
                    <a:pt x="3746" y="2599"/>
                    <a:pt x="5561" y="2751"/>
                  </a:cubicBezTo>
                  <a:cubicBezTo>
                    <a:pt x="7375" y="2903"/>
                    <a:pt x="8930" y="4424"/>
                    <a:pt x="9362" y="7315"/>
                  </a:cubicBezTo>
                  <a:cubicBezTo>
                    <a:pt x="9794" y="10205"/>
                    <a:pt x="9103" y="14464"/>
                    <a:pt x="8239" y="17050"/>
                  </a:cubicBezTo>
                  <a:cubicBezTo>
                    <a:pt x="7375" y="19636"/>
                    <a:pt x="6338" y="20548"/>
                    <a:pt x="5906" y="20092"/>
                  </a:cubicBezTo>
                  <a:cubicBezTo>
                    <a:pt x="5474" y="19636"/>
                    <a:pt x="5647" y="17810"/>
                    <a:pt x="7202" y="14768"/>
                  </a:cubicBezTo>
                  <a:cubicBezTo>
                    <a:pt x="8758" y="11726"/>
                    <a:pt x="11695" y="7467"/>
                    <a:pt x="13855" y="4576"/>
                  </a:cubicBezTo>
                  <a:cubicBezTo>
                    <a:pt x="16015" y="1686"/>
                    <a:pt x="17398" y="165"/>
                    <a:pt x="17830" y="13"/>
                  </a:cubicBezTo>
                  <a:cubicBezTo>
                    <a:pt x="18262" y="-139"/>
                    <a:pt x="17743" y="1078"/>
                    <a:pt x="17052" y="3207"/>
                  </a:cubicBezTo>
                  <a:cubicBezTo>
                    <a:pt x="16361" y="5337"/>
                    <a:pt x="15497" y="8379"/>
                    <a:pt x="16188" y="11574"/>
                  </a:cubicBezTo>
                  <a:cubicBezTo>
                    <a:pt x="16879" y="14768"/>
                    <a:pt x="19126" y="18115"/>
                    <a:pt x="21372" y="214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4" name="Line"/>
            <p:cNvSpPr/>
            <p:nvPr/>
          </p:nvSpPr>
          <p:spPr>
            <a:xfrm>
              <a:off x="730250" y="5208033"/>
              <a:ext cx="285750" cy="21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8" fill="norm" stroke="1" extrusionOk="0">
                  <a:moveTo>
                    <a:pt x="0" y="5478"/>
                  </a:moveTo>
                  <a:cubicBezTo>
                    <a:pt x="1280" y="3768"/>
                    <a:pt x="2560" y="2057"/>
                    <a:pt x="3760" y="1094"/>
                  </a:cubicBezTo>
                  <a:cubicBezTo>
                    <a:pt x="4960" y="132"/>
                    <a:pt x="6080" y="-82"/>
                    <a:pt x="7040" y="25"/>
                  </a:cubicBezTo>
                  <a:cubicBezTo>
                    <a:pt x="8000" y="132"/>
                    <a:pt x="8800" y="560"/>
                    <a:pt x="8560" y="2591"/>
                  </a:cubicBezTo>
                  <a:cubicBezTo>
                    <a:pt x="8320" y="4623"/>
                    <a:pt x="7040" y="8259"/>
                    <a:pt x="5840" y="11146"/>
                  </a:cubicBezTo>
                  <a:cubicBezTo>
                    <a:pt x="4640" y="14033"/>
                    <a:pt x="3520" y="16171"/>
                    <a:pt x="2960" y="17775"/>
                  </a:cubicBezTo>
                  <a:cubicBezTo>
                    <a:pt x="2400" y="19379"/>
                    <a:pt x="2400" y="20449"/>
                    <a:pt x="2960" y="20983"/>
                  </a:cubicBezTo>
                  <a:cubicBezTo>
                    <a:pt x="3520" y="21518"/>
                    <a:pt x="4640" y="21518"/>
                    <a:pt x="7840" y="21304"/>
                  </a:cubicBezTo>
                  <a:cubicBezTo>
                    <a:pt x="11040" y="21090"/>
                    <a:pt x="16320" y="20663"/>
                    <a:pt x="21600" y="202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5" name="Line"/>
            <p:cNvSpPr/>
            <p:nvPr/>
          </p:nvSpPr>
          <p:spPr>
            <a:xfrm>
              <a:off x="184150" y="5579756"/>
              <a:ext cx="8255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63" y="18327"/>
                    <a:pt x="2326" y="15055"/>
                    <a:pt x="4043" y="12273"/>
                  </a:cubicBezTo>
                  <a:cubicBezTo>
                    <a:pt x="5760" y="9491"/>
                    <a:pt x="8031" y="7200"/>
                    <a:pt x="10218" y="5727"/>
                  </a:cubicBezTo>
                  <a:cubicBezTo>
                    <a:pt x="12406" y="4255"/>
                    <a:pt x="14511" y="3600"/>
                    <a:pt x="16394" y="2782"/>
                  </a:cubicBezTo>
                  <a:cubicBezTo>
                    <a:pt x="18277" y="1964"/>
                    <a:pt x="19938" y="98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6" name="Line"/>
            <p:cNvSpPr/>
            <p:nvPr/>
          </p:nvSpPr>
          <p:spPr>
            <a:xfrm>
              <a:off x="361949" y="5643256"/>
              <a:ext cx="3492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367" y="21600"/>
                    <a:pt x="10735" y="21600"/>
                    <a:pt x="14335" y="18000"/>
                  </a:cubicBezTo>
                  <a:cubicBezTo>
                    <a:pt x="17935" y="14400"/>
                    <a:pt x="19767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7" name="Line"/>
            <p:cNvSpPr/>
            <p:nvPr/>
          </p:nvSpPr>
          <p:spPr>
            <a:xfrm>
              <a:off x="1155700" y="5294006"/>
              <a:ext cx="127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8" name="Line"/>
            <p:cNvSpPr/>
            <p:nvPr/>
          </p:nvSpPr>
          <p:spPr>
            <a:xfrm>
              <a:off x="1168399" y="5408306"/>
              <a:ext cx="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9" name="Line"/>
            <p:cNvSpPr/>
            <p:nvPr/>
          </p:nvSpPr>
          <p:spPr>
            <a:xfrm>
              <a:off x="2044700" y="5135256"/>
              <a:ext cx="50800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500" y="4091"/>
                    <a:pt x="9000" y="8182"/>
                    <a:pt x="12600" y="11782"/>
                  </a:cubicBezTo>
                  <a:cubicBezTo>
                    <a:pt x="16200" y="15382"/>
                    <a:pt x="18900" y="1849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0" name="Line"/>
            <p:cNvSpPr/>
            <p:nvPr/>
          </p:nvSpPr>
          <p:spPr>
            <a:xfrm>
              <a:off x="2049309" y="5111748"/>
              <a:ext cx="187384" cy="355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3" h="21349" fill="norm" stroke="1" extrusionOk="0">
                  <a:moveTo>
                    <a:pt x="1619" y="12846"/>
                  </a:moveTo>
                  <a:cubicBezTo>
                    <a:pt x="669" y="9288"/>
                    <a:pt x="-280" y="5731"/>
                    <a:pt x="76" y="3444"/>
                  </a:cubicBezTo>
                  <a:cubicBezTo>
                    <a:pt x="432" y="1157"/>
                    <a:pt x="2094" y="140"/>
                    <a:pt x="4942" y="13"/>
                  </a:cubicBezTo>
                  <a:cubicBezTo>
                    <a:pt x="7790" y="-114"/>
                    <a:pt x="11825" y="648"/>
                    <a:pt x="15030" y="2681"/>
                  </a:cubicBezTo>
                  <a:cubicBezTo>
                    <a:pt x="18234" y="4714"/>
                    <a:pt x="20608" y="8018"/>
                    <a:pt x="20964" y="11004"/>
                  </a:cubicBezTo>
                  <a:cubicBezTo>
                    <a:pt x="21320" y="13990"/>
                    <a:pt x="19658" y="16658"/>
                    <a:pt x="18116" y="18310"/>
                  </a:cubicBezTo>
                  <a:cubicBezTo>
                    <a:pt x="16573" y="19961"/>
                    <a:pt x="15149" y="20597"/>
                    <a:pt x="13843" y="20978"/>
                  </a:cubicBezTo>
                  <a:cubicBezTo>
                    <a:pt x="12538" y="21359"/>
                    <a:pt x="11351" y="21486"/>
                    <a:pt x="11113" y="21168"/>
                  </a:cubicBezTo>
                  <a:cubicBezTo>
                    <a:pt x="10876" y="20851"/>
                    <a:pt x="11588" y="20088"/>
                    <a:pt x="12300" y="193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1" name="Line"/>
            <p:cNvSpPr/>
            <p:nvPr/>
          </p:nvSpPr>
          <p:spPr>
            <a:xfrm>
              <a:off x="2393950" y="5294006"/>
              <a:ext cx="8890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2" name="Line"/>
            <p:cNvSpPr/>
            <p:nvPr/>
          </p:nvSpPr>
          <p:spPr>
            <a:xfrm>
              <a:off x="2387599" y="5395606"/>
              <a:ext cx="952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3" name="Line"/>
            <p:cNvSpPr/>
            <p:nvPr/>
          </p:nvSpPr>
          <p:spPr>
            <a:xfrm>
              <a:off x="2076450" y="5433706"/>
              <a:ext cx="10160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9350" y="21600"/>
                    <a:pt x="17100" y="21600"/>
                    <a:pt x="13500" y="18000"/>
                  </a:cubicBezTo>
                  <a:cubicBezTo>
                    <a:pt x="9900" y="14400"/>
                    <a:pt x="495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4" name="Line"/>
            <p:cNvSpPr/>
            <p:nvPr/>
          </p:nvSpPr>
          <p:spPr>
            <a:xfrm>
              <a:off x="2772642" y="5047809"/>
              <a:ext cx="122958" cy="467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479" fill="norm" stroke="1" extrusionOk="0">
                  <a:moveTo>
                    <a:pt x="21267" y="1101"/>
                  </a:moveTo>
                  <a:cubicBezTo>
                    <a:pt x="17606" y="711"/>
                    <a:pt x="13945" y="322"/>
                    <a:pt x="11199" y="128"/>
                  </a:cubicBezTo>
                  <a:cubicBezTo>
                    <a:pt x="8453" y="-67"/>
                    <a:pt x="6623" y="-67"/>
                    <a:pt x="4975" y="322"/>
                  </a:cubicBezTo>
                  <a:cubicBezTo>
                    <a:pt x="3328" y="711"/>
                    <a:pt x="1864" y="1490"/>
                    <a:pt x="2230" y="2949"/>
                  </a:cubicBezTo>
                  <a:cubicBezTo>
                    <a:pt x="2596" y="4409"/>
                    <a:pt x="4792" y="6549"/>
                    <a:pt x="6074" y="7863"/>
                  </a:cubicBezTo>
                  <a:cubicBezTo>
                    <a:pt x="7355" y="9176"/>
                    <a:pt x="7721" y="9663"/>
                    <a:pt x="7538" y="10198"/>
                  </a:cubicBezTo>
                  <a:cubicBezTo>
                    <a:pt x="7355" y="10733"/>
                    <a:pt x="6623" y="11317"/>
                    <a:pt x="7172" y="11414"/>
                  </a:cubicBezTo>
                  <a:cubicBezTo>
                    <a:pt x="7721" y="11511"/>
                    <a:pt x="9552" y="11122"/>
                    <a:pt x="10284" y="11171"/>
                  </a:cubicBezTo>
                  <a:cubicBezTo>
                    <a:pt x="11016" y="11219"/>
                    <a:pt x="10650" y="11706"/>
                    <a:pt x="9369" y="12971"/>
                  </a:cubicBezTo>
                  <a:cubicBezTo>
                    <a:pt x="8087" y="14236"/>
                    <a:pt x="5891" y="16279"/>
                    <a:pt x="4243" y="17592"/>
                  </a:cubicBezTo>
                  <a:cubicBezTo>
                    <a:pt x="2596" y="18906"/>
                    <a:pt x="1498" y="19490"/>
                    <a:pt x="765" y="20025"/>
                  </a:cubicBezTo>
                  <a:cubicBezTo>
                    <a:pt x="33" y="20560"/>
                    <a:pt x="-333" y="21047"/>
                    <a:pt x="399" y="21290"/>
                  </a:cubicBezTo>
                  <a:cubicBezTo>
                    <a:pt x="1131" y="21533"/>
                    <a:pt x="2962" y="21533"/>
                    <a:pt x="6074" y="21338"/>
                  </a:cubicBezTo>
                  <a:cubicBezTo>
                    <a:pt x="9186" y="21144"/>
                    <a:pt x="13579" y="20755"/>
                    <a:pt x="17972" y="203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5" name="Line"/>
            <p:cNvSpPr/>
            <p:nvPr/>
          </p:nvSpPr>
          <p:spPr>
            <a:xfrm>
              <a:off x="3052343" y="5090806"/>
              <a:ext cx="167107" cy="274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398" fill="norm" stroke="1" extrusionOk="0">
                  <a:moveTo>
                    <a:pt x="14026" y="0"/>
                  </a:moveTo>
                  <a:cubicBezTo>
                    <a:pt x="10516" y="4452"/>
                    <a:pt x="7006" y="8904"/>
                    <a:pt x="4711" y="11954"/>
                  </a:cubicBezTo>
                  <a:cubicBezTo>
                    <a:pt x="2416" y="15005"/>
                    <a:pt x="1336" y="16653"/>
                    <a:pt x="661" y="18055"/>
                  </a:cubicBezTo>
                  <a:cubicBezTo>
                    <a:pt x="-14" y="19456"/>
                    <a:pt x="-284" y="20611"/>
                    <a:pt x="391" y="21105"/>
                  </a:cubicBezTo>
                  <a:cubicBezTo>
                    <a:pt x="1066" y="21600"/>
                    <a:pt x="2686" y="21435"/>
                    <a:pt x="6331" y="20858"/>
                  </a:cubicBezTo>
                  <a:cubicBezTo>
                    <a:pt x="9976" y="20281"/>
                    <a:pt x="15646" y="19292"/>
                    <a:pt x="21316" y="183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6" name="Line"/>
            <p:cNvSpPr/>
            <p:nvPr/>
          </p:nvSpPr>
          <p:spPr>
            <a:xfrm>
              <a:off x="3162300" y="5281306"/>
              <a:ext cx="31750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7" name="Line"/>
            <p:cNvSpPr/>
            <p:nvPr/>
          </p:nvSpPr>
          <p:spPr>
            <a:xfrm>
              <a:off x="3333750" y="5395606"/>
              <a:ext cx="698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8" name="Line"/>
            <p:cNvSpPr/>
            <p:nvPr/>
          </p:nvSpPr>
          <p:spPr>
            <a:xfrm>
              <a:off x="3667389" y="5084456"/>
              <a:ext cx="148962" cy="263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521" fill="norm" stroke="1" extrusionOk="0">
                  <a:moveTo>
                    <a:pt x="15021" y="0"/>
                  </a:moveTo>
                  <a:cubicBezTo>
                    <a:pt x="11675" y="3974"/>
                    <a:pt x="8328" y="7949"/>
                    <a:pt x="5895" y="10886"/>
                  </a:cubicBezTo>
                  <a:cubicBezTo>
                    <a:pt x="3461" y="13824"/>
                    <a:pt x="1940" y="15725"/>
                    <a:pt x="1027" y="17107"/>
                  </a:cubicBezTo>
                  <a:cubicBezTo>
                    <a:pt x="114" y="18490"/>
                    <a:pt x="-190" y="19354"/>
                    <a:pt x="114" y="20131"/>
                  </a:cubicBezTo>
                  <a:cubicBezTo>
                    <a:pt x="418" y="20909"/>
                    <a:pt x="1331" y="21600"/>
                    <a:pt x="4982" y="21514"/>
                  </a:cubicBezTo>
                  <a:cubicBezTo>
                    <a:pt x="8633" y="21427"/>
                    <a:pt x="15021" y="20563"/>
                    <a:pt x="21410" y="196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9" name="Line"/>
            <p:cNvSpPr/>
            <p:nvPr/>
          </p:nvSpPr>
          <p:spPr>
            <a:xfrm>
              <a:off x="3762556" y="5300356"/>
              <a:ext cx="15695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3818" y="0"/>
                  </a:moveTo>
                  <a:cubicBezTo>
                    <a:pt x="1118" y="5760"/>
                    <a:pt x="-1582" y="11520"/>
                    <a:pt x="1118" y="15120"/>
                  </a:cubicBezTo>
                  <a:cubicBezTo>
                    <a:pt x="3818" y="18720"/>
                    <a:pt x="11918" y="20160"/>
                    <a:pt x="200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0" name="Line"/>
            <p:cNvSpPr/>
            <p:nvPr/>
          </p:nvSpPr>
          <p:spPr>
            <a:xfrm>
              <a:off x="3917950" y="5459106"/>
              <a:ext cx="508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1" name="Line"/>
            <p:cNvSpPr/>
            <p:nvPr/>
          </p:nvSpPr>
          <p:spPr>
            <a:xfrm>
              <a:off x="4229100" y="5105969"/>
              <a:ext cx="184150" cy="304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3" fill="norm" stroke="1" extrusionOk="0">
                  <a:moveTo>
                    <a:pt x="0" y="4237"/>
                  </a:moveTo>
                  <a:cubicBezTo>
                    <a:pt x="1986" y="2621"/>
                    <a:pt x="3972" y="1004"/>
                    <a:pt x="6455" y="343"/>
                  </a:cubicBezTo>
                  <a:cubicBezTo>
                    <a:pt x="8938" y="-318"/>
                    <a:pt x="11917" y="-24"/>
                    <a:pt x="13779" y="1225"/>
                  </a:cubicBezTo>
                  <a:cubicBezTo>
                    <a:pt x="15641" y="2474"/>
                    <a:pt x="16386" y="4678"/>
                    <a:pt x="15145" y="7176"/>
                  </a:cubicBezTo>
                  <a:cubicBezTo>
                    <a:pt x="13903" y="9674"/>
                    <a:pt x="10676" y="12466"/>
                    <a:pt x="8193" y="14449"/>
                  </a:cubicBezTo>
                  <a:cubicBezTo>
                    <a:pt x="5710" y="16433"/>
                    <a:pt x="3972" y="17609"/>
                    <a:pt x="2855" y="18564"/>
                  </a:cubicBezTo>
                  <a:cubicBezTo>
                    <a:pt x="1738" y="19519"/>
                    <a:pt x="1241" y="20253"/>
                    <a:pt x="1738" y="20694"/>
                  </a:cubicBezTo>
                  <a:cubicBezTo>
                    <a:pt x="2234" y="21135"/>
                    <a:pt x="3724" y="21282"/>
                    <a:pt x="7200" y="20915"/>
                  </a:cubicBezTo>
                  <a:cubicBezTo>
                    <a:pt x="10676" y="20547"/>
                    <a:pt x="16138" y="19666"/>
                    <a:pt x="21600" y="187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2" name="Line"/>
            <p:cNvSpPr/>
            <p:nvPr/>
          </p:nvSpPr>
          <p:spPr>
            <a:xfrm>
              <a:off x="4521199" y="5006636"/>
              <a:ext cx="138281" cy="541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496" fill="norm" stroke="1" extrusionOk="0">
                  <a:moveTo>
                    <a:pt x="1934" y="1073"/>
                  </a:moveTo>
                  <a:cubicBezTo>
                    <a:pt x="2901" y="736"/>
                    <a:pt x="3869" y="400"/>
                    <a:pt x="6125" y="190"/>
                  </a:cubicBezTo>
                  <a:cubicBezTo>
                    <a:pt x="8382" y="-20"/>
                    <a:pt x="11928" y="-104"/>
                    <a:pt x="14507" y="190"/>
                  </a:cubicBezTo>
                  <a:cubicBezTo>
                    <a:pt x="17087" y="484"/>
                    <a:pt x="18699" y="1157"/>
                    <a:pt x="19827" y="2207"/>
                  </a:cubicBezTo>
                  <a:cubicBezTo>
                    <a:pt x="20955" y="3258"/>
                    <a:pt x="21600" y="4687"/>
                    <a:pt x="20472" y="5989"/>
                  </a:cubicBezTo>
                  <a:cubicBezTo>
                    <a:pt x="19343" y="7292"/>
                    <a:pt x="16442" y="8469"/>
                    <a:pt x="14346" y="9183"/>
                  </a:cubicBezTo>
                  <a:cubicBezTo>
                    <a:pt x="12251" y="9898"/>
                    <a:pt x="10961" y="10150"/>
                    <a:pt x="10961" y="10402"/>
                  </a:cubicBezTo>
                  <a:cubicBezTo>
                    <a:pt x="10961" y="10654"/>
                    <a:pt x="12251" y="10906"/>
                    <a:pt x="12896" y="11242"/>
                  </a:cubicBezTo>
                  <a:cubicBezTo>
                    <a:pt x="13540" y="11578"/>
                    <a:pt x="13540" y="11999"/>
                    <a:pt x="14507" y="13133"/>
                  </a:cubicBezTo>
                  <a:cubicBezTo>
                    <a:pt x="15475" y="14268"/>
                    <a:pt x="17409" y="16117"/>
                    <a:pt x="18376" y="17252"/>
                  </a:cubicBezTo>
                  <a:cubicBezTo>
                    <a:pt x="19343" y="18386"/>
                    <a:pt x="19343" y="18807"/>
                    <a:pt x="16119" y="19395"/>
                  </a:cubicBezTo>
                  <a:cubicBezTo>
                    <a:pt x="12896" y="19983"/>
                    <a:pt x="6448" y="20740"/>
                    <a:pt x="0" y="214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3" name="Line"/>
            <p:cNvSpPr/>
            <p:nvPr/>
          </p:nvSpPr>
          <p:spPr>
            <a:xfrm>
              <a:off x="7607941" y="5188564"/>
              <a:ext cx="180576" cy="561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377" fill="norm" stroke="1" extrusionOk="0">
                  <a:moveTo>
                    <a:pt x="5139" y="6916"/>
                  </a:moveTo>
                  <a:cubicBezTo>
                    <a:pt x="4891" y="9656"/>
                    <a:pt x="4642" y="12397"/>
                    <a:pt x="4146" y="14694"/>
                  </a:cubicBezTo>
                  <a:cubicBezTo>
                    <a:pt x="3649" y="16991"/>
                    <a:pt x="2904" y="18844"/>
                    <a:pt x="2159" y="19973"/>
                  </a:cubicBezTo>
                  <a:cubicBezTo>
                    <a:pt x="1415" y="21101"/>
                    <a:pt x="670" y="21504"/>
                    <a:pt x="297" y="21343"/>
                  </a:cubicBezTo>
                  <a:cubicBezTo>
                    <a:pt x="-75" y="21182"/>
                    <a:pt x="-75" y="20456"/>
                    <a:pt x="173" y="18723"/>
                  </a:cubicBezTo>
                  <a:cubicBezTo>
                    <a:pt x="422" y="16991"/>
                    <a:pt x="918" y="14250"/>
                    <a:pt x="2035" y="11349"/>
                  </a:cubicBezTo>
                  <a:cubicBezTo>
                    <a:pt x="3153" y="8447"/>
                    <a:pt x="4891" y="5385"/>
                    <a:pt x="6504" y="3450"/>
                  </a:cubicBezTo>
                  <a:cubicBezTo>
                    <a:pt x="8118" y="1516"/>
                    <a:pt x="9608" y="710"/>
                    <a:pt x="10973" y="307"/>
                  </a:cubicBezTo>
                  <a:cubicBezTo>
                    <a:pt x="12339" y="-96"/>
                    <a:pt x="13580" y="-96"/>
                    <a:pt x="15318" y="267"/>
                  </a:cubicBezTo>
                  <a:cubicBezTo>
                    <a:pt x="17056" y="629"/>
                    <a:pt x="19291" y="1355"/>
                    <a:pt x="20408" y="2443"/>
                  </a:cubicBezTo>
                  <a:cubicBezTo>
                    <a:pt x="21525" y="3531"/>
                    <a:pt x="21525" y="4982"/>
                    <a:pt x="19787" y="6029"/>
                  </a:cubicBezTo>
                  <a:cubicBezTo>
                    <a:pt x="18049" y="7077"/>
                    <a:pt x="14573" y="7722"/>
                    <a:pt x="12091" y="8004"/>
                  </a:cubicBezTo>
                  <a:cubicBezTo>
                    <a:pt x="9608" y="8286"/>
                    <a:pt x="8118" y="8205"/>
                    <a:pt x="6628" y="81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4" name="Line"/>
            <p:cNvSpPr/>
            <p:nvPr/>
          </p:nvSpPr>
          <p:spPr>
            <a:xfrm>
              <a:off x="7740650" y="5465456"/>
              <a:ext cx="1206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26" y="3411"/>
                    <a:pt x="9853" y="6821"/>
                    <a:pt x="13453" y="10421"/>
                  </a:cubicBezTo>
                  <a:cubicBezTo>
                    <a:pt x="17053" y="14021"/>
                    <a:pt x="19326" y="1781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5" name="Line"/>
            <p:cNvSpPr/>
            <p:nvPr/>
          </p:nvSpPr>
          <p:spPr>
            <a:xfrm>
              <a:off x="7753350" y="5471806"/>
              <a:ext cx="889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971" y="3429"/>
                    <a:pt x="12343" y="6857"/>
                    <a:pt x="8743" y="10457"/>
                  </a:cubicBezTo>
                  <a:cubicBezTo>
                    <a:pt x="5143" y="14057"/>
                    <a:pt x="2571" y="178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6" name="Line"/>
            <p:cNvSpPr/>
            <p:nvPr/>
          </p:nvSpPr>
          <p:spPr>
            <a:xfrm>
              <a:off x="7980009" y="5177503"/>
              <a:ext cx="90841" cy="280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8" h="21369" fill="norm" stroke="1" extrusionOk="0">
                  <a:moveTo>
                    <a:pt x="21068" y="2585"/>
                  </a:moveTo>
                  <a:cubicBezTo>
                    <a:pt x="20577" y="1779"/>
                    <a:pt x="20086" y="973"/>
                    <a:pt x="18613" y="490"/>
                  </a:cubicBezTo>
                  <a:cubicBezTo>
                    <a:pt x="17141" y="6"/>
                    <a:pt x="14686" y="-155"/>
                    <a:pt x="12723" y="167"/>
                  </a:cubicBezTo>
                  <a:cubicBezTo>
                    <a:pt x="10759" y="490"/>
                    <a:pt x="9286" y="1296"/>
                    <a:pt x="7077" y="3552"/>
                  </a:cubicBezTo>
                  <a:cubicBezTo>
                    <a:pt x="4868" y="5809"/>
                    <a:pt x="1923" y="9517"/>
                    <a:pt x="695" y="12418"/>
                  </a:cubicBezTo>
                  <a:cubicBezTo>
                    <a:pt x="-532" y="15320"/>
                    <a:pt x="-41" y="17415"/>
                    <a:pt x="1432" y="18946"/>
                  </a:cubicBezTo>
                  <a:cubicBezTo>
                    <a:pt x="2904" y="20478"/>
                    <a:pt x="5359" y="21445"/>
                    <a:pt x="8795" y="21364"/>
                  </a:cubicBezTo>
                  <a:cubicBezTo>
                    <a:pt x="12232" y="21284"/>
                    <a:pt x="16650" y="20155"/>
                    <a:pt x="21068" y="190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7" name="Line"/>
            <p:cNvSpPr/>
            <p:nvPr/>
          </p:nvSpPr>
          <p:spPr>
            <a:xfrm>
              <a:off x="8083550" y="5382906"/>
              <a:ext cx="127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8" name="Line"/>
            <p:cNvSpPr/>
            <p:nvPr/>
          </p:nvSpPr>
          <p:spPr>
            <a:xfrm>
              <a:off x="8096250" y="5268606"/>
              <a:ext cx="190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9" name="Line"/>
            <p:cNvSpPr/>
            <p:nvPr/>
          </p:nvSpPr>
          <p:spPr>
            <a:xfrm>
              <a:off x="8185150" y="5205106"/>
              <a:ext cx="59032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fill="norm" stroke="1" extrusionOk="0">
                  <a:moveTo>
                    <a:pt x="0" y="0"/>
                  </a:moveTo>
                  <a:cubicBezTo>
                    <a:pt x="7920" y="2810"/>
                    <a:pt x="15840" y="5620"/>
                    <a:pt x="18720" y="8605"/>
                  </a:cubicBezTo>
                  <a:cubicBezTo>
                    <a:pt x="21600" y="11590"/>
                    <a:pt x="19440" y="14751"/>
                    <a:pt x="16560" y="16946"/>
                  </a:cubicBezTo>
                  <a:cubicBezTo>
                    <a:pt x="13680" y="19141"/>
                    <a:pt x="10080" y="20371"/>
                    <a:pt x="648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0" name="Line"/>
            <p:cNvSpPr/>
            <p:nvPr/>
          </p:nvSpPr>
          <p:spPr>
            <a:xfrm>
              <a:off x="8426450" y="5375993"/>
              <a:ext cx="127000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6120" y="2735"/>
                    <a:pt x="12240" y="-1585"/>
                    <a:pt x="15840" y="575"/>
                  </a:cubicBezTo>
                  <a:cubicBezTo>
                    <a:pt x="19440" y="2735"/>
                    <a:pt x="20520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1" name="Line"/>
            <p:cNvSpPr/>
            <p:nvPr/>
          </p:nvSpPr>
          <p:spPr>
            <a:xfrm>
              <a:off x="8426450" y="5459106"/>
              <a:ext cx="1651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2" name="Line"/>
            <p:cNvSpPr/>
            <p:nvPr/>
          </p:nvSpPr>
          <p:spPr>
            <a:xfrm>
              <a:off x="9037787" y="5043896"/>
              <a:ext cx="201463" cy="746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523" fill="norm" stroke="1" extrusionOk="0">
                  <a:moveTo>
                    <a:pt x="21415" y="1352"/>
                  </a:moveTo>
                  <a:cubicBezTo>
                    <a:pt x="16915" y="925"/>
                    <a:pt x="12415" y="498"/>
                    <a:pt x="9603" y="254"/>
                  </a:cubicBezTo>
                  <a:cubicBezTo>
                    <a:pt x="6790" y="10"/>
                    <a:pt x="5665" y="-51"/>
                    <a:pt x="4653" y="41"/>
                  </a:cubicBezTo>
                  <a:cubicBezTo>
                    <a:pt x="3640" y="132"/>
                    <a:pt x="2740" y="376"/>
                    <a:pt x="2290" y="651"/>
                  </a:cubicBezTo>
                  <a:cubicBezTo>
                    <a:pt x="1840" y="925"/>
                    <a:pt x="1840" y="1230"/>
                    <a:pt x="2853" y="1932"/>
                  </a:cubicBezTo>
                  <a:cubicBezTo>
                    <a:pt x="3865" y="2634"/>
                    <a:pt x="5890" y="3732"/>
                    <a:pt x="7352" y="4800"/>
                  </a:cubicBezTo>
                  <a:cubicBezTo>
                    <a:pt x="8815" y="5868"/>
                    <a:pt x="9715" y="6905"/>
                    <a:pt x="9490" y="7668"/>
                  </a:cubicBezTo>
                  <a:cubicBezTo>
                    <a:pt x="9265" y="8430"/>
                    <a:pt x="7915" y="8918"/>
                    <a:pt x="6790" y="9254"/>
                  </a:cubicBezTo>
                  <a:cubicBezTo>
                    <a:pt x="5665" y="9590"/>
                    <a:pt x="4765" y="9773"/>
                    <a:pt x="3753" y="9864"/>
                  </a:cubicBezTo>
                  <a:cubicBezTo>
                    <a:pt x="2740" y="9956"/>
                    <a:pt x="1615" y="9956"/>
                    <a:pt x="1278" y="9803"/>
                  </a:cubicBezTo>
                  <a:cubicBezTo>
                    <a:pt x="940" y="9651"/>
                    <a:pt x="1390" y="9346"/>
                    <a:pt x="2290" y="9163"/>
                  </a:cubicBezTo>
                  <a:cubicBezTo>
                    <a:pt x="3190" y="8980"/>
                    <a:pt x="4540" y="8918"/>
                    <a:pt x="6340" y="8980"/>
                  </a:cubicBezTo>
                  <a:cubicBezTo>
                    <a:pt x="8140" y="9041"/>
                    <a:pt x="10390" y="9224"/>
                    <a:pt x="11965" y="9834"/>
                  </a:cubicBezTo>
                  <a:cubicBezTo>
                    <a:pt x="13540" y="10444"/>
                    <a:pt x="14440" y="11481"/>
                    <a:pt x="13315" y="12671"/>
                  </a:cubicBezTo>
                  <a:cubicBezTo>
                    <a:pt x="12190" y="13861"/>
                    <a:pt x="9040" y="15203"/>
                    <a:pt x="6453" y="16515"/>
                  </a:cubicBezTo>
                  <a:cubicBezTo>
                    <a:pt x="3865" y="17827"/>
                    <a:pt x="1840" y="19108"/>
                    <a:pt x="828" y="19902"/>
                  </a:cubicBezTo>
                  <a:cubicBezTo>
                    <a:pt x="-185" y="20695"/>
                    <a:pt x="-185" y="21000"/>
                    <a:pt x="378" y="21213"/>
                  </a:cubicBezTo>
                  <a:cubicBezTo>
                    <a:pt x="940" y="21427"/>
                    <a:pt x="2065" y="21549"/>
                    <a:pt x="5665" y="21518"/>
                  </a:cubicBezTo>
                  <a:cubicBezTo>
                    <a:pt x="9265" y="21488"/>
                    <a:pt x="15340" y="21305"/>
                    <a:pt x="21415" y="211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3" name="Line"/>
            <p:cNvSpPr/>
            <p:nvPr/>
          </p:nvSpPr>
          <p:spPr>
            <a:xfrm>
              <a:off x="10560050" y="5167006"/>
              <a:ext cx="63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4" name="Line"/>
            <p:cNvSpPr/>
            <p:nvPr/>
          </p:nvSpPr>
          <p:spPr>
            <a:xfrm>
              <a:off x="10579463" y="5066402"/>
              <a:ext cx="31388" cy="30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0922" fill="norm" stroke="1" extrusionOk="0">
                  <a:moveTo>
                    <a:pt x="3818" y="20922"/>
                  </a:moveTo>
                  <a:cubicBezTo>
                    <a:pt x="1118" y="10842"/>
                    <a:pt x="-1582" y="762"/>
                    <a:pt x="1118" y="42"/>
                  </a:cubicBezTo>
                  <a:cubicBezTo>
                    <a:pt x="3818" y="-678"/>
                    <a:pt x="11918" y="7962"/>
                    <a:pt x="20018" y="166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5" name="Line"/>
            <p:cNvSpPr/>
            <p:nvPr/>
          </p:nvSpPr>
          <p:spPr>
            <a:xfrm>
              <a:off x="10687049" y="5208191"/>
              <a:ext cx="101601" cy="22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0" y="14811"/>
                  </a:moveTo>
                  <a:cubicBezTo>
                    <a:pt x="1350" y="6957"/>
                    <a:pt x="2700" y="-898"/>
                    <a:pt x="6300" y="84"/>
                  </a:cubicBezTo>
                  <a:cubicBezTo>
                    <a:pt x="9900" y="1066"/>
                    <a:pt x="15750" y="10884"/>
                    <a:pt x="21600" y="207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6" name="Line"/>
            <p:cNvSpPr/>
            <p:nvPr/>
          </p:nvSpPr>
          <p:spPr>
            <a:xfrm>
              <a:off x="10674350" y="5274956"/>
              <a:ext cx="1397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7" name="Line"/>
            <p:cNvSpPr/>
            <p:nvPr/>
          </p:nvSpPr>
          <p:spPr>
            <a:xfrm>
              <a:off x="10974615" y="5090806"/>
              <a:ext cx="93436" cy="183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541" fill="norm" stroke="1" extrusionOk="0">
                  <a:moveTo>
                    <a:pt x="21188" y="0"/>
                  </a:moveTo>
                  <a:cubicBezTo>
                    <a:pt x="18788" y="248"/>
                    <a:pt x="16388" y="497"/>
                    <a:pt x="12788" y="3476"/>
                  </a:cubicBezTo>
                  <a:cubicBezTo>
                    <a:pt x="9188" y="6455"/>
                    <a:pt x="4388" y="12166"/>
                    <a:pt x="1988" y="15641"/>
                  </a:cubicBezTo>
                  <a:cubicBezTo>
                    <a:pt x="-412" y="19117"/>
                    <a:pt x="-412" y="20359"/>
                    <a:pt x="788" y="20979"/>
                  </a:cubicBezTo>
                  <a:cubicBezTo>
                    <a:pt x="1988" y="21600"/>
                    <a:pt x="4388" y="21600"/>
                    <a:pt x="7988" y="21476"/>
                  </a:cubicBezTo>
                  <a:cubicBezTo>
                    <a:pt x="11588" y="21352"/>
                    <a:pt x="16388" y="21103"/>
                    <a:pt x="21188" y="208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8" name="Line"/>
            <p:cNvSpPr/>
            <p:nvPr/>
          </p:nvSpPr>
          <p:spPr>
            <a:xfrm>
              <a:off x="11029949" y="5230506"/>
              <a:ext cx="44451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857"/>
                    <a:pt x="7200" y="7714"/>
                    <a:pt x="3600" y="11314"/>
                  </a:cubicBezTo>
                  <a:cubicBezTo>
                    <a:pt x="0" y="14914"/>
                    <a:pt x="0" y="1825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9" name="Line"/>
            <p:cNvSpPr/>
            <p:nvPr/>
          </p:nvSpPr>
          <p:spPr>
            <a:xfrm>
              <a:off x="10464800" y="5630556"/>
              <a:ext cx="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0" name="Line"/>
            <p:cNvSpPr/>
            <p:nvPr/>
          </p:nvSpPr>
          <p:spPr>
            <a:xfrm>
              <a:off x="10490200" y="5530657"/>
              <a:ext cx="31750" cy="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0" y="20153"/>
                  </a:moveTo>
                  <a:cubicBezTo>
                    <a:pt x="1440" y="11153"/>
                    <a:pt x="2880" y="2153"/>
                    <a:pt x="6480" y="353"/>
                  </a:cubicBezTo>
                  <a:cubicBezTo>
                    <a:pt x="10080" y="-1447"/>
                    <a:pt x="15840" y="3953"/>
                    <a:pt x="21600" y="9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1" name="Line"/>
            <p:cNvSpPr/>
            <p:nvPr/>
          </p:nvSpPr>
          <p:spPr>
            <a:xfrm>
              <a:off x="10579099" y="5636906"/>
              <a:ext cx="762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2" name="Line"/>
            <p:cNvSpPr/>
            <p:nvPr/>
          </p:nvSpPr>
          <p:spPr>
            <a:xfrm>
              <a:off x="10572750" y="5732156"/>
              <a:ext cx="825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3" name="Line"/>
            <p:cNvSpPr/>
            <p:nvPr/>
          </p:nvSpPr>
          <p:spPr>
            <a:xfrm>
              <a:off x="10822125" y="5599718"/>
              <a:ext cx="137976" cy="176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489" fill="norm" stroke="1" extrusionOk="0">
                  <a:moveTo>
                    <a:pt x="1697" y="2975"/>
                  </a:moveTo>
                  <a:cubicBezTo>
                    <a:pt x="2678" y="1946"/>
                    <a:pt x="3660" y="918"/>
                    <a:pt x="5788" y="403"/>
                  </a:cubicBezTo>
                  <a:cubicBezTo>
                    <a:pt x="7915" y="-111"/>
                    <a:pt x="11188" y="-111"/>
                    <a:pt x="13478" y="275"/>
                  </a:cubicBezTo>
                  <a:cubicBezTo>
                    <a:pt x="15769" y="660"/>
                    <a:pt x="17078" y="1432"/>
                    <a:pt x="17242" y="3103"/>
                  </a:cubicBezTo>
                  <a:cubicBezTo>
                    <a:pt x="17406" y="4775"/>
                    <a:pt x="16424" y="7346"/>
                    <a:pt x="13642" y="9789"/>
                  </a:cubicBezTo>
                  <a:cubicBezTo>
                    <a:pt x="10860" y="12232"/>
                    <a:pt x="6278" y="14546"/>
                    <a:pt x="3497" y="16218"/>
                  </a:cubicBezTo>
                  <a:cubicBezTo>
                    <a:pt x="715" y="17889"/>
                    <a:pt x="-267" y="18918"/>
                    <a:pt x="60" y="19689"/>
                  </a:cubicBezTo>
                  <a:cubicBezTo>
                    <a:pt x="388" y="20460"/>
                    <a:pt x="2024" y="20975"/>
                    <a:pt x="5788" y="21232"/>
                  </a:cubicBezTo>
                  <a:cubicBezTo>
                    <a:pt x="9551" y="21489"/>
                    <a:pt x="15442" y="21489"/>
                    <a:pt x="21333" y="214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4" name="Line"/>
            <p:cNvSpPr/>
            <p:nvPr/>
          </p:nvSpPr>
          <p:spPr>
            <a:xfrm>
              <a:off x="9410699" y="4958592"/>
              <a:ext cx="165101" cy="192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5" fill="norm" stroke="1" extrusionOk="0">
                  <a:moveTo>
                    <a:pt x="0" y="4752"/>
                  </a:moveTo>
                  <a:cubicBezTo>
                    <a:pt x="831" y="3591"/>
                    <a:pt x="1662" y="2430"/>
                    <a:pt x="2908" y="1617"/>
                  </a:cubicBezTo>
                  <a:cubicBezTo>
                    <a:pt x="4154" y="804"/>
                    <a:pt x="5815" y="340"/>
                    <a:pt x="7477" y="107"/>
                  </a:cubicBezTo>
                  <a:cubicBezTo>
                    <a:pt x="9138" y="-125"/>
                    <a:pt x="10800" y="-125"/>
                    <a:pt x="11492" y="1617"/>
                  </a:cubicBezTo>
                  <a:cubicBezTo>
                    <a:pt x="12185" y="3359"/>
                    <a:pt x="11908" y="6843"/>
                    <a:pt x="10523" y="9746"/>
                  </a:cubicBezTo>
                  <a:cubicBezTo>
                    <a:pt x="9138" y="12649"/>
                    <a:pt x="6646" y="14972"/>
                    <a:pt x="4985" y="16946"/>
                  </a:cubicBezTo>
                  <a:cubicBezTo>
                    <a:pt x="3323" y="18920"/>
                    <a:pt x="2492" y="20546"/>
                    <a:pt x="3738" y="21010"/>
                  </a:cubicBezTo>
                  <a:cubicBezTo>
                    <a:pt x="4985" y="21475"/>
                    <a:pt x="8308" y="20778"/>
                    <a:pt x="11631" y="19501"/>
                  </a:cubicBezTo>
                  <a:cubicBezTo>
                    <a:pt x="14954" y="18223"/>
                    <a:pt x="18277" y="16365"/>
                    <a:pt x="21600" y="145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5" name="Line"/>
            <p:cNvSpPr/>
            <p:nvPr/>
          </p:nvSpPr>
          <p:spPr>
            <a:xfrm>
              <a:off x="9594850" y="4970156"/>
              <a:ext cx="76200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1886"/>
                    <a:pt x="14400" y="3771"/>
                    <a:pt x="10800" y="7371"/>
                  </a:cubicBezTo>
                  <a:cubicBezTo>
                    <a:pt x="7200" y="10971"/>
                    <a:pt x="3600" y="1628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6" name="Line"/>
            <p:cNvSpPr/>
            <p:nvPr/>
          </p:nvSpPr>
          <p:spPr>
            <a:xfrm>
              <a:off x="9658349" y="5110798"/>
              <a:ext cx="89698" cy="20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3" h="21500" fill="norm" stroke="1" extrusionOk="0">
                  <a:moveTo>
                    <a:pt x="7364" y="1250"/>
                  </a:moveTo>
                  <a:cubicBezTo>
                    <a:pt x="9327" y="575"/>
                    <a:pt x="11291" y="-100"/>
                    <a:pt x="13255" y="12"/>
                  </a:cubicBezTo>
                  <a:cubicBezTo>
                    <a:pt x="15218" y="125"/>
                    <a:pt x="17182" y="1025"/>
                    <a:pt x="17918" y="2037"/>
                  </a:cubicBezTo>
                  <a:cubicBezTo>
                    <a:pt x="18655" y="3050"/>
                    <a:pt x="18164" y="4175"/>
                    <a:pt x="16200" y="5412"/>
                  </a:cubicBezTo>
                  <a:cubicBezTo>
                    <a:pt x="14236" y="6650"/>
                    <a:pt x="10800" y="8000"/>
                    <a:pt x="10309" y="8675"/>
                  </a:cubicBezTo>
                  <a:cubicBezTo>
                    <a:pt x="9818" y="9350"/>
                    <a:pt x="12273" y="9350"/>
                    <a:pt x="14482" y="9800"/>
                  </a:cubicBezTo>
                  <a:cubicBezTo>
                    <a:pt x="16691" y="10250"/>
                    <a:pt x="18655" y="11150"/>
                    <a:pt x="19882" y="12388"/>
                  </a:cubicBezTo>
                  <a:cubicBezTo>
                    <a:pt x="21109" y="13625"/>
                    <a:pt x="21600" y="15200"/>
                    <a:pt x="18164" y="16775"/>
                  </a:cubicBezTo>
                  <a:cubicBezTo>
                    <a:pt x="14727" y="18350"/>
                    <a:pt x="7364" y="19925"/>
                    <a:pt x="0" y="215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7" name="Line"/>
            <p:cNvSpPr/>
            <p:nvPr/>
          </p:nvSpPr>
          <p:spPr>
            <a:xfrm>
              <a:off x="9493249" y="5598806"/>
              <a:ext cx="5715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8" name="Line"/>
            <p:cNvSpPr/>
            <p:nvPr/>
          </p:nvSpPr>
          <p:spPr>
            <a:xfrm>
              <a:off x="9575800" y="5573406"/>
              <a:ext cx="76200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2782"/>
                    <a:pt x="12000" y="5564"/>
                    <a:pt x="8400" y="9164"/>
                  </a:cubicBezTo>
                  <a:cubicBezTo>
                    <a:pt x="4800" y="12764"/>
                    <a:pt x="2400" y="1718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9" name="Line"/>
            <p:cNvSpPr/>
            <p:nvPr/>
          </p:nvSpPr>
          <p:spPr>
            <a:xfrm>
              <a:off x="9639299" y="5690791"/>
              <a:ext cx="111462" cy="206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0" h="21499" fill="norm" stroke="1" extrusionOk="0">
                  <a:moveTo>
                    <a:pt x="2356" y="4968"/>
                  </a:moveTo>
                  <a:cubicBezTo>
                    <a:pt x="2356" y="3866"/>
                    <a:pt x="2356" y="2764"/>
                    <a:pt x="2945" y="1772"/>
                  </a:cubicBezTo>
                  <a:cubicBezTo>
                    <a:pt x="3535" y="781"/>
                    <a:pt x="4713" y="-101"/>
                    <a:pt x="7069" y="9"/>
                  </a:cubicBezTo>
                  <a:cubicBezTo>
                    <a:pt x="9425" y="119"/>
                    <a:pt x="12960" y="1221"/>
                    <a:pt x="13745" y="2875"/>
                  </a:cubicBezTo>
                  <a:cubicBezTo>
                    <a:pt x="14531" y="4528"/>
                    <a:pt x="12567" y="6732"/>
                    <a:pt x="10800" y="8164"/>
                  </a:cubicBezTo>
                  <a:cubicBezTo>
                    <a:pt x="9033" y="9597"/>
                    <a:pt x="7462" y="10258"/>
                    <a:pt x="7658" y="10589"/>
                  </a:cubicBezTo>
                  <a:cubicBezTo>
                    <a:pt x="7855" y="10919"/>
                    <a:pt x="9818" y="10919"/>
                    <a:pt x="12175" y="11250"/>
                  </a:cubicBezTo>
                  <a:cubicBezTo>
                    <a:pt x="14531" y="11581"/>
                    <a:pt x="17280" y="12242"/>
                    <a:pt x="19047" y="13123"/>
                  </a:cubicBezTo>
                  <a:cubicBezTo>
                    <a:pt x="20815" y="14005"/>
                    <a:pt x="21600" y="15107"/>
                    <a:pt x="19047" y="16540"/>
                  </a:cubicBezTo>
                  <a:cubicBezTo>
                    <a:pt x="16495" y="17972"/>
                    <a:pt x="10604" y="19736"/>
                    <a:pt x="6873" y="20617"/>
                  </a:cubicBezTo>
                  <a:cubicBezTo>
                    <a:pt x="3142" y="21499"/>
                    <a:pt x="1571" y="21499"/>
                    <a:pt x="0" y="214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0" name="Line"/>
            <p:cNvSpPr/>
            <p:nvPr/>
          </p:nvSpPr>
          <p:spPr>
            <a:xfrm>
              <a:off x="1450886" y="6346883"/>
              <a:ext cx="123915" cy="254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458" fill="norm" stroke="1" extrusionOk="0">
                  <a:moveTo>
                    <a:pt x="3859" y="639"/>
                  </a:moveTo>
                  <a:cubicBezTo>
                    <a:pt x="2029" y="282"/>
                    <a:pt x="198" y="-75"/>
                    <a:pt x="15" y="14"/>
                  </a:cubicBezTo>
                  <a:cubicBezTo>
                    <a:pt x="-168" y="104"/>
                    <a:pt x="1296" y="639"/>
                    <a:pt x="4408" y="1085"/>
                  </a:cubicBezTo>
                  <a:cubicBezTo>
                    <a:pt x="7520" y="1532"/>
                    <a:pt x="12279" y="1889"/>
                    <a:pt x="15574" y="2067"/>
                  </a:cubicBezTo>
                  <a:cubicBezTo>
                    <a:pt x="18869" y="2246"/>
                    <a:pt x="20700" y="2246"/>
                    <a:pt x="20883" y="1978"/>
                  </a:cubicBezTo>
                  <a:cubicBezTo>
                    <a:pt x="21066" y="1710"/>
                    <a:pt x="19601" y="1175"/>
                    <a:pt x="17771" y="996"/>
                  </a:cubicBezTo>
                  <a:cubicBezTo>
                    <a:pt x="15940" y="818"/>
                    <a:pt x="13744" y="996"/>
                    <a:pt x="13195" y="1442"/>
                  </a:cubicBezTo>
                  <a:cubicBezTo>
                    <a:pt x="12646" y="1889"/>
                    <a:pt x="13744" y="2603"/>
                    <a:pt x="14110" y="3852"/>
                  </a:cubicBezTo>
                  <a:cubicBezTo>
                    <a:pt x="14476" y="5102"/>
                    <a:pt x="14110" y="6887"/>
                    <a:pt x="12096" y="9118"/>
                  </a:cubicBezTo>
                  <a:cubicBezTo>
                    <a:pt x="10083" y="11350"/>
                    <a:pt x="6422" y="14027"/>
                    <a:pt x="4225" y="15902"/>
                  </a:cubicBezTo>
                  <a:cubicBezTo>
                    <a:pt x="2029" y="17776"/>
                    <a:pt x="1296" y="18847"/>
                    <a:pt x="1846" y="19651"/>
                  </a:cubicBezTo>
                  <a:cubicBezTo>
                    <a:pt x="2395" y="20454"/>
                    <a:pt x="4225" y="20989"/>
                    <a:pt x="6971" y="21257"/>
                  </a:cubicBezTo>
                  <a:cubicBezTo>
                    <a:pt x="9717" y="21525"/>
                    <a:pt x="13378" y="21525"/>
                    <a:pt x="15940" y="21257"/>
                  </a:cubicBezTo>
                  <a:cubicBezTo>
                    <a:pt x="18503" y="20989"/>
                    <a:pt x="19968" y="20454"/>
                    <a:pt x="21432" y="199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1" name="Line"/>
            <p:cNvSpPr/>
            <p:nvPr/>
          </p:nvSpPr>
          <p:spPr>
            <a:xfrm>
              <a:off x="1567227" y="6483254"/>
              <a:ext cx="179024" cy="15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048" fill="norm" stroke="1" extrusionOk="0">
                  <a:moveTo>
                    <a:pt x="909" y="12176"/>
                  </a:moveTo>
                  <a:cubicBezTo>
                    <a:pt x="401" y="9217"/>
                    <a:pt x="-107" y="6259"/>
                    <a:pt x="20" y="4187"/>
                  </a:cubicBezTo>
                  <a:cubicBezTo>
                    <a:pt x="147" y="2116"/>
                    <a:pt x="909" y="933"/>
                    <a:pt x="1926" y="341"/>
                  </a:cubicBezTo>
                  <a:cubicBezTo>
                    <a:pt x="2942" y="-251"/>
                    <a:pt x="4213" y="-251"/>
                    <a:pt x="5738" y="1820"/>
                  </a:cubicBezTo>
                  <a:cubicBezTo>
                    <a:pt x="7262" y="3891"/>
                    <a:pt x="9041" y="8034"/>
                    <a:pt x="9168" y="11437"/>
                  </a:cubicBezTo>
                  <a:cubicBezTo>
                    <a:pt x="9295" y="14839"/>
                    <a:pt x="7771" y="17502"/>
                    <a:pt x="6373" y="19130"/>
                  </a:cubicBezTo>
                  <a:cubicBezTo>
                    <a:pt x="4975" y="20757"/>
                    <a:pt x="3705" y="21349"/>
                    <a:pt x="3069" y="20905"/>
                  </a:cubicBezTo>
                  <a:cubicBezTo>
                    <a:pt x="2434" y="20461"/>
                    <a:pt x="2434" y="18982"/>
                    <a:pt x="3069" y="17207"/>
                  </a:cubicBezTo>
                  <a:cubicBezTo>
                    <a:pt x="3705" y="15431"/>
                    <a:pt x="4975" y="13360"/>
                    <a:pt x="6627" y="11289"/>
                  </a:cubicBezTo>
                  <a:cubicBezTo>
                    <a:pt x="8279" y="9217"/>
                    <a:pt x="10312" y="7146"/>
                    <a:pt x="11582" y="6850"/>
                  </a:cubicBezTo>
                  <a:cubicBezTo>
                    <a:pt x="12853" y="6554"/>
                    <a:pt x="13361" y="8034"/>
                    <a:pt x="13615" y="9513"/>
                  </a:cubicBezTo>
                  <a:cubicBezTo>
                    <a:pt x="13869" y="10993"/>
                    <a:pt x="13869" y="12472"/>
                    <a:pt x="15140" y="13804"/>
                  </a:cubicBezTo>
                  <a:cubicBezTo>
                    <a:pt x="16411" y="15135"/>
                    <a:pt x="18952" y="16319"/>
                    <a:pt x="21493" y="175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2" name="Line"/>
            <p:cNvSpPr/>
            <p:nvPr/>
          </p:nvSpPr>
          <p:spPr>
            <a:xfrm>
              <a:off x="1860550" y="6370071"/>
              <a:ext cx="132850" cy="276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3" h="21538" fill="norm" stroke="1" extrusionOk="0">
                  <a:moveTo>
                    <a:pt x="0" y="2741"/>
                  </a:moveTo>
                  <a:cubicBezTo>
                    <a:pt x="0" y="1917"/>
                    <a:pt x="0" y="1092"/>
                    <a:pt x="1350" y="598"/>
                  </a:cubicBezTo>
                  <a:cubicBezTo>
                    <a:pt x="2700" y="103"/>
                    <a:pt x="5400" y="-62"/>
                    <a:pt x="7594" y="20"/>
                  </a:cubicBezTo>
                  <a:cubicBezTo>
                    <a:pt x="9788" y="103"/>
                    <a:pt x="11475" y="433"/>
                    <a:pt x="12656" y="1340"/>
                  </a:cubicBezTo>
                  <a:cubicBezTo>
                    <a:pt x="13838" y="2246"/>
                    <a:pt x="14512" y="3730"/>
                    <a:pt x="14175" y="4720"/>
                  </a:cubicBezTo>
                  <a:cubicBezTo>
                    <a:pt x="13838" y="5709"/>
                    <a:pt x="12487" y="6204"/>
                    <a:pt x="12487" y="6698"/>
                  </a:cubicBezTo>
                  <a:cubicBezTo>
                    <a:pt x="12487" y="7193"/>
                    <a:pt x="13838" y="7688"/>
                    <a:pt x="15862" y="8430"/>
                  </a:cubicBezTo>
                  <a:cubicBezTo>
                    <a:pt x="17887" y="9172"/>
                    <a:pt x="20588" y="10161"/>
                    <a:pt x="21094" y="11810"/>
                  </a:cubicBezTo>
                  <a:cubicBezTo>
                    <a:pt x="21600" y="13459"/>
                    <a:pt x="19912" y="15767"/>
                    <a:pt x="16875" y="17498"/>
                  </a:cubicBezTo>
                  <a:cubicBezTo>
                    <a:pt x="13838" y="19230"/>
                    <a:pt x="9450" y="20384"/>
                    <a:pt x="5062" y="215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3" name="Line"/>
            <p:cNvSpPr/>
            <p:nvPr/>
          </p:nvSpPr>
          <p:spPr>
            <a:xfrm>
              <a:off x="1447800" y="6729106"/>
              <a:ext cx="3302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538" y="18000"/>
                    <a:pt x="11077" y="14400"/>
                    <a:pt x="14677" y="10800"/>
                  </a:cubicBezTo>
                  <a:cubicBezTo>
                    <a:pt x="18277" y="7200"/>
                    <a:pt x="19938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4" name="Line"/>
            <p:cNvSpPr/>
            <p:nvPr/>
          </p:nvSpPr>
          <p:spPr>
            <a:xfrm>
              <a:off x="1612900" y="6735456"/>
              <a:ext cx="3111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55" y="18327"/>
                    <a:pt x="9110" y="15055"/>
                    <a:pt x="12710" y="11455"/>
                  </a:cubicBezTo>
                  <a:cubicBezTo>
                    <a:pt x="16310" y="7855"/>
                    <a:pt x="18955" y="392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5" name="Line"/>
            <p:cNvSpPr/>
            <p:nvPr/>
          </p:nvSpPr>
          <p:spPr>
            <a:xfrm>
              <a:off x="2133600" y="6449706"/>
              <a:ext cx="127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6" name="Line"/>
            <p:cNvSpPr/>
            <p:nvPr/>
          </p:nvSpPr>
          <p:spPr>
            <a:xfrm>
              <a:off x="2159000" y="6595756"/>
              <a:ext cx="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7" name="Line"/>
            <p:cNvSpPr/>
            <p:nvPr/>
          </p:nvSpPr>
          <p:spPr>
            <a:xfrm>
              <a:off x="2511570" y="6335406"/>
              <a:ext cx="49597" cy="328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348" fill="norm" stroke="1" extrusionOk="0">
                  <a:moveTo>
                    <a:pt x="3829" y="0"/>
                  </a:moveTo>
                  <a:cubicBezTo>
                    <a:pt x="1237" y="2064"/>
                    <a:pt x="-1355" y="4127"/>
                    <a:pt x="805" y="7154"/>
                  </a:cubicBezTo>
                  <a:cubicBezTo>
                    <a:pt x="2965" y="10181"/>
                    <a:pt x="9877" y="14171"/>
                    <a:pt x="14197" y="16854"/>
                  </a:cubicBezTo>
                  <a:cubicBezTo>
                    <a:pt x="18517" y="19536"/>
                    <a:pt x="20245" y="20912"/>
                    <a:pt x="20245" y="21256"/>
                  </a:cubicBezTo>
                  <a:cubicBezTo>
                    <a:pt x="20245" y="21600"/>
                    <a:pt x="18517" y="20912"/>
                    <a:pt x="16789" y="202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8" name="Line"/>
            <p:cNvSpPr/>
            <p:nvPr/>
          </p:nvSpPr>
          <p:spPr>
            <a:xfrm>
              <a:off x="2508250" y="6297611"/>
              <a:ext cx="187460" cy="370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3" h="21109" fill="norm" stroke="1" extrusionOk="0">
                  <a:moveTo>
                    <a:pt x="0" y="7947"/>
                  </a:moveTo>
                  <a:cubicBezTo>
                    <a:pt x="235" y="5413"/>
                    <a:pt x="470" y="2879"/>
                    <a:pt x="1057" y="1431"/>
                  </a:cubicBezTo>
                  <a:cubicBezTo>
                    <a:pt x="1643" y="-17"/>
                    <a:pt x="2583" y="-379"/>
                    <a:pt x="6104" y="405"/>
                  </a:cubicBezTo>
                  <a:cubicBezTo>
                    <a:pt x="9626" y="1190"/>
                    <a:pt x="15730" y="3120"/>
                    <a:pt x="18665" y="5715"/>
                  </a:cubicBezTo>
                  <a:cubicBezTo>
                    <a:pt x="21600" y="8309"/>
                    <a:pt x="21365" y="11567"/>
                    <a:pt x="18783" y="14222"/>
                  </a:cubicBezTo>
                  <a:cubicBezTo>
                    <a:pt x="16200" y="16877"/>
                    <a:pt x="11270" y="18928"/>
                    <a:pt x="7865" y="20014"/>
                  </a:cubicBezTo>
                  <a:cubicBezTo>
                    <a:pt x="4461" y="21100"/>
                    <a:pt x="2583" y="21221"/>
                    <a:pt x="2465" y="21040"/>
                  </a:cubicBezTo>
                  <a:cubicBezTo>
                    <a:pt x="2348" y="20859"/>
                    <a:pt x="3991" y="20376"/>
                    <a:pt x="5635" y="198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9" name="Line"/>
            <p:cNvSpPr/>
            <p:nvPr/>
          </p:nvSpPr>
          <p:spPr>
            <a:xfrm>
              <a:off x="2832100" y="6449706"/>
              <a:ext cx="889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0" name="Line"/>
            <p:cNvSpPr/>
            <p:nvPr/>
          </p:nvSpPr>
          <p:spPr>
            <a:xfrm>
              <a:off x="2844800" y="6544956"/>
              <a:ext cx="12700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40" y="16457"/>
                    <a:pt x="6480" y="11314"/>
                    <a:pt x="10080" y="7714"/>
                  </a:cubicBezTo>
                  <a:cubicBezTo>
                    <a:pt x="13680" y="4114"/>
                    <a:pt x="17640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1" name="Line"/>
            <p:cNvSpPr/>
            <p:nvPr/>
          </p:nvSpPr>
          <p:spPr>
            <a:xfrm>
              <a:off x="3068937" y="6203067"/>
              <a:ext cx="150514" cy="545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560" fill="norm" stroke="1" extrusionOk="0">
                  <a:moveTo>
                    <a:pt x="21332" y="2472"/>
                  </a:moveTo>
                  <a:cubicBezTo>
                    <a:pt x="17432" y="1634"/>
                    <a:pt x="13532" y="797"/>
                    <a:pt x="10682" y="379"/>
                  </a:cubicBezTo>
                  <a:cubicBezTo>
                    <a:pt x="7832" y="-40"/>
                    <a:pt x="6032" y="-40"/>
                    <a:pt x="4382" y="44"/>
                  </a:cubicBezTo>
                  <a:cubicBezTo>
                    <a:pt x="2732" y="127"/>
                    <a:pt x="1232" y="295"/>
                    <a:pt x="482" y="630"/>
                  </a:cubicBezTo>
                  <a:cubicBezTo>
                    <a:pt x="-268" y="965"/>
                    <a:pt x="-268" y="1467"/>
                    <a:pt x="1382" y="2262"/>
                  </a:cubicBezTo>
                  <a:cubicBezTo>
                    <a:pt x="3032" y="3058"/>
                    <a:pt x="6332" y="4146"/>
                    <a:pt x="9182" y="5234"/>
                  </a:cubicBezTo>
                  <a:cubicBezTo>
                    <a:pt x="12032" y="6323"/>
                    <a:pt x="14432" y="7411"/>
                    <a:pt x="15032" y="8458"/>
                  </a:cubicBezTo>
                  <a:cubicBezTo>
                    <a:pt x="15632" y="9504"/>
                    <a:pt x="14432" y="10509"/>
                    <a:pt x="12182" y="11262"/>
                  </a:cubicBezTo>
                  <a:cubicBezTo>
                    <a:pt x="9932" y="12016"/>
                    <a:pt x="6632" y="12518"/>
                    <a:pt x="4232" y="12811"/>
                  </a:cubicBezTo>
                  <a:cubicBezTo>
                    <a:pt x="1832" y="13104"/>
                    <a:pt x="332" y="13188"/>
                    <a:pt x="182" y="13062"/>
                  </a:cubicBezTo>
                  <a:cubicBezTo>
                    <a:pt x="32" y="12937"/>
                    <a:pt x="1232" y="12602"/>
                    <a:pt x="2882" y="12434"/>
                  </a:cubicBezTo>
                  <a:cubicBezTo>
                    <a:pt x="4532" y="12267"/>
                    <a:pt x="6632" y="12267"/>
                    <a:pt x="8282" y="12434"/>
                  </a:cubicBezTo>
                  <a:cubicBezTo>
                    <a:pt x="9932" y="12602"/>
                    <a:pt x="11132" y="12937"/>
                    <a:pt x="11582" y="13732"/>
                  </a:cubicBezTo>
                  <a:cubicBezTo>
                    <a:pt x="12032" y="14527"/>
                    <a:pt x="11732" y="15783"/>
                    <a:pt x="11132" y="17165"/>
                  </a:cubicBezTo>
                  <a:cubicBezTo>
                    <a:pt x="10532" y="18546"/>
                    <a:pt x="9632" y="20053"/>
                    <a:pt x="8732" y="215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2" name="Line"/>
            <p:cNvSpPr/>
            <p:nvPr/>
          </p:nvSpPr>
          <p:spPr>
            <a:xfrm>
              <a:off x="3325283" y="6335406"/>
              <a:ext cx="160868" cy="261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378" fill="norm" stroke="1" extrusionOk="0">
                  <a:moveTo>
                    <a:pt x="14587" y="0"/>
                  </a:moveTo>
                  <a:cubicBezTo>
                    <a:pt x="11781" y="2765"/>
                    <a:pt x="8976" y="5530"/>
                    <a:pt x="6592" y="8381"/>
                  </a:cubicBezTo>
                  <a:cubicBezTo>
                    <a:pt x="4207" y="11232"/>
                    <a:pt x="2244" y="14170"/>
                    <a:pt x="1122" y="16330"/>
                  </a:cubicBezTo>
                  <a:cubicBezTo>
                    <a:pt x="0" y="18490"/>
                    <a:pt x="-281" y="19872"/>
                    <a:pt x="280" y="20650"/>
                  </a:cubicBezTo>
                  <a:cubicBezTo>
                    <a:pt x="841" y="21427"/>
                    <a:pt x="2244" y="21600"/>
                    <a:pt x="5470" y="21082"/>
                  </a:cubicBezTo>
                  <a:cubicBezTo>
                    <a:pt x="8696" y="20563"/>
                    <a:pt x="13745" y="19354"/>
                    <a:pt x="16690" y="18403"/>
                  </a:cubicBezTo>
                  <a:cubicBezTo>
                    <a:pt x="19636" y="17453"/>
                    <a:pt x="20477" y="16762"/>
                    <a:pt x="21319" y="160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3" name="Line"/>
            <p:cNvSpPr/>
            <p:nvPr/>
          </p:nvSpPr>
          <p:spPr>
            <a:xfrm>
              <a:off x="3439022" y="6500506"/>
              <a:ext cx="21729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4533"/>
                    <a:pt x="4448" y="9067"/>
                    <a:pt x="1502" y="12667"/>
                  </a:cubicBezTo>
                  <a:cubicBezTo>
                    <a:pt x="-1443" y="16267"/>
                    <a:pt x="521" y="18933"/>
                    <a:pt x="24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4" name="Line"/>
            <p:cNvSpPr/>
            <p:nvPr/>
          </p:nvSpPr>
          <p:spPr>
            <a:xfrm>
              <a:off x="3517900" y="6595756"/>
              <a:ext cx="8890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914" y="4800"/>
                    <a:pt x="8229" y="9600"/>
                    <a:pt x="4629" y="13200"/>
                  </a:cubicBezTo>
                  <a:cubicBezTo>
                    <a:pt x="1029" y="16800"/>
                    <a:pt x="514" y="192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5" name="Line"/>
            <p:cNvSpPr/>
            <p:nvPr/>
          </p:nvSpPr>
          <p:spPr>
            <a:xfrm>
              <a:off x="3725079" y="6303656"/>
              <a:ext cx="96895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8" h="21600" fill="norm" stroke="1" extrusionOk="0">
                  <a:moveTo>
                    <a:pt x="15681" y="0"/>
                  </a:moveTo>
                  <a:cubicBezTo>
                    <a:pt x="11545" y="2057"/>
                    <a:pt x="7409" y="4114"/>
                    <a:pt x="4881" y="6300"/>
                  </a:cubicBezTo>
                  <a:cubicBezTo>
                    <a:pt x="2353" y="8486"/>
                    <a:pt x="1434" y="10800"/>
                    <a:pt x="745" y="12279"/>
                  </a:cubicBezTo>
                  <a:cubicBezTo>
                    <a:pt x="56" y="13757"/>
                    <a:pt x="-404" y="14400"/>
                    <a:pt x="515" y="14786"/>
                  </a:cubicBezTo>
                  <a:cubicBezTo>
                    <a:pt x="1434" y="15171"/>
                    <a:pt x="3732" y="15300"/>
                    <a:pt x="6490" y="14914"/>
                  </a:cubicBezTo>
                  <a:cubicBezTo>
                    <a:pt x="9247" y="14529"/>
                    <a:pt x="12464" y="13629"/>
                    <a:pt x="14992" y="12857"/>
                  </a:cubicBezTo>
                  <a:cubicBezTo>
                    <a:pt x="17519" y="12086"/>
                    <a:pt x="19358" y="11443"/>
                    <a:pt x="20277" y="11443"/>
                  </a:cubicBezTo>
                  <a:cubicBezTo>
                    <a:pt x="21196" y="11443"/>
                    <a:pt x="21196" y="12086"/>
                    <a:pt x="20736" y="13886"/>
                  </a:cubicBezTo>
                  <a:cubicBezTo>
                    <a:pt x="20277" y="15686"/>
                    <a:pt x="19358" y="18643"/>
                    <a:pt x="1843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6" name="Line"/>
            <p:cNvSpPr/>
            <p:nvPr/>
          </p:nvSpPr>
          <p:spPr>
            <a:xfrm>
              <a:off x="3873500" y="6608456"/>
              <a:ext cx="889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7" name="Line"/>
            <p:cNvSpPr/>
            <p:nvPr/>
          </p:nvSpPr>
          <p:spPr>
            <a:xfrm>
              <a:off x="4032250" y="6343465"/>
              <a:ext cx="139700" cy="25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5" fill="norm" stroke="1" extrusionOk="0">
                  <a:moveTo>
                    <a:pt x="0" y="4175"/>
                  </a:moveTo>
                  <a:cubicBezTo>
                    <a:pt x="655" y="3095"/>
                    <a:pt x="1309" y="2015"/>
                    <a:pt x="2618" y="1205"/>
                  </a:cubicBezTo>
                  <a:cubicBezTo>
                    <a:pt x="3927" y="395"/>
                    <a:pt x="5891" y="-145"/>
                    <a:pt x="8182" y="35"/>
                  </a:cubicBezTo>
                  <a:cubicBezTo>
                    <a:pt x="10473" y="215"/>
                    <a:pt x="13091" y="1115"/>
                    <a:pt x="12927" y="3635"/>
                  </a:cubicBezTo>
                  <a:cubicBezTo>
                    <a:pt x="12764" y="6155"/>
                    <a:pt x="9818" y="10295"/>
                    <a:pt x="7855" y="12725"/>
                  </a:cubicBezTo>
                  <a:cubicBezTo>
                    <a:pt x="5891" y="15155"/>
                    <a:pt x="4909" y="15875"/>
                    <a:pt x="3764" y="16865"/>
                  </a:cubicBezTo>
                  <a:cubicBezTo>
                    <a:pt x="2618" y="17855"/>
                    <a:pt x="1309" y="19115"/>
                    <a:pt x="1964" y="19745"/>
                  </a:cubicBezTo>
                  <a:cubicBezTo>
                    <a:pt x="2618" y="20375"/>
                    <a:pt x="5236" y="20375"/>
                    <a:pt x="8836" y="20555"/>
                  </a:cubicBezTo>
                  <a:cubicBezTo>
                    <a:pt x="12436" y="20735"/>
                    <a:pt x="17018" y="21095"/>
                    <a:pt x="21600" y="214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8" name="Line"/>
            <p:cNvSpPr/>
            <p:nvPr/>
          </p:nvSpPr>
          <p:spPr>
            <a:xfrm>
              <a:off x="4140200" y="6684656"/>
              <a:ext cx="1016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9" name="Line"/>
            <p:cNvSpPr/>
            <p:nvPr/>
          </p:nvSpPr>
          <p:spPr>
            <a:xfrm>
              <a:off x="4483100" y="6379856"/>
              <a:ext cx="31750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440" y="4600"/>
                    <a:pt x="2880" y="9200"/>
                    <a:pt x="6480" y="12800"/>
                  </a:cubicBezTo>
                  <a:cubicBezTo>
                    <a:pt x="10080" y="16400"/>
                    <a:pt x="15840" y="190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0" name="Line"/>
            <p:cNvSpPr/>
            <p:nvPr/>
          </p:nvSpPr>
          <p:spPr>
            <a:xfrm>
              <a:off x="4552949" y="6602106"/>
              <a:ext cx="1143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1" name="Line"/>
            <p:cNvSpPr/>
            <p:nvPr/>
          </p:nvSpPr>
          <p:spPr>
            <a:xfrm>
              <a:off x="4870449" y="6386206"/>
              <a:ext cx="25401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3491"/>
                    <a:pt x="14400" y="6982"/>
                    <a:pt x="18000" y="10582"/>
                  </a:cubicBezTo>
                  <a:cubicBezTo>
                    <a:pt x="21600" y="14182"/>
                    <a:pt x="21600" y="1789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2" name="Line"/>
            <p:cNvSpPr/>
            <p:nvPr/>
          </p:nvSpPr>
          <p:spPr>
            <a:xfrm>
              <a:off x="4965700" y="6646556"/>
              <a:ext cx="635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2057"/>
                    <a:pt x="15840" y="4114"/>
                    <a:pt x="12240" y="7714"/>
                  </a:cubicBezTo>
                  <a:cubicBezTo>
                    <a:pt x="8640" y="11314"/>
                    <a:pt x="4320" y="1645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3" name="Line"/>
            <p:cNvSpPr/>
            <p:nvPr/>
          </p:nvSpPr>
          <p:spPr>
            <a:xfrm>
              <a:off x="5173243" y="6365438"/>
              <a:ext cx="154407" cy="252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276" fill="norm" stroke="1" extrusionOk="0">
                  <a:moveTo>
                    <a:pt x="1152" y="3358"/>
                  </a:moveTo>
                  <a:cubicBezTo>
                    <a:pt x="4071" y="2109"/>
                    <a:pt x="6990" y="859"/>
                    <a:pt x="9471" y="324"/>
                  </a:cubicBezTo>
                  <a:cubicBezTo>
                    <a:pt x="11952" y="-212"/>
                    <a:pt x="13996" y="-33"/>
                    <a:pt x="15163" y="502"/>
                  </a:cubicBezTo>
                  <a:cubicBezTo>
                    <a:pt x="16331" y="1038"/>
                    <a:pt x="16623" y="1930"/>
                    <a:pt x="14579" y="4519"/>
                  </a:cubicBezTo>
                  <a:cubicBezTo>
                    <a:pt x="12536" y="7107"/>
                    <a:pt x="8158" y="11391"/>
                    <a:pt x="5385" y="13980"/>
                  </a:cubicBezTo>
                  <a:cubicBezTo>
                    <a:pt x="2612" y="16568"/>
                    <a:pt x="1444" y="17461"/>
                    <a:pt x="715" y="18353"/>
                  </a:cubicBezTo>
                  <a:cubicBezTo>
                    <a:pt x="-15" y="19246"/>
                    <a:pt x="-307" y="20138"/>
                    <a:pt x="423" y="20674"/>
                  </a:cubicBezTo>
                  <a:cubicBezTo>
                    <a:pt x="1152" y="21209"/>
                    <a:pt x="2904" y="21388"/>
                    <a:pt x="6261" y="21209"/>
                  </a:cubicBezTo>
                  <a:cubicBezTo>
                    <a:pt x="9617" y="21031"/>
                    <a:pt x="14579" y="20495"/>
                    <a:pt x="17352" y="20049"/>
                  </a:cubicBezTo>
                  <a:cubicBezTo>
                    <a:pt x="20125" y="19603"/>
                    <a:pt x="20709" y="19246"/>
                    <a:pt x="21293" y="188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4" name="Line"/>
            <p:cNvSpPr/>
            <p:nvPr/>
          </p:nvSpPr>
          <p:spPr>
            <a:xfrm>
              <a:off x="5416549" y="6320156"/>
              <a:ext cx="121974" cy="472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7" h="21523" fill="norm" stroke="1" extrusionOk="0">
                  <a:moveTo>
                    <a:pt x="2197" y="1273"/>
                  </a:moveTo>
                  <a:cubicBezTo>
                    <a:pt x="3295" y="887"/>
                    <a:pt x="4393" y="502"/>
                    <a:pt x="6773" y="260"/>
                  </a:cubicBezTo>
                  <a:cubicBezTo>
                    <a:pt x="9153" y="19"/>
                    <a:pt x="12814" y="-77"/>
                    <a:pt x="15376" y="68"/>
                  </a:cubicBezTo>
                  <a:cubicBezTo>
                    <a:pt x="17939" y="212"/>
                    <a:pt x="19403" y="598"/>
                    <a:pt x="20319" y="1032"/>
                  </a:cubicBezTo>
                  <a:cubicBezTo>
                    <a:pt x="21234" y="1466"/>
                    <a:pt x="21600" y="1948"/>
                    <a:pt x="19953" y="2912"/>
                  </a:cubicBezTo>
                  <a:cubicBezTo>
                    <a:pt x="18305" y="3877"/>
                    <a:pt x="14644" y="5323"/>
                    <a:pt x="11715" y="6432"/>
                  </a:cubicBezTo>
                  <a:cubicBezTo>
                    <a:pt x="8786" y="7541"/>
                    <a:pt x="6590" y="8312"/>
                    <a:pt x="5492" y="9035"/>
                  </a:cubicBezTo>
                  <a:cubicBezTo>
                    <a:pt x="4393" y="9759"/>
                    <a:pt x="4393" y="10434"/>
                    <a:pt x="6224" y="11253"/>
                  </a:cubicBezTo>
                  <a:cubicBezTo>
                    <a:pt x="8054" y="12073"/>
                    <a:pt x="11715" y="13037"/>
                    <a:pt x="14278" y="14050"/>
                  </a:cubicBezTo>
                  <a:cubicBezTo>
                    <a:pt x="16841" y="15062"/>
                    <a:pt x="18305" y="16123"/>
                    <a:pt x="16658" y="17280"/>
                  </a:cubicBezTo>
                  <a:cubicBezTo>
                    <a:pt x="15010" y="18437"/>
                    <a:pt x="10251" y="19691"/>
                    <a:pt x="6956" y="20414"/>
                  </a:cubicBezTo>
                  <a:cubicBezTo>
                    <a:pt x="3661" y="21137"/>
                    <a:pt x="1831" y="21330"/>
                    <a:pt x="0" y="215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5" name="Line"/>
            <p:cNvSpPr/>
            <p:nvPr/>
          </p:nvSpPr>
          <p:spPr>
            <a:xfrm>
              <a:off x="7495116" y="6434889"/>
              <a:ext cx="138126" cy="334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8" h="20918" fill="norm" stroke="1" extrusionOk="0">
                  <a:moveTo>
                    <a:pt x="6353" y="11264"/>
                  </a:moveTo>
                  <a:cubicBezTo>
                    <a:pt x="4447" y="14444"/>
                    <a:pt x="2541" y="17625"/>
                    <a:pt x="1429" y="19413"/>
                  </a:cubicBezTo>
                  <a:cubicBezTo>
                    <a:pt x="318" y="21202"/>
                    <a:pt x="0" y="21600"/>
                    <a:pt x="0" y="19480"/>
                  </a:cubicBezTo>
                  <a:cubicBezTo>
                    <a:pt x="0" y="17360"/>
                    <a:pt x="318" y="12721"/>
                    <a:pt x="1906" y="9144"/>
                  </a:cubicBezTo>
                  <a:cubicBezTo>
                    <a:pt x="3494" y="5566"/>
                    <a:pt x="6353" y="3048"/>
                    <a:pt x="8576" y="1656"/>
                  </a:cubicBezTo>
                  <a:cubicBezTo>
                    <a:pt x="10800" y="265"/>
                    <a:pt x="12388" y="0"/>
                    <a:pt x="14135" y="0"/>
                  </a:cubicBezTo>
                  <a:cubicBezTo>
                    <a:pt x="15882" y="0"/>
                    <a:pt x="17788" y="265"/>
                    <a:pt x="19218" y="1391"/>
                  </a:cubicBezTo>
                  <a:cubicBezTo>
                    <a:pt x="20647" y="2518"/>
                    <a:pt x="21600" y="4506"/>
                    <a:pt x="19535" y="6560"/>
                  </a:cubicBezTo>
                  <a:cubicBezTo>
                    <a:pt x="17471" y="8613"/>
                    <a:pt x="12388" y="10734"/>
                    <a:pt x="7306" y="128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6" name="Line"/>
            <p:cNvSpPr/>
            <p:nvPr/>
          </p:nvSpPr>
          <p:spPr>
            <a:xfrm>
              <a:off x="7626350" y="6646556"/>
              <a:ext cx="1206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305" y="6171"/>
                    <a:pt x="10611" y="12343"/>
                    <a:pt x="14211" y="15943"/>
                  </a:cubicBezTo>
                  <a:cubicBezTo>
                    <a:pt x="17811" y="19543"/>
                    <a:pt x="19705" y="205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7" name="Line"/>
            <p:cNvSpPr/>
            <p:nvPr/>
          </p:nvSpPr>
          <p:spPr>
            <a:xfrm>
              <a:off x="7664449" y="6657710"/>
              <a:ext cx="69851" cy="84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1" fill="norm" stroke="1" extrusionOk="0">
                  <a:moveTo>
                    <a:pt x="21600" y="385"/>
                  </a:moveTo>
                  <a:cubicBezTo>
                    <a:pt x="18327" y="-142"/>
                    <a:pt x="15055" y="-669"/>
                    <a:pt x="11455" y="2755"/>
                  </a:cubicBezTo>
                  <a:cubicBezTo>
                    <a:pt x="7855" y="6180"/>
                    <a:pt x="3927" y="13555"/>
                    <a:pt x="0" y="209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8" name="Line"/>
            <p:cNvSpPr/>
            <p:nvPr/>
          </p:nvSpPr>
          <p:spPr>
            <a:xfrm>
              <a:off x="7805869" y="6436297"/>
              <a:ext cx="118931" cy="25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2" h="21098" fill="norm" stroke="1" extrusionOk="0">
                  <a:moveTo>
                    <a:pt x="21292" y="2671"/>
                  </a:moveTo>
                  <a:cubicBezTo>
                    <a:pt x="20913" y="1800"/>
                    <a:pt x="20534" y="929"/>
                    <a:pt x="19397" y="407"/>
                  </a:cubicBezTo>
                  <a:cubicBezTo>
                    <a:pt x="18260" y="-116"/>
                    <a:pt x="16366" y="-290"/>
                    <a:pt x="13334" y="842"/>
                  </a:cubicBezTo>
                  <a:cubicBezTo>
                    <a:pt x="10303" y="1975"/>
                    <a:pt x="6134" y="4413"/>
                    <a:pt x="3481" y="7026"/>
                  </a:cubicBezTo>
                  <a:cubicBezTo>
                    <a:pt x="829" y="9639"/>
                    <a:pt x="-308" y="12426"/>
                    <a:pt x="71" y="14865"/>
                  </a:cubicBezTo>
                  <a:cubicBezTo>
                    <a:pt x="450" y="17304"/>
                    <a:pt x="2345" y="19394"/>
                    <a:pt x="4429" y="20352"/>
                  </a:cubicBezTo>
                  <a:cubicBezTo>
                    <a:pt x="6513" y="21310"/>
                    <a:pt x="8787" y="21136"/>
                    <a:pt x="11060" y="209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9" name="Line"/>
            <p:cNvSpPr/>
            <p:nvPr/>
          </p:nvSpPr>
          <p:spPr>
            <a:xfrm>
              <a:off x="7956550" y="6564006"/>
              <a:ext cx="127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0" name="Line"/>
            <p:cNvSpPr/>
            <p:nvPr/>
          </p:nvSpPr>
          <p:spPr>
            <a:xfrm>
              <a:off x="8000999" y="6411606"/>
              <a:ext cx="96999" cy="338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21600" fill="norm" stroke="1" extrusionOk="0">
                  <a:moveTo>
                    <a:pt x="0" y="0"/>
                  </a:moveTo>
                  <a:cubicBezTo>
                    <a:pt x="4596" y="405"/>
                    <a:pt x="9191" y="810"/>
                    <a:pt x="13098" y="2498"/>
                  </a:cubicBezTo>
                  <a:cubicBezTo>
                    <a:pt x="17004" y="4185"/>
                    <a:pt x="20221" y="7155"/>
                    <a:pt x="20911" y="9990"/>
                  </a:cubicBezTo>
                  <a:cubicBezTo>
                    <a:pt x="21600" y="12825"/>
                    <a:pt x="19762" y="15525"/>
                    <a:pt x="18383" y="17213"/>
                  </a:cubicBezTo>
                  <a:cubicBezTo>
                    <a:pt x="17004" y="18900"/>
                    <a:pt x="16085" y="19575"/>
                    <a:pt x="14706" y="20250"/>
                  </a:cubicBezTo>
                  <a:cubicBezTo>
                    <a:pt x="13328" y="20925"/>
                    <a:pt x="11489" y="21600"/>
                    <a:pt x="9651" y="21600"/>
                  </a:cubicBezTo>
                  <a:cubicBezTo>
                    <a:pt x="7813" y="21600"/>
                    <a:pt x="5974" y="20925"/>
                    <a:pt x="4136" y="202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1" name="Line"/>
            <p:cNvSpPr/>
            <p:nvPr/>
          </p:nvSpPr>
          <p:spPr>
            <a:xfrm>
              <a:off x="7931150" y="6481456"/>
              <a:ext cx="254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2" name="Line"/>
            <p:cNvSpPr/>
            <p:nvPr/>
          </p:nvSpPr>
          <p:spPr>
            <a:xfrm>
              <a:off x="8293099" y="6494156"/>
              <a:ext cx="133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14" y="10800"/>
                    <a:pt x="8229" y="0"/>
                    <a:pt x="11829" y="0"/>
                  </a:cubicBezTo>
                  <a:cubicBezTo>
                    <a:pt x="15429" y="0"/>
                    <a:pt x="18514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3" name="Line"/>
            <p:cNvSpPr/>
            <p:nvPr/>
          </p:nvSpPr>
          <p:spPr>
            <a:xfrm>
              <a:off x="8286750" y="6614806"/>
              <a:ext cx="1714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67" y="14400"/>
                    <a:pt x="11733" y="7200"/>
                    <a:pt x="15333" y="3600"/>
                  </a:cubicBezTo>
                  <a:cubicBezTo>
                    <a:pt x="18933" y="0"/>
                    <a:pt x="2026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4" name="Line"/>
            <p:cNvSpPr/>
            <p:nvPr/>
          </p:nvSpPr>
          <p:spPr>
            <a:xfrm>
              <a:off x="8801534" y="6152252"/>
              <a:ext cx="228167" cy="824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574" fill="norm" stroke="1" extrusionOk="0">
                  <a:moveTo>
                    <a:pt x="21361" y="639"/>
                  </a:moveTo>
                  <a:cubicBezTo>
                    <a:pt x="18983" y="306"/>
                    <a:pt x="16605" y="-26"/>
                    <a:pt x="14227" y="2"/>
                  </a:cubicBezTo>
                  <a:cubicBezTo>
                    <a:pt x="11849" y="29"/>
                    <a:pt x="9471" y="417"/>
                    <a:pt x="8282" y="916"/>
                  </a:cubicBezTo>
                  <a:cubicBezTo>
                    <a:pt x="7093" y="1414"/>
                    <a:pt x="7093" y="2023"/>
                    <a:pt x="8183" y="3159"/>
                  </a:cubicBezTo>
                  <a:cubicBezTo>
                    <a:pt x="9273" y="4294"/>
                    <a:pt x="11453" y="5956"/>
                    <a:pt x="12344" y="7257"/>
                  </a:cubicBezTo>
                  <a:cubicBezTo>
                    <a:pt x="13236" y="8559"/>
                    <a:pt x="12840" y="9500"/>
                    <a:pt x="11056" y="10331"/>
                  </a:cubicBezTo>
                  <a:cubicBezTo>
                    <a:pt x="9273" y="11162"/>
                    <a:pt x="6102" y="11882"/>
                    <a:pt x="3922" y="12269"/>
                  </a:cubicBezTo>
                  <a:cubicBezTo>
                    <a:pt x="1743" y="12657"/>
                    <a:pt x="554" y="12712"/>
                    <a:pt x="157" y="12602"/>
                  </a:cubicBezTo>
                  <a:cubicBezTo>
                    <a:pt x="-239" y="12491"/>
                    <a:pt x="157" y="12214"/>
                    <a:pt x="851" y="12020"/>
                  </a:cubicBezTo>
                  <a:cubicBezTo>
                    <a:pt x="1544" y="11826"/>
                    <a:pt x="2535" y="11716"/>
                    <a:pt x="3625" y="11688"/>
                  </a:cubicBezTo>
                  <a:cubicBezTo>
                    <a:pt x="4715" y="11660"/>
                    <a:pt x="5904" y="11716"/>
                    <a:pt x="6796" y="11909"/>
                  </a:cubicBezTo>
                  <a:cubicBezTo>
                    <a:pt x="7688" y="12103"/>
                    <a:pt x="8282" y="12436"/>
                    <a:pt x="8183" y="13183"/>
                  </a:cubicBezTo>
                  <a:cubicBezTo>
                    <a:pt x="8084" y="13931"/>
                    <a:pt x="7291" y="15094"/>
                    <a:pt x="5805" y="16368"/>
                  </a:cubicBezTo>
                  <a:cubicBezTo>
                    <a:pt x="4319" y="17642"/>
                    <a:pt x="2139" y="19026"/>
                    <a:pt x="1049" y="19857"/>
                  </a:cubicBezTo>
                  <a:cubicBezTo>
                    <a:pt x="-41" y="20688"/>
                    <a:pt x="-41" y="20965"/>
                    <a:pt x="1445" y="21186"/>
                  </a:cubicBezTo>
                  <a:cubicBezTo>
                    <a:pt x="2932" y="21408"/>
                    <a:pt x="5904" y="21574"/>
                    <a:pt x="9372" y="21574"/>
                  </a:cubicBezTo>
                  <a:cubicBezTo>
                    <a:pt x="12840" y="21574"/>
                    <a:pt x="16803" y="21408"/>
                    <a:pt x="20767" y="212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5" name="Line"/>
            <p:cNvSpPr/>
            <p:nvPr/>
          </p:nvSpPr>
          <p:spPr>
            <a:xfrm>
              <a:off x="9912350" y="6265556"/>
              <a:ext cx="127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6" name="Line"/>
            <p:cNvSpPr/>
            <p:nvPr/>
          </p:nvSpPr>
          <p:spPr>
            <a:xfrm>
              <a:off x="9927731" y="6157606"/>
              <a:ext cx="41769" cy="4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11040" y="0"/>
                  </a:moveTo>
                  <a:cubicBezTo>
                    <a:pt x="4868" y="10800"/>
                    <a:pt x="-1303" y="21600"/>
                    <a:pt x="240" y="21600"/>
                  </a:cubicBezTo>
                  <a:cubicBezTo>
                    <a:pt x="1783" y="21600"/>
                    <a:pt x="11040" y="10800"/>
                    <a:pt x="2029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7" name="Line"/>
            <p:cNvSpPr/>
            <p:nvPr/>
          </p:nvSpPr>
          <p:spPr>
            <a:xfrm>
              <a:off x="10083800" y="6310006"/>
              <a:ext cx="1016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8" name="Line"/>
            <p:cNvSpPr/>
            <p:nvPr/>
          </p:nvSpPr>
          <p:spPr>
            <a:xfrm>
              <a:off x="10071100" y="6379856"/>
              <a:ext cx="1206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9" name="Line"/>
            <p:cNvSpPr/>
            <p:nvPr/>
          </p:nvSpPr>
          <p:spPr>
            <a:xfrm>
              <a:off x="10426664" y="6157606"/>
              <a:ext cx="88936" cy="177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6" h="21504" fill="norm" stroke="1" extrusionOk="0">
                  <a:moveTo>
                    <a:pt x="16585" y="0"/>
                  </a:moveTo>
                  <a:cubicBezTo>
                    <a:pt x="13069" y="4371"/>
                    <a:pt x="9553" y="8743"/>
                    <a:pt x="7041" y="11700"/>
                  </a:cubicBezTo>
                  <a:cubicBezTo>
                    <a:pt x="4529" y="14657"/>
                    <a:pt x="3022" y="16200"/>
                    <a:pt x="1766" y="17614"/>
                  </a:cubicBezTo>
                  <a:cubicBezTo>
                    <a:pt x="511" y="19029"/>
                    <a:pt x="-494" y="20314"/>
                    <a:pt x="259" y="20957"/>
                  </a:cubicBezTo>
                  <a:cubicBezTo>
                    <a:pt x="1013" y="21600"/>
                    <a:pt x="3525" y="21600"/>
                    <a:pt x="7292" y="21343"/>
                  </a:cubicBezTo>
                  <a:cubicBezTo>
                    <a:pt x="11059" y="21086"/>
                    <a:pt x="16083" y="20571"/>
                    <a:pt x="21106" y="200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0" name="Line"/>
            <p:cNvSpPr/>
            <p:nvPr/>
          </p:nvSpPr>
          <p:spPr>
            <a:xfrm>
              <a:off x="10502900" y="6316356"/>
              <a:ext cx="3810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424"/>
                    <a:pt x="9600" y="847"/>
                    <a:pt x="6000" y="2118"/>
                  </a:cubicBezTo>
                  <a:cubicBezTo>
                    <a:pt x="2400" y="3388"/>
                    <a:pt x="1200" y="5506"/>
                    <a:pt x="600" y="8894"/>
                  </a:cubicBezTo>
                  <a:cubicBezTo>
                    <a:pt x="0" y="12282"/>
                    <a:pt x="0" y="1694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1" name="Line"/>
            <p:cNvSpPr/>
            <p:nvPr/>
          </p:nvSpPr>
          <p:spPr>
            <a:xfrm>
              <a:off x="9944099" y="6627506"/>
              <a:ext cx="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2" name="Line"/>
            <p:cNvSpPr/>
            <p:nvPr/>
          </p:nvSpPr>
          <p:spPr>
            <a:xfrm>
              <a:off x="9975850" y="6525906"/>
              <a:ext cx="63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3" name="Line"/>
            <p:cNvSpPr/>
            <p:nvPr/>
          </p:nvSpPr>
          <p:spPr>
            <a:xfrm>
              <a:off x="10064750" y="6626283"/>
              <a:ext cx="69850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3273" y="11040"/>
                    <a:pt x="6545" y="1783"/>
                    <a:pt x="10145" y="240"/>
                  </a:cubicBezTo>
                  <a:cubicBezTo>
                    <a:pt x="13745" y="-1303"/>
                    <a:pt x="17673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4" name="Line"/>
            <p:cNvSpPr/>
            <p:nvPr/>
          </p:nvSpPr>
          <p:spPr>
            <a:xfrm>
              <a:off x="10058400" y="6671956"/>
              <a:ext cx="1206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5" name="Line"/>
            <p:cNvSpPr/>
            <p:nvPr/>
          </p:nvSpPr>
          <p:spPr>
            <a:xfrm>
              <a:off x="10291233" y="6586729"/>
              <a:ext cx="148168" cy="148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6" fill="norm" stroke="1" extrusionOk="0">
                  <a:moveTo>
                    <a:pt x="4937" y="384"/>
                  </a:moveTo>
                  <a:cubicBezTo>
                    <a:pt x="6480" y="80"/>
                    <a:pt x="8023" y="-224"/>
                    <a:pt x="9566" y="232"/>
                  </a:cubicBezTo>
                  <a:cubicBezTo>
                    <a:pt x="11109" y="689"/>
                    <a:pt x="12651" y="1906"/>
                    <a:pt x="12651" y="3883"/>
                  </a:cubicBezTo>
                  <a:cubicBezTo>
                    <a:pt x="12651" y="5861"/>
                    <a:pt x="11109" y="8599"/>
                    <a:pt x="9257" y="10576"/>
                  </a:cubicBezTo>
                  <a:cubicBezTo>
                    <a:pt x="7406" y="12553"/>
                    <a:pt x="5246" y="13770"/>
                    <a:pt x="3394" y="14683"/>
                  </a:cubicBezTo>
                  <a:cubicBezTo>
                    <a:pt x="1543" y="15596"/>
                    <a:pt x="0" y="16204"/>
                    <a:pt x="0" y="16813"/>
                  </a:cubicBezTo>
                  <a:cubicBezTo>
                    <a:pt x="0" y="17421"/>
                    <a:pt x="1543" y="18030"/>
                    <a:pt x="5400" y="18790"/>
                  </a:cubicBezTo>
                  <a:cubicBezTo>
                    <a:pt x="9257" y="19551"/>
                    <a:pt x="15429" y="20463"/>
                    <a:pt x="21600" y="213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6" name="Line"/>
            <p:cNvSpPr/>
            <p:nvPr/>
          </p:nvSpPr>
          <p:spPr>
            <a:xfrm>
              <a:off x="9918700" y="6938656"/>
              <a:ext cx="127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7" name="Line"/>
            <p:cNvSpPr/>
            <p:nvPr/>
          </p:nvSpPr>
          <p:spPr>
            <a:xfrm>
              <a:off x="9956800" y="6824356"/>
              <a:ext cx="254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8" name="Line"/>
            <p:cNvSpPr/>
            <p:nvPr/>
          </p:nvSpPr>
          <p:spPr>
            <a:xfrm>
              <a:off x="10026649" y="6896323"/>
              <a:ext cx="133351" cy="16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29" y="10800"/>
                    <a:pt x="2057" y="0"/>
                    <a:pt x="5657" y="0"/>
                  </a:cubicBezTo>
                  <a:cubicBezTo>
                    <a:pt x="9257" y="0"/>
                    <a:pt x="15429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9" name="Line"/>
            <p:cNvSpPr/>
            <p:nvPr/>
          </p:nvSpPr>
          <p:spPr>
            <a:xfrm>
              <a:off x="10058399" y="6970406"/>
              <a:ext cx="133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0" name="Line"/>
            <p:cNvSpPr/>
            <p:nvPr/>
          </p:nvSpPr>
          <p:spPr>
            <a:xfrm>
              <a:off x="10299700" y="6894206"/>
              <a:ext cx="25400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1200"/>
                    <a:pt x="7200" y="2400"/>
                    <a:pt x="3600" y="6000"/>
                  </a:cubicBezTo>
                  <a:cubicBezTo>
                    <a:pt x="0" y="9600"/>
                    <a:pt x="0" y="15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1" name="Line"/>
            <p:cNvSpPr/>
            <p:nvPr/>
          </p:nvSpPr>
          <p:spPr>
            <a:xfrm>
              <a:off x="9175750" y="6132206"/>
              <a:ext cx="1" cy="1206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2" name="Line"/>
            <p:cNvSpPr/>
            <p:nvPr/>
          </p:nvSpPr>
          <p:spPr>
            <a:xfrm>
              <a:off x="9182100" y="6138556"/>
              <a:ext cx="69850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709" y="6092"/>
                    <a:pt x="9818" y="12185"/>
                    <a:pt x="6218" y="15785"/>
                  </a:cubicBezTo>
                  <a:cubicBezTo>
                    <a:pt x="2618" y="19385"/>
                    <a:pt x="1309" y="2049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3" name="Line"/>
            <p:cNvSpPr/>
            <p:nvPr/>
          </p:nvSpPr>
          <p:spPr>
            <a:xfrm>
              <a:off x="9251950" y="6251637"/>
              <a:ext cx="90031" cy="172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1488" fill="norm" stroke="1" extrusionOk="0">
                  <a:moveTo>
                    <a:pt x="1507" y="1732"/>
                  </a:moveTo>
                  <a:cubicBezTo>
                    <a:pt x="3516" y="942"/>
                    <a:pt x="5526" y="151"/>
                    <a:pt x="7786" y="20"/>
                  </a:cubicBezTo>
                  <a:cubicBezTo>
                    <a:pt x="10047" y="-112"/>
                    <a:pt x="12558" y="415"/>
                    <a:pt x="14065" y="1337"/>
                  </a:cubicBezTo>
                  <a:cubicBezTo>
                    <a:pt x="15572" y="2259"/>
                    <a:pt x="16074" y="3576"/>
                    <a:pt x="16074" y="4893"/>
                  </a:cubicBezTo>
                  <a:cubicBezTo>
                    <a:pt x="16074" y="6210"/>
                    <a:pt x="15572" y="7527"/>
                    <a:pt x="13814" y="8581"/>
                  </a:cubicBezTo>
                  <a:cubicBezTo>
                    <a:pt x="12056" y="9634"/>
                    <a:pt x="9042" y="10425"/>
                    <a:pt x="9042" y="10820"/>
                  </a:cubicBezTo>
                  <a:cubicBezTo>
                    <a:pt x="9042" y="11215"/>
                    <a:pt x="12056" y="11215"/>
                    <a:pt x="15070" y="12005"/>
                  </a:cubicBezTo>
                  <a:cubicBezTo>
                    <a:pt x="18084" y="12795"/>
                    <a:pt x="21098" y="14376"/>
                    <a:pt x="21349" y="15825"/>
                  </a:cubicBezTo>
                  <a:cubicBezTo>
                    <a:pt x="21600" y="17273"/>
                    <a:pt x="19088" y="18590"/>
                    <a:pt x="15070" y="19512"/>
                  </a:cubicBezTo>
                  <a:cubicBezTo>
                    <a:pt x="11051" y="20434"/>
                    <a:pt x="5526" y="20961"/>
                    <a:pt x="0" y="214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4" name="Line"/>
            <p:cNvSpPr/>
            <p:nvPr/>
          </p:nvSpPr>
          <p:spPr>
            <a:xfrm>
              <a:off x="9093200" y="6563733"/>
              <a:ext cx="31750" cy="89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2" fill="norm" stroke="1" extrusionOk="0">
                  <a:moveTo>
                    <a:pt x="0" y="4585"/>
                  </a:moveTo>
                  <a:cubicBezTo>
                    <a:pt x="0" y="2074"/>
                    <a:pt x="0" y="-438"/>
                    <a:pt x="2160" y="64"/>
                  </a:cubicBezTo>
                  <a:cubicBezTo>
                    <a:pt x="4320" y="567"/>
                    <a:pt x="8640" y="4083"/>
                    <a:pt x="12240" y="8102"/>
                  </a:cubicBezTo>
                  <a:cubicBezTo>
                    <a:pt x="15840" y="12120"/>
                    <a:pt x="18720" y="16641"/>
                    <a:pt x="21600" y="211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5" name="Line"/>
            <p:cNvSpPr/>
            <p:nvPr/>
          </p:nvSpPr>
          <p:spPr>
            <a:xfrm>
              <a:off x="9142194" y="6564006"/>
              <a:ext cx="58956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6" h="21600" fill="norm" stroke="1" extrusionOk="0">
                  <a:moveTo>
                    <a:pt x="20746" y="0"/>
                  </a:moveTo>
                  <a:cubicBezTo>
                    <a:pt x="13298" y="5867"/>
                    <a:pt x="5849" y="11733"/>
                    <a:pt x="2498" y="15333"/>
                  </a:cubicBezTo>
                  <a:cubicBezTo>
                    <a:pt x="-854" y="18933"/>
                    <a:pt x="-109" y="20267"/>
                    <a:pt x="63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6" name="Line"/>
            <p:cNvSpPr/>
            <p:nvPr/>
          </p:nvSpPr>
          <p:spPr>
            <a:xfrm>
              <a:off x="9182100" y="6641385"/>
              <a:ext cx="93363" cy="176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2" h="21457" fill="norm" stroke="1" extrusionOk="0">
                  <a:moveTo>
                    <a:pt x="4320" y="3714"/>
                  </a:moveTo>
                  <a:cubicBezTo>
                    <a:pt x="4800" y="2428"/>
                    <a:pt x="5280" y="1143"/>
                    <a:pt x="6960" y="500"/>
                  </a:cubicBezTo>
                  <a:cubicBezTo>
                    <a:pt x="8640" y="-143"/>
                    <a:pt x="11520" y="-143"/>
                    <a:pt x="13680" y="371"/>
                  </a:cubicBezTo>
                  <a:cubicBezTo>
                    <a:pt x="15840" y="886"/>
                    <a:pt x="17280" y="1914"/>
                    <a:pt x="17760" y="3071"/>
                  </a:cubicBezTo>
                  <a:cubicBezTo>
                    <a:pt x="18240" y="4228"/>
                    <a:pt x="17760" y="5514"/>
                    <a:pt x="15840" y="6414"/>
                  </a:cubicBezTo>
                  <a:cubicBezTo>
                    <a:pt x="13920" y="7314"/>
                    <a:pt x="10560" y="7828"/>
                    <a:pt x="10080" y="7957"/>
                  </a:cubicBezTo>
                  <a:cubicBezTo>
                    <a:pt x="9600" y="8086"/>
                    <a:pt x="12000" y="7828"/>
                    <a:pt x="14400" y="7828"/>
                  </a:cubicBezTo>
                  <a:cubicBezTo>
                    <a:pt x="16800" y="7828"/>
                    <a:pt x="19200" y="8086"/>
                    <a:pt x="20400" y="8857"/>
                  </a:cubicBezTo>
                  <a:cubicBezTo>
                    <a:pt x="21600" y="9628"/>
                    <a:pt x="21600" y="10914"/>
                    <a:pt x="18960" y="12586"/>
                  </a:cubicBezTo>
                  <a:cubicBezTo>
                    <a:pt x="16320" y="14257"/>
                    <a:pt x="11040" y="16314"/>
                    <a:pt x="7440" y="17857"/>
                  </a:cubicBezTo>
                  <a:cubicBezTo>
                    <a:pt x="3840" y="19400"/>
                    <a:pt x="1920" y="20428"/>
                    <a:pt x="0" y="214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7" name="Line"/>
            <p:cNvSpPr/>
            <p:nvPr/>
          </p:nvSpPr>
          <p:spPr>
            <a:xfrm>
              <a:off x="9118600" y="6938656"/>
              <a:ext cx="444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8" name="Line"/>
            <p:cNvSpPr/>
            <p:nvPr/>
          </p:nvSpPr>
          <p:spPr>
            <a:xfrm>
              <a:off x="9207500" y="6900556"/>
              <a:ext cx="101600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50" y="514"/>
                    <a:pt x="17100" y="1029"/>
                    <a:pt x="13950" y="3986"/>
                  </a:cubicBezTo>
                  <a:cubicBezTo>
                    <a:pt x="10800" y="6943"/>
                    <a:pt x="6750" y="12343"/>
                    <a:pt x="4275" y="15686"/>
                  </a:cubicBezTo>
                  <a:cubicBezTo>
                    <a:pt x="1800" y="19029"/>
                    <a:pt x="900" y="203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9" name="Line"/>
            <p:cNvSpPr/>
            <p:nvPr/>
          </p:nvSpPr>
          <p:spPr>
            <a:xfrm>
              <a:off x="9283700" y="6981883"/>
              <a:ext cx="68326" cy="159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480" fill="norm" stroke="1" extrusionOk="0">
                  <a:moveTo>
                    <a:pt x="0" y="1017"/>
                  </a:moveTo>
                  <a:cubicBezTo>
                    <a:pt x="3273" y="448"/>
                    <a:pt x="6545" y="-120"/>
                    <a:pt x="9818" y="22"/>
                  </a:cubicBezTo>
                  <a:cubicBezTo>
                    <a:pt x="13091" y="164"/>
                    <a:pt x="16364" y="1017"/>
                    <a:pt x="17673" y="2154"/>
                  </a:cubicBezTo>
                  <a:cubicBezTo>
                    <a:pt x="18982" y="3291"/>
                    <a:pt x="18327" y="4712"/>
                    <a:pt x="15709" y="5564"/>
                  </a:cubicBezTo>
                  <a:cubicBezTo>
                    <a:pt x="13091" y="6417"/>
                    <a:pt x="8509" y="6701"/>
                    <a:pt x="7855" y="7127"/>
                  </a:cubicBezTo>
                  <a:cubicBezTo>
                    <a:pt x="7200" y="7554"/>
                    <a:pt x="10473" y="8122"/>
                    <a:pt x="13418" y="8833"/>
                  </a:cubicBezTo>
                  <a:cubicBezTo>
                    <a:pt x="16364" y="9543"/>
                    <a:pt x="18982" y="10396"/>
                    <a:pt x="20291" y="11817"/>
                  </a:cubicBezTo>
                  <a:cubicBezTo>
                    <a:pt x="21600" y="13238"/>
                    <a:pt x="21600" y="15227"/>
                    <a:pt x="18655" y="16933"/>
                  </a:cubicBezTo>
                  <a:cubicBezTo>
                    <a:pt x="15709" y="18638"/>
                    <a:pt x="9818" y="20059"/>
                    <a:pt x="3927" y="214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0" name="Line"/>
            <p:cNvSpPr/>
            <p:nvPr/>
          </p:nvSpPr>
          <p:spPr>
            <a:xfrm>
              <a:off x="7702550" y="3642998"/>
              <a:ext cx="234950" cy="215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1" fill="norm" stroke="1" extrusionOk="0">
                  <a:moveTo>
                    <a:pt x="0" y="21391"/>
                  </a:moveTo>
                  <a:cubicBezTo>
                    <a:pt x="3308" y="15519"/>
                    <a:pt x="6616" y="9647"/>
                    <a:pt x="8659" y="6187"/>
                  </a:cubicBezTo>
                  <a:cubicBezTo>
                    <a:pt x="10703" y="2727"/>
                    <a:pt x="11481" y="1678"/>
                    <a:pt x="12357" y="944"/>
                  </a:cubicBezTo>
                  <a:cubicBezTo>
                    <a:pt x="13232" y="210"/>
                    <a:pt x="14205" y="-209"/>
                    <a:pt x="14886" y="106"/>
                  </a:cubicBezTo>
                  <a:cubicBezTo>
                    <a:pt x="15568" y="420"/>
                    <a:pt x="15957" y="1469"/>
                    <a:pt x="17027" y="4300"/>
                  </a:cubicBezTo>
                  <a:cubicBezTo>
                    <a:pt x="18097" y="7131"/>
                    <a:pt x="19849" y="11744"/>
                    <a:pt x="21600" y="163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1" name="Line"/>
            <p:cNvSpPr/>
            <p:nvPr/>
          </p:nvSpPr>
          <p:spPr>
            <a:xfrm>
              <a:off x="7620000" y="4926200"/>
              <a:ext cx="190500" cy="190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7" fill="norm" stroke="1" extrusionOk="0">
                  <a:moveTo>
                    <a:pt x="0" y="19883"/>
                  </a:moveTo>
                  <a:cubicBezTo>
                    <a:pt x="3360" y="15373"/>
                    <a:pt x="6720" y="10863"/>
                    <a:pt x="9360" y="7659"/>
                  </a:cubicBezTo>
                  <a:cubicBezTo>
                    <a:pt x="12000" y="4454"/>
                    <a:pt x="13920" y="2555"/>
                    <a:pt x="15480" y="1369"/>
                  </a:cubicBezTo>
                  <a:cubicBezTo>
                    <a:pt x="17040" y="182"/>
                    <a:pt x="18240" y="-293"/>
                    <a:pt x="19080" y="182"/>
                  </a:cubicBezTo>
                  <a:cubicBezTo>
                    <a:pt x="19920" y="656"/>
                    <a:pt x="20400" y="2081"/>
                    <a:pt x="20760" y="5760"/>
                  </a:cubicBezTo>
                  <a:cubicBezTo>
                    <a:pt x="21120" y="9439"/>
                    <a:pt x="21360" y="15373"/>
                    <a:pt x="21600" y="213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2" name="Line"/>
            <p:cNvSpPr/>
            <p:nvPr/>
          </p:nvSpPr>
          <p:spPr>
            <a:xfrm>
              <a:off x="7471138" y="6178076"/>
              <a:ext cx="206013" cy="195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2" h="21216" fill="norm" stroke="1" extrusionOk="0">
                  <a:moveTo>
                    <a:pt x="1615" y="21216"/>
                  </a:moveTo>
                  <a:cubicBezTo>
                    <a:pt x="954" y="20297"/>
                    <a:pt x="293" y="19378"/>
                    <a:pt x="72" y="18344"/>
                  </a:cubicBezTo>
                  <a:cubicBezTo>
                    <a:pt x="-148" y="17310"/>
                    <a:pt x="72" y="16161"/>
                    <a:pt x="1615" y="13978"/>
                  </a:cubicBezTo>
                  <a:cubicBezTo>
                    <a:pt x="3158" y="11795"/>
                    <a:pt x="6023" y="8578"/>
                    <a:pt x="8558" y="5935"/>
                  </a:cubicBezTo>
                  <a:cubicBezTo>
                    <a:pt x="11093" y="3293"/>
                    <a:pt x="13297" y="1225"/>
                    <a:pt x="14950" y="420"/>
                  </a:cubicBezTo>
                  <a:cubicBezTo>
                    <a:pt x="16603" y="-384"/>
                    <a:pt x="17705" y="76"/>
                    <a:pt x="18256" y="880"/>
                  </a:cubicBezTo>
                  <a:cubicBezTo>
                    <a:pt x="18807" y="1684"/>
                    <a:pt x="18807" y="2833"/>
                    <a:pt x="19248" y="5016"/>
                  </a:cubicBezTo>
                  <a:cubicBezTo>
                    <a:pt x="19689" y="7199"/>
                    <a:pt x="20570" y="10416"/>
                    <a:pt x="21452" y="136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3" name="Line"/>
            <p:cNvSpPr/>
            <p:nvPr/>
          </p:nvSpPr>
          <p:spPr>
            <a:xfrm>
              <a:off x="7185753" y="3779441"/>
              <a:ext cx="485048" cy="46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0647" fill="norm" stroke="1" extrusionOk="0">
                  <a:moveTo>
                    <a:pt x="1518" y="7083"/>
                  </a:moveTo>
                  <a:cubicBezTo>
                    <a:pt x="1236" y="3327"/>
                    <a:pt x="954" y="-430"/>
                    <a:pt x="625" y="40"/>
                  </a:cubicBezTo>
                  <a:cubicBezTo>
                    <a:pt x="297" y="509"/>
                    <a:pt x="-79" y="5205"/>
                    <a:pt x="15" y="9431"/>
                  </a:cubicBezTo>
                  <a:cubicBezTo>
                    <a:pt x="109" y="13657"/>
                    <a:pt x="672" y="17413"/>
                    <a:pt x="1940" y="19292"/>
                  </a:cubicBezTo>
                  <a:cubicBezTo>
                    <a:pt x="3208" y="21170"/>
                    <a:pt x="5180" y="21170"/>
                    <a:pt x="7810" y="18822"/>
                  </a:cubicBezTo>
                  <a:cubicBezTo>
                    <a:pt x="10439" y="16474"/>
                    <a:pt x="13726" y="11779"/>
                    <a:pt x="16121" y="9431"/>
                  </a:cubicBezTo>
                  <a:cubicBezTo>
                    <a:pt x="18516" y="7083"/>
                    <a:pt x="20018" y="7083"/>
                    <a:pt x="21521" y="70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4" name="Line"/>
            <p:cNvSpPr/>
            <p:nvPr/>
          </p:nvSpPr>
          <p:spPr>
            <a:xfrm>
              <a:off x="7556500" y="3770006"/>
              <a:ext cx="57186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600" fill="norm" stroke="1" extrusionOk="0">
                  <a:moveTo>
                    <a:pt x="0" y="0"/>
                  </a:moveTo>
                  <a:cubicBezTo>
                    <a:pt x="3857" y="0"/>
                    <a:pt x="7714" y="0"/>
                    <a:pt x="10800" y="626"/>
                  </a:cubicBezTo>
                  <a:cubicBezTo>
                    <a:pt x="13886" y="1252"/>
                    <a:pt x="16200" y="2504"/>
                    <a:pt x="18129" y="4696"/>
                  </a:cubicBezTo>
                  <a:cubicBezTo>
                    <a:pt x="20057" y="6887"/>
                    <a:pt x="21600" y="10017"/>
                    <a:pt x="20443" y="12991"/>
                  </a:cubicBezTo>
                  <a:cubicBezTo>
                    <a:pt x="19286" y="15965"/>
                    <a:pt x="15429" y="18783"/>
                    <a:pt x="1157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5" name="Line"/>
            <p:cNvSpPr/>
            <p:nvPr/>
          </p:nvSpPr>
          <p:spPr>
            <a:xfrm>
              <a:off x="6344491" y="3708623"/>
              <a:ext cx="145210" cy="160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9" h="20953" fill="norm" stroke="1" extrusionOk="0">
                  <a:moveTo>
                    <a:pt x="1729" y="9692"/>
                  </a:moveTo>
                  <a:cubicBezTo>
                    <a:pt x="3272" y="9692"/>
                    <a:pt x="4815" y="9692"/>
                    <a:pt x="6203" y="9138"/>
                  </a:cubicBezTo>
                  <a:cubicBezTo>
                    <a:pt x="7592" y="8585"/>
                    <a:pt x="8826" y="7477"/>
                    <a:pt x="9598" y="5815"/>
                  </a:cubicBezTo>
                  <a:cubicBezTo>
                    <a:pt x="10369" y="4154"/>
                    <a:pt x="10678" y="1938"/>
                    <a:pt x="10060" y="831"/>
                  </a:cubicBezTo>
                  <a:cubicBezTo>
                    <a:pt x="9443" y="-277"/>
                    <a:pt x="7900" y="-277"/>
                    <a:pt x="6203" y="831"/>
                  </a:cubicBezTo>
                  <a:cubicBezTo>
                    <a:pt x="4506" y="1938"/>
                    <a:pt x="2655" y="4154"/>
                    <a:pt x="1420" y="6923"/>
                  </a:cubicBezTo>
                  <a:cubicBezTo>
                    <a:pt x="186" y="9692"/>
                    <a:pt x="-431" y="13015"/>
                    <a:pt x="340" y="15923"/>
                  </a:cubicBezTo>
                  <a:cubicBezTo>
                    <a:pt x="1112" y="18831"/>
                    <a:pt x="3272" y="21323"/>
                    <a:pt x="6975" y="20908"/>
                  </a:cubicBezTo>
                  <a:cubicBezTo>
                    <a:pt x="10678" y="20492"/>
                    <a:pt x="15923" y="17169"/>
                    <a:pt x="21169" y="138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6" name="Line"/>
            <p:cNvSpPr/>
            <p:nvPr/>
          </p:nvSpPr>
          <p:spPr>
            <a:xfrm>
              <a:off x="6484144" y="3644185"/>
              <a:ext cx="83107" cy="172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5" h="20996" fill="norm" stroke="1" extrusionOk="0">
                  <a:moveTo>
                    <a:pt x="17187" y="2943"/>
                  </a:moveTo>
                  <a:cubicBezTo>
                    <a:pt x="15080" y="1914"/>
                    <a:pt x="12973" y="886"/>
                    <a:pt x="10602" y="371"/>
                  </a:cubicBezTo>
                  <a:cubicBezTo>
                    <a:pt x="8231" y="-143"/>
                    <a:pt x="5597" y="-143"/>
                    <a:pt x="3753" y="500"/>
                  </a:cubicBezTo>
                  <a:cubicBezTo>
                    <a:pt x="1909" y="1143"/>
                    <a:pt x="856" y="2428"/>
                    <a:pt x="329" y="3714"/>
                  </a:cubicBezTo>
                  <a:cubicBezTo>
                    <a:pt x="-198" y="5000"/>
                    <a:pt x="-198" y="6286"/>
                    <a:pt x="1119" y="7186"/>
                  </a:cubicBezTo>
                  <a:cubicBezTo>
                    <a:pt x="2436" y="8086"/>
                    <a:pt x="5070" y="8600"/>
                    <a:pt x="8758" y="9886"/>
                  </a:cubicBezTo>
                  <a:cubicBezTo>
                    <a:pt x="12446" y="11171"/>
                    <a:pt x="17187" y="13228"/>
                    <a:pt x="19295" y="15028"/>
                  </a:cubicBezTo>
                  <a:cubicBezTo>
                    <a:pt x="21402" y="16828"/>
                    <a:pt x="20875" y="18371"/>
                    <a:pt x="19295" y="19528"/>
                  </a:cubicBezTo>
                  <a:cubicBezTo>
                    <a:pt x="17714" y="20686"/>
                    <a:pt x="15080" y="21457"/>
                    <a:pt x="13236" y="20686"/>
                  </a:cubicBezTo>
                  <a:cubicBezTo>
                    <a:pt x="11392" y="19914"/>
                    <a:pt x="10339" y="17600"/>
                    <a:pt x="9285" y="152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7" name="Line"/>
            <p:cNvSpPr/>
            <p:nvPr/>
          </p:nvSpPr>
          <p:spPr>
            <a:xfrm>
              <a:off x="6610991" y="3458856"/>
              <a:ext cx="75559" cy="295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422" fill="norm" stroke="1" extrusionOk="0">
                  <a:moveTo>
                    <a:pt x="5218" y="0"/>
                  </a:moveTo>
                  <a:cubicBezTo>
                    <a:pt x="3418" y="613"/>
                    <a:pt x="1618" y="1226"/>
                    <a:pt x="718" y="2834"/>
                  </a:cubicBezTo>
                  <a:cubicBezTo>
                    <a:pt x="-182" y="4443"/>
                    <a:pt x="-182" y="7047"/>
                    <a:pt x="418" y="9728"/>
                  </a:cubicBezTo>
                  <a:cubicBezTo>
                    <a:pt x="1018" y="12409"/>
                    <a:pt x="2218" y="15166"/>
                    <a:pt x="3718" y="17157"/>
                  </a:cubicBezTo>
                  <a:cubicBezTo>
                    <a:pt x="5218" y="19149"/>
                    <a:pt x="7018" y="20374"/>
                    <a:pt x="9418" y="20987"/>
                  </a:cubicBezTo>
                  <a:cubicBezTo>
                    <a:pt x="11818" y="21600"/>
                    <a:pt x="14818" y="21600"/>
                    <a:pt x="17218" y="20757"/>
                  </a:cubicBezTo>
                  <a:cubicBezTo>
                    <a:pt x="19618" y="19915"/>
                    <a:pt x="21418" y="18230"/>
                    <a:pt x="21418" y="17081"/>
                  </a:cubicBezTo>
                  <a:cubicBezTo>
                    <a:pt x="21418" y="15932"/>
                    <a:pt x="19618" y="15319"/>
                    <a:pt x="17818" y="147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8" name="Line"/>
            <p:cNvSpPr/>
            <p:nvPr/>
          </p:nvSpPr>
          <p:spPr>
            <a:xfrm>
              <a:off x="6565900" y="3595562"/>
              <a:ext cx="133350" cy="47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0" fill="norm" stroke="1" extrusionOk="0">
                  <a:moveTo>
                    <a:pt x="9257" y="21050"/>
                  </a:moveTo>
                  <a:cubicBezTo>
                    <a:pt x="7543" y="21050"/>
                    <a:pt x="5829" y="21050"/>
                    <a:pt x="3943" y="20580"/>
                  </a:cubicBezTo>
                  <a:cubicBezTo>
                    <a:pt x="2057" y="20111"/>
                    <a:pt x="0" y="19172"/>
                    <a:pt x="0" y="16824"/>
                  </a:cubicBezTo>
                  <a:cubicBezTo>
                    <a:pt x="0" y="14476"/>
                    <a:pt x="2057" y="10720"/>
                    <a:pt x="4800" y="7433"/>
                  </a:cubicBezTo>
                  <a:cubicBezTo>
                    <a:pt x="7543" y="4146"/>
                    <a:pt x="10971" y="1328"/>
                    <a:pt x="13886" y="389"/>
                  </a:cubicBezTo>
                  <a:cubicBezTo>
                    <a:pt x="16800" y="-550"/>
                    <a:pt x="19200" y="389"/>
                    <a:pt x="21600" y="13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9" name="Line"/>
            <p:cNvSpPr/>
            <p:nvPr/>
          </p:nvSpPr>
          <p:spPr>
            <a:xfrm>
              <a:off x="6699250" y="3617606"/>
              <a:ext cx="317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0" name="Line"/>
            <p:cNvSpPr/>
            <p:nvPr/>
          </p:nvSpPr>
          <p:spPr>
            <a:xfrm>
              <a:off x="6692899" y="3509656"/>
              <a:ext cx="190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1" name="Line"/>
            <p:cNvSpPr/>
            <p:nvPr/>
          </p:nvSpPr>
          <p:spPr>
            <a:xfrm>
              <a:off x="6762750" y="3204597"/>
              <a:ext cx="482600" cy="416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8" fill="norm" stroke="1" extrusionOk="0">
                  <a:moveTo>
                    <a:pt x="0" y="16778"/>
                  </a:moveTo>
                  <a:cubicBezTo>
                    <a:pt x="95" y="17852"/>
                    <a:pt x="189" y="18927"/>
                    <a:pt x="237" y="19840"/>
                  </a:cubicBezTo>
                  <a:cubicBezTo>
                    <a:pt x="284" y="20754"/>
                    <a:pt x="284" y="21506"/>
                    <a:pt x="379" y="20969"/>
                  </a:cubicBezTo>
                  <a:cubicBezTo>
                    <a:pt x="474" y="20431"/>
                    <a:pt x="663" y="18605"/>
                    <a:pt x="805" y="17422"/>
                  </a:cubicBezTo>
                  <a:cubicBezTo>
                    <a:pt x="947" y="16240"/>
                    <a:pt x="1042" y="15703"/>
                    <a:pt x="1232" y="15649"/>
                  </a:cubicBezTo>
                  <a:cubicBezTo>
                    <a:pt x="1421" y="15596"/>
                    <a:pt x="1705" y="16025"/>
                    <a:pt x="1895" y="16509"/>
                  </a:cubicBezTo>
                  <a:cubicBezTo>
                    <a:pt x="2084" y="16993"/>
                    <a:pt x="2179" y="17530"/>
                    <a:pt x="2368" y="17476"/>
                  </a:cubicBezTo>
                  <a:cubicBezTo>
                    <a:pt x="2558" y="17422"/>
                    <a:pt x="2842" y="16778"/>
                    <a:pt x="3174" y="16240"/>
                  </a:cubicBezTo>
                  <a:cubicBezTo>
                    <a:pt x="3505" y="15703"/>
                    <a:pt x="3884" y="15273"/>
                    <a:pt x="4168" y="15327"/>
                  </a:cubicBezTo>
                  <a:cubicBezTo>
                    <a:pt x="4453" y="15381"/>
                    <a:pt x="4642" y="15918"/>
                    <a:pt x="4784" y="16455"/>
                  </a:cubicBezTo>
                  <a:cubicBezTo>
                    <a:pt x="4926" y="16993"/>
                    <a:pt x="5021" y="17530"/>
                    <a:pt x="5258" y="17960"/>
                  </a:cubicBezTo>
                  <a:cubicBezTo>
                    <a:pt x="5495" y="18390"/>
                    <a:pt x="5874" y="18712"/>
                    <a:pt x="6205" y="18658"/>
                  </a:cubicBezTo>
                  <a:cubicBezTo>
                    <a:pt x="6537" y="18605"/>
                    <a:pt x="6821" y="18175"/>
                    <a:pt x="7058" y="17691"/>
                  </a:cubicBezTo>
                  <a:cubicBezTo>
                    <a:pt x="7295" y="17207"/>
                    <a:pt x="7484" y="16670"/>
                    <a:pt x="7626" y="16133"/>
                  </a:cubicBezTo>
                  <a:cubicBezTo>
                    <a:pt x="7768" y="15596"/>
                    <a:pt x="7863" y="15058"/>
                    <a:pt x="7674" y="14843"/>
                  </a:cubicBezTo>
                  <a:cubicBezTo>
                    <a:pt x="7484" y="14628"/>
                    <a:pt x="7011" y="14736"/>
                    <a:pt x="7200" y="15112"/>
                  </a:cubicBezTo>
                  <a:cubicBezTo>
                    <a:pt x="7389" y="15488"/>
                    <a:pt x="8242" y="16133"/>
                    <a:pt x="8811" y="16187"/>
                  </a:cubicBezTo>
                  <a:cubicBezTo>
                    <a:pt x="9379" y="16240"/>
                    <a:pt x="9663" y="15703"/>
                    <a:pt x="9995" y="14091"/>
                  </a:cubicBezTo>
                  <a:cubicBezTo>
                    <a:pt x="10326" y="12479"/>
                    <a:pt x="10705" y="9793"/>
                    <a:pt x="10942" y="7536"/>
                  </a:cubicBezTo>
                  <a:cubicBezTo>
                    <a:pt x="11179" y="5279"/>
                    <a:pt x="11274" y="3452"/>
                    <a:pt x="11321" y="2163"/>
                  </a:cubicBezTo>
                  <a:cubicBezTo>
                    <a:pt x="11368" y="873"/>
                    <a:pt x="11368" y="121"/>
                    <a:pt x="11274" y="13"/>
                  </a:cubicBezTo>
                  <a:cubicBezTo>
                    <a:pt x="11179" y="-94"/>
                    <a:pt x="10989" y="443"/>
                    <a:pt x="10847" y="2163"/>
                  </a:cubicBezTo>
                  <a:cubicBezTo>
                    <a:pt x="10705" y="3882"/>
                    <a:pt x="10611" y="6784"/>
                    <a:pt x="10705" y="8825"/>
                  </a:cubicBezTo>
                  <a:cubicBezTo>
                    <a:pt x="10800" y="10867"/>
                    <a:pt x="11084" y="12049"/>
                    <a:pt x="11511" y="12909"/>
                  </a:cubicBezTo>
                  <a:cubicBezTo>
                    <a:pt x="11937" y="13769"/>
                    <a:pt x="12505" y="14306"/>
                    <a:pt x="12884" y="14306"/>
                  </a:cubicBezTo>
                  <a:cubicBezTo>
                    <a:pt x="13263" y="14306"/>
                    <a:pt x="13453" y="13769"/>
                    <a:pt x="13405" y="13016"/>
                  </a:cubicBezTo>
                  <a:cubicBezTo>
                    <a:pt x="13358" y="12264"/>
                    <a:pt x="13074" y="11297"/>
                    <a:pt x="12789" y="10599"/>
                  </a:cubicBezTo>
                  <a:cubicBezTo>
                    <a:pt x="12505" y="9900"/>
                    <a:pt x="12221" y="9470"/>
                    <a:pt x="11842" y="9148"/>
                  </a:cubicBezTo>
                  <a:cubicBezTo>
                    <a:pt x="11463" y="8825"/>
                    <a:pt x="10989" y="8610"/>
                    <a:pt x="10989" y="8449"/>
                  </a:cubicBezTo>
                  <a:cubicBezTo>
                    <a:pt x="10989" y="8288"/>
                    <a:pt x="11463" y="8181"/>
                    <a:pt x="11937" y="8073"/>
                  </a:cubicBezTo>
                  <a:cubicBezTo>
                    <a:pt x="12411" y="7966"/>
                    <a:pt x="12884" y="7858"/>
                    <a:pt x="13405" y="7697"/>
                  </a:cubicBezTo>
                  <a:cubicBezTo>
                    <a:pt x="13926" y="7536"/>
                    <a:pt x="14495" y="7321"/>
                    <a:pt x="14589" y="7375"/>
                  </a:cubicBezTo>
                  <a:cubicBezTo>
                    <a:pt x="14684" y="7428"/>
                    <a:pt x="14305" y="7751"/>
                    <a:pt x="13926" y="8181"/>
                  </a:cubicBezTo>
                  <a:cubicBezTo>
                    <a:pt x="13547" y="8610"/>
                    <a:pt x="13168" y="9148"/>
                    <a:pt x="12979" y="9685"/>
                  </a:cubicBezTo>
                  <a:cubicBezTo>
                    <a:pt x="12789" y="10222"/>
                    <a:pt x="12789" y="10760"/>
                    <a:pt x="12932" y="11243"/>
                  </a:cubicBezTo>
                  <a:cubicBezTo>
                    <a:pt x="13074" y="11727"/>
                    <a:pt x="13358" y="12157"/>
                    <a:pt x="13737" y="12425"/>
                  </a:cubicBezTo>
                  <a:cubicBezTo>
                    <a:pt x="14116" y="12694"/>
                    <a:pt x="14589" y="12802"/>
                    <a:pt x="15016" y="12694"/>
                  </a:cubicBezTo>
                  <a:cubicBezTo>
                    <a:pt x="15442" y="12587"/>
                    <a:pt x="15821" y="12264"/>
                    <a:pt x="16011" y="11512"/>
                  </a:cubicBezTo>
                  <a:cubicBezTo>
                    <a:pt x="16200" y="10760"/>
                    <a:pt x="16200" y="9578"/>
                    <a:pt x="16105" y="8718"/>
                  </a:cubicBezTo>
                  <a:cubicBezTo>
                    <a:pt x="16011" y="7858"/>
                    <a:pt x="15821" y="7321"/>
                    <a:pt x="16011" y="7052"/>
                  </a:cubicBezTo>
                  <a:cubicBezTo>
                    <a:pt x="16200" y="6784"/>
                    <a:pt x="16768" y="6784"/>
                    <a:pt x="17384" y="7160"/>
                  </a:cubicBezTo>
                  <a:cubicBezTo>
                    <a:pt x="18000" y="7536"/>
                    <a:pt x="18663" y="8288"/>
                    <a:pt x="19042" y="8933"/>
                  </a:cubicBezTo>
                  <a:cubicBezTo>
                    <a:pt x="19421" y="9578"/>
                    <a:pt x="19516" y="10115"/>
                    <a:pt x="19468" y="10706"/>
                  </a:cubicBezTo>
                  <a:cubicBezTo>
                    <a:pt x="19421" y="11297"/>
                    <a:pt x="19232" y="11942"/>
                    <a:pt x="18995" y="11942"/>
                  </a:cubicBezTo>
                  <a:cubicBezTo>
                    <a:pt x="18758" y="11942"/>
                    <a:pt x="18474" y="11297"/>
                    <a:pt x="18663" y="10061"/>
                  </a:cubicBezTo>
                  <a:cubicBezTo>
                    <a:pt x="18853" y="8825"/>
                    <a:pt x="19516" y="6999"/>
                    <a:pt x="20084" y="5709"/>
                  </a:cubicBezTo>
                  <a:cubicBezTo>
                    <a:pt x="20653" y="4419"/>
                    <a:pt x="21126" y="3667"/>
                    <a:pt x="21600" y="29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9" name="Drawing"/>
          <p:cNvGrpSpPr/>
          <p:nvPr/>
        </p:nvGrpSpPr>
        <p:grpSpPr>
          <a:xfrm>
            <a:off x="596900" y="1834171"/>
            <a:ext cx="5750420" cy="5798530"/>
            <a:chOff x="0" y="0"/>
            <a:chExt cx="5750419" cy="5798528"/>
          </a:xfrm>
        </p:grpSpPr>
        <p:sp>
          <p:nvSpPr>
            <p:cNvPr id="1594" name="Line"/>
            <p:cNvSpPr/>
            <p:nvPr/>
          </p:nvSpPr>
          <p:spPr>
            <a:xfrm>
              <a:off x="707735" y="60990"/>
              <a:ext cx="219365" cy="532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391" fill="norm" stroke="1" extrusionOk="0">
                  <a:moveTo>
                    <a:pt x="21320" y="395"/>
                  </a:moveTo>
                  <a:cubicBezTo>
                    <a:pt x="17823" y="140"/>
                    <a:pt x="14326" y="-115"/>
                    <a:pt x="11446" y="55"/>
                  </a:cubicBezTo>
                  <a:cubicBezTo>
                    <a:pt x="8566" y="225"/>
                    <a:pt x="6303" y="820"/>
                    <a:pt x="4657" y="1501"/>
                  </a:cubicBezTo>
                  <a:cubicBezTo>
                    <a:pt x="3011" y="2181"/>
                    <a:pt x="1983" y="2946"/>
                    <a:pt x="1880" y="3712"/>
                  </a:cubicBezTo>
                  <a:cubicBezTo>
                    <a:pt x="1777" y="4477"/>
                    <a:pt x="2600" y="5242"/>
                    <a:pt x="4451" y="6178"/>
                  </a:cubicBezTo>
                  <a:cubicBezTo>
                    <a:pt x="6303" y="7113"/>
                    <a:pt x="9183" y="8219"/>
                    <a:pt x="10520" y="9494"/>
                  </a:cubicBezTo>
                  <a:cubicBezTo>
                    <a:pt x="11857" y="10770"/>
                    <a:pt x="11651" y="12216"/>
                    <a:pt x="10211" y="13364"/>
                  </a:cubicBezTo>
                  <a:cubicBezTo>
                    <a:pt x="8771" y="14512"/>
                    <a:pt x="6097" y="15362"/>
                    <a:pt x="4040" y="15745"/>
                  </a:cubicBezTo>
                  <a:cubicBezTo>
                    <a:pt x="1983" y="16128"/>
                    <a:pt x="543" y="16042"/>
                    <a:pt x="131" y="15830"/>
                  </a:cubicBezTo>
                  <a:cubicBezTo>
                    <a:pt x="-280" y="15617"/>
                    <a:pt x="337" y="15277"/>
                    <a:pt x="1160" y="15192"/>
                  </a:cubicBezTo>
                  <a:cubicBezTo>
                    <a:pt x="1983" y="15107"/>
                    <a:pt x="3011" y="15277"/>
                    <a:pt x="4040" y="16000"/>
                  </a:cubicBezTo>
                  <a:cubicBezTo>
                    <a:pt x="5069" y="16723"/>
                    <a:pt x="6097" y="17998"/>
                    <a:pt x="6714" y="19019"/>
                  </a:cubicBezTo>
                  <a:cubicBezTo>
                    <a:pt x="7331" y="20039"/>
                    <a:pt x="7537" y="20805"/>
                    <a:pt x="8154" y="21145"/>
                  </a:cubicBezTo>
                  <a:cubicBezTo>
                    <a:pt x="8771" y="21485"/>
                    <a:pt x="9800" y="21400"/>
                    <a:pt x="10829" y="213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5" name="Line"/>
            <p:cNvSpPr/>
            <p:nvPr/>
          </p:nvSpPr>
          <p:spPr>
            <a:xfrm>
              <a:off x="971550" y="216878"/>
              <a:ext cx="196851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61" y="0"/>
                    <a:pt x="2323" y="0"/>
                    <a:pt x="4877" y="1840"/>
                  </a:cubicBezTo>
                  <a:cubicBezTo>
                    <a:pt x="7432" y="3680"/>
                    <a:pt x="11381" y="7360"/>
                    <a:pt x="14400" y="10960"/>
                  </a:cubicBezTo>
                  <a:cubicBezTo>
                    <a:pt x="17419" y="14560"/>
                    <a:pt x="19510" y="180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6" name="Line"/>
            <p:cNvSpPr/>
            <p:nvPr/>
          </p:nvSpPr>
          <p:spPr>
            <a:xfrm>
              <a:off x="988647" y="169982"/>
              <a:ext cx="160703" cy="335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424" fill="norm" stroke="1" extrusionOk="0">
                  <a:moveTo>
                    <a:pt x="21298" y="966"/>
                  </a:moveTo>
                  <a:cubicBezTo>
                    <a:pt x="20456" y="426"/>
                    <a:pt x="19615" y="-114"/>
                    <a:pt x="18773" y="21"/>
                  </a:cubicBezTo>
                  <a:cubicBezTo>
                    <a:pt x="17932" y="156"/>
                    <a:pt x="17090" y="966"/>
                    <a:pt x="15688" y="2991"/>
                  </a:cubicBezTo>
                  <a:cubicBezTo>
                    <a:pt x="14285" y="5016"/>
                    <a:pt x="12321" y="8256"/>
                    <a:pt x="9656" y="11293"/>
                  </a:cubicBezTo>
                  <a:cubicBezTo>
                    <a:pt x="6992" y="14331"/>
                    <a:pt x="3625" y="17166"/>
                    <a:pt x="1802" y="18921"/>
                  </a:cubicBezTo>
                  <a:cubicBezTo>
                    <a:pt x="-21" y="20676"/>
                    <a:pt x="-302" y="21351"/>
                    <a:pt x="259" y="21418"/>
                  </a:cubicBezTo>
                  <a:cubicBezTo>
                    <a:pt x="820" y="21486"/>
                    <a:pt x="2223" y="20946"/>
                    <a:pt x="3625" y="204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7" name="Line"/>
            <p:cNvSpPr/>
            <p:nvPr/>
          </p:nvSpPr>
          <p:spPr>
            <a:xfrm>
              <a:off x="1276350" y="413728"/>
              <a:ext cx="1" cy="1079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8" name="Line"/>
            <p:cNvSpPr/>
            <p:nvPr/>
          </p:nvSpPr>
          <p:spPr>
            <a:xfrm>
              <a:off x="1441450" y="470878"/>
              <a:ext cx="889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9" name="Line"/>
            <p:cNvSpPr/>
            <p:nvPr/>
          </p:nvSpPr>
          <p:spPr>
            <a:xfrm>
              <a:off x="1695450" y="420078"/>
              <a:ext cx="1079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0" name="Line"/>
            <p:cNvSpPr/>
            <p:nvPr/>
          </p:nvSpPr>
          <p:spPr>
            <a:xfrm>
              <a:off x="2203450" y="124716"/>
              <a:ext cx="192229" cy="352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541" fill="norm" stroke="1" extrusionOk="0">
                  <a:moveTo>
                    <a:pt x="0" y="1364"/>
                  </a:moveTo>
                  <a:cubicBezTo>
                    <a:pt x="0" y="717"/>
                    <a:pt x="0" y="70"/>
                    <a:pt x="704" y="6"/>
                  </a:cubicBezTo>
                  <a:cubicBezTo>
                    <a:pt x="1409" y="-59"/>
                    <a:pt x="2817" y="458"/>
                    <a:pt x="5165" y="2204"/>
                  </a:cubicBezTo>
                  <a:cubicBezTo>
                    <a:pt x="7513" y="3951"/>
                    <a:pt x="10800" y="6925"/>
                    <a:pt x="13735" y="10030"/>
                  </a:cubicBezTo>
                  <a:cubicBezTo>
                    <a:pt x="16670" y="13134"/>
                    <a:pt x="19252" y="16367"/>
                    <a:pt x="20426" y="18307"/>
                  </a:cubicBezTo>
                  <a:cubicBezTo>
                    <a:pt x="21600" y="20248"/>
                    <a:pt x="21365" y="20894"/>
                    <a:pt x="21130" y="215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1" name="Line"/>
            <p:cNvSpPr/>
            <p:nvPr/>
          </p:nvSpPr>
          <p:spPr>
            <a:xfrm>
              <a:off x="2247899" y="100157"/>
              <a:ext cx="152401" cy="408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21600" y="1464"/>
                  </a:moveTo>
                  <a:cubicBezTo>
                    <a:pt x="21600" y="796"/>
                    <a:pt x="21600" y="128"/>
                    <a:pt x="21150" y="16"/>
                  </a:cubicBezTo>
                  <a:cubicBezTo>
                    <a:pt x="20700" y="-95"/>
                    <a:pt x="19800" y="350"/>
                    <a:pt x="17850" y="2132"/>
                  </a:cubicBezTo>
                  <a:cubicBezTo>
                    <a:pt x="15900" y="3913"/>
                    <a:pt x="12900" y="7031"/>
                    <a:pt x="9750" y="10148"/>
                  </a:cubicBezTo>
                  <a:cubicBezTo>
                    <a:pt x="6600" y="13266"/>
                    <a:pt x="3300" y="16383"/>
                    <a:pt x="1650" y="18276"/>
                  </a:cubicBezTo>
                  <a:cubicBezTo>
                    <a:pt x="0" y="20169"/>
                    <a:pt x="0" y="20837"/>
                    <a:pt x="0" y="215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2" name="Line"/>
            <p:cNvSpPr/>
            <p:nvPr/>
          </p:nvSpPr>
          <p:spPr>
            <a:xfrm>
              <a:off x="2433697" y="420078"/>
              <a:ext cx="74068" cy="12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8" h="21485" fill="norm" stroke="1" extrusionOk="0">
                  <a:moveTo>
                    <a:pt x="18811" y="0"/>
                  </a:moveTo>
                  <a:cubicBezTo>
                    <a:pt x="12389" y="4168"/>
                    <a:pt x="5968" y="8337"/>
                    <a:pt x="2757" y="11368"/>
                  </a:cubicBezTo>
                  <a:cubicBezTo>
                    <a:pt x="-454" y="14400"/>
                    <a:pt x="-454" y="16295"/>
                    <a:pt x="714" y="17811"/>
                  </a:cubicBezTo>
                  <a:cubicBezTo>
                    <a:pt x="1881" y="19326"/>
                    <a:pt x="4216" y="20463"/>
                    <a:pt x="6843" y="21032"/>
                  </a:cubicBezTo>
                  <a:cubicBezTo>
                    <a:pt x="9470" y="21600"/>
                    <a:pt x="12389" y="21600"/>
                    <a:pt x="15308" y="21221"/>
                  </a:cubicBezTo>
                  <a:cubicBezTo>
                    <a:pt x="18227" y="20842"/>
                    <a:pt x="21146" y="20084"/>
                    <a:pt x="20270" y="18947"/>
                  </a:cubicBezTo>
                  <a:cubicBezTo>
                    <a:pt x="19395" y="17811"/>
                    <a:pt x="14724" y="16295"/>
                    <a:pt x="11222" y="14779"/>
                  </a:cubicBezTo>
                  <a:cubicBezTo>
                    <a:pt x="7719" y="13263"/>
                    <a:pt x="5384" y="11747"/>
                    <a:pt x="3049" y="102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3" name="Line"/>
            <p:cNvSpPr/>
            <p:nvPr/>
          </p:nvSpPr>
          <p:spPr>
            <a:xfrm>
              <a:off x="2629605" y="-1"/>
              <a:ext cx="118586" cy="616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69" h="21487" fill="norm" stroke="1" extrusionOk="0">
                  <a:moveTo>
                    <a:pt x="960" y="1583"/>
                  </a:moveTo>
                  <a:cubicBezTo>
                    <a:pt x="240" y="1067"/>
                    <a:pt x="-480" y="550"/>
                    <a:pt x="420" y="256"/>
                  </a:cubicBezTo>
                  <a:cubicBezTo>
                    <a:pt x="1320" y="-39"/>
                    <a:pt x="3840" y="-113"/>
                    <a:pt x="6360" y="219"/>
                  </a:cubicBezTo>
                  <a:cubicBezTo>
                    <a:pt x="8880" y="550"/>
                    <a:pt x="11400" y="1288"/>
                    <a:pt x="12300" y="2578"/>
                  </a:cubicBezTo>
                  <a:cubicBezTo>
                    <a:pt x="13200" y="3868"/>
                    <a:pt x="12480" y="5711"/>
                    <a:pt x="10680" y="7259"/>
                  </a:cubicBezTo>
                  <a:cubicBezTo>
                    <a:pt x="8880" y="8807"/>
                    <a:pt x="6000" y="10060"/>
                    <a:pt x="4380" y="10871"/>
                  </a:cubicBezTo>
                  <a:cubicBezTo>
                    <a:pt x="2760" y="11682"/>
                    <a:pt x="2400" y="12051"/>
                    <a:pt x="3300" y="12346"/>
                  </a:cubicBezTo>
                  <a:cubicBezTo>
                    <a:pt x="4200" y="12641"/>
                    <a:pt x="6360" y="12862"/>
                    <a:pt x="9780" y="13599"/>
                  </a:cubicBezTo>
                  <a:cubicBezTo>
                    <a:pt x="13200" y="14336"/>
                    <a:pt x="17880" y="15589"/>
                    <a:pt x="19500" y="16732"/>
                  </a:cubicBezTo>
                  <a:cubicBezTo>
                    <a:pt x="21120" y="17875"/>
                    <a:pt x="19680" y="18907"/>
                    <a:pt x="16440" y="19681"/>
                  </a:cubicBezTo>
                  <a:cubicBezTo>
                    <a:pt x="13200" y="20455"/>
                    <a:pt x="8160" y="20971"/>
                    <a:pt x="3120" y="214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4" name="Line"/>
            <p:cNvSpPr/>
            <p:nvPr/>
          </p:nvSpPr>
          <p:spPr>
            <a:xfrm>
              <a:off x="3263992" y="229578"/>
              <a:ext cx="368209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600" fill="norm" stroke="1" extrusionOk="0">
                  <a:moveTo>
                    <a:pt x="1476" y="21600"/>
                  </a:moveTo>
                  <a:cubicBezTo>
                    <a:pt x="858" y="20700"/>
                    <a:pt x="241" y="19800"/>
                    <a:pt x="56" y="17250"/>
                  </a:cubicBezTo>
                  <a:cubicBezTo>
                    <a:pt x="-129" y="14700"/>
                    <a:pt x="118" y="10500"/>
                    <a:pt x="1167" y="8250"/>
                  </a:cubicBezTo>
                  <a:cubicBezTo>
                    <a:pt x="2216" y="6000"/>
                    <a:pt x="4068" y="5700"/>
                    <a:pt x="5672" y="7500"/>
                  </a:cubicBezTo>
                  <a:cubicBezTo>
                    <a:pt x="7277" y="9300"/>
                    <a:pt x="8634" y="13200"/>
                    <a:pt x="9684" y="15900"/>
                  </a:cubicBezTo>
                  <a:cubicBezTo>
                    <a:pt x="10733" y="18600"/>
                    <a:pt x="11473" y="20100"/>
                    <a:pt x="12276" y="20850"/>
                  </a:cubicBezTo>
                  <a:cubicBezTo>
                    <a:pt x="13078" y="21600"/>
                    <a:pt x="13942" y="21600"/>
                    <a:pt x="14991" y="19200"/>
                  </a:cubicBezTo>
                  <a:cubicBezTo>
                    <a:pt x="16040" y="16800"/>
                    <a:pt x="17274" y="12000"/>
                    <a:pt x="18385" y="8400"/>
                  </a:cubicBezTo>
                  <a:cubicBezTo>
                    <a:pt x="19496" y="4800"/>
                    <a:pt x="20484" y="2400"/>
                    <a:pt x="2147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5" name="Line"/>
            <p:cNvSpPr/>
            <p:nvPr/>
          </p:nvSpPr>
          <p:spPr>
            <a:xfrm>
              <a:off x="3797300" y="89878"/>
              <a:ext cx="254000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900" y="1523"/>
                    <a:pt x="1800" y="3046"/>
                    <a:pt x="4590" y="5608"/>
                  </a:cubicBezTo>
                  <a:cubicBezTo>
                    <a:pt x="7380" y="8169"/>
                    <a:pt x="12060" y="11769"/>
                    <a:pt x="15210" y="14192"/>
                  </a:cubicBezTo>
                  <a:cubicBezTo>
                    <a:pt x="18360" y="16615"/>
                    <a:pt x="19980" y="17862"/>
                    <a:pt x="20790" y="18900"/>
                  </a:cubicBezTo>
                  <a:cubicBezTo>
                    <a:pt x="21600" y="19938"/>
                    <a:pt x="21600" y="2076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6" name="Line"/>
            <p:cNvSpPr/>
            <p:nvPr/>
          </p:nvSpPr>
          <p:spPr>
            <a:xfrm>
              <a:off x="3752850" y="64478"/>
              <a:ext cx="298450" cy="4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996" y="2509"/>
                    <a:pt x="16391" y="5018"/>
                    <a:pt x="13481" y="7800"/>
                  </a:cubicBezTo>
                  <a:cubicBezTo>
                    <a:pt x="10570" y="10582"/>
                    <a:pt x="7353" y="13636"/>
                    <a:pt x="5055" y="15982"/>
                  </a:cubicBezTo>
                  <a:cubicBezTo>
                    <a:pt x="2757" y="18327"/>
                    <a:pt x="1379" y="1996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7" name="Line"/>
            <p:cNvSpPr/>
            <p:nvPr/>
          </p:nvSpPr>
          <p:spPr>
            <a:xfrm>
              <a:off x="95250" y="1672511"/>
              <a:ext cx="112284" cy="328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3" h="21384" fill="norm" stroke="1" extrusionOk="0">
                  <a:moveTo>
                    <a:pt x="20029" y="1142"/>
                  </a:moveTo>
                  <a:cubicBezTo>
                    <a:pt x="16102" y="729"/>
                    <a:pt x="12174" y="317"/>
                    <a:pt x="9032" y="110"/>
                  </a:cubicBezTo>
                  <a:cubicBezTo>
                    <a:pt x="5891" y="-96"/>
                    <a:pt x="3534" y="-96"/>
                    <a:pt x="1963" y="867"/>
                  </a:cubicBezTo>
                  <a:cubicBezTo>
                    <a:pt x="392" y="1830"/>
                    <a:pt x="-393" y="3756"/>
                    <a:pt x="1767" y="5820"/>
                  </a:cubicBezTo>
                  <a:cubicBezTo>
                    <a:pt x="3927" y="7884"/>
                    <a:pt x="9032" y="10085"/>
                    <a:pt x="12763" y="11873"/>
                  </a:cubicBezTo>
                  <a:cubicBezTo>
                    <a:pt x="16494" y="13662"/>
                    <a:pt x="18851" y="15038"/>
                    <a:pt x="20029" y="16345"/>
                  </a:cubicBezTo>
                  <a:cubicBezTo>
                    <a:pt x="21207" y="17652"/>
                    <a:pt x="21207" y="18890"/>
                    <a:pt x="19243" y="19853"/>
                  </a:cubicBezTo>
                  <a:cubicBezTo>
                    <a:pt x="17280" y="20816"/>
                    <a:pt x="13352" y="21504"/>
                    <a:pt x="9818" y="21366"/>
                  </a:cubicBezTo>
                  <a:cubicBezTo>
                    <a:pt x="6283" y="21229"/>
                    <a:pt x="3142" y="20266"/>
                    <a:pt x="1571" y="19440"/>
                  </a:cubicBezTo>
                  <a:cubicBezTo>
                    <a:pt x="0" y="18615"/>
                    <a:pt x="0" y="17927"/>
                    <a:pt x="0" y="172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8" name="Line"/>
            <p:cNvSpPr/>
            <p:nvPr/>
          </p:nvSpPr>
          <p:spPr>
            <a:xfrm>
              <a:off x="280397" y="1550378"/>
              <a:ext cx="671161" cy="464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58" fill="norm" stroke="1" extrusionOk="0">
                  <a:moveTo>
                    <a:pt x="1802" y="0"/>
                  </a:moveTo>
                  <a:cubicBezTo>
                    <a:pt x="1598" y="3044"/>
                    <a:pt x="1394" y="6087"/>
                    <a:pt x="1326" y="9180"/>
                  </a:cubicBezTo>
                  <a:cubicBezTo>
                    <a:pt x="1259" y="12273"/>
                    <a:pt x="1326" y="15415"/>
                    <a:pt x="1462" y="17427"/>
                  </a:cubicBezTo>
                  <a:cubicBezTo>
                    <a:pt x="1598" y="19440"/>
                    <a:pt x="1802" y="20324"/>
                    <a:pt x="2074" y="20864"/>
                  </a:cubicBezTo>
                  <a:cubicBezTo>
                    <a:pt x="2345" y="21404"/>
                    <a:pt x="2685" y="21600"/>
                    <a:pt x="2991" y="21551"/>
                  </a:cubicBezTo>
                  <a:cubicBezTo>
                    <a:pt x="3296" y="21502"/>
                    <a:pt x="3568" y="21207"/>
                    <a:pt x="3704" y="20471"/>
                  </a:cubicBezTo>
                  <a:cubicBezTo>
                    <a:pt x="3840" y="19735"/>
                    <a:pt x="3840" y="18556"/>
                    <a:pt x="3364" y="17182"/>
                  </a:cubicBezTo>
                  <a:cubicBezTo>
                    <a:pt x="2889" y="15807"/>
                    <a:pt x="1938" y="14236"/>
                    <a:pt x="1225" y="13451"/>
                  </a:cubicBezTo>
                  <a:cubicBezTo>
                    <a:pt x="511" y="12665"/>
                    <a:pt x="36" y="12665"/>
                    <a:pt x="2" y="12715"/>
                  </a:cubicBezTo>
                  <a:cubicBezTo>
                    <a:pt x="-32" y="12764"/>
                    <a:pt x="376" y="12862"/>
                    <a:pt x="1360" y="12911"/>
                  </a:cubicBezTo>
                  <a:cubicBezTo>
                    <a:pt x="2345" y="12960"/>
                    <a:pt x="3908" y="12960"/>
                    <a:pt x="4859" y="12911"/>
                  </a:cubicBezTo>
                  <a:cubicBezTo>
                    <a:pt x="5810" y="12862"/>
                    <a:pt x="6149" y="12764"/>
                    <a:pt x="6319" y="12469"/>
                  </a:cubicBezTo>
                  <a:cubicBezTo>
                    <a:pt x="6489" y="12175"/>
                    <a:pt x="6489" y="11684"/>
                    <a:pt x="6319" y="11487"/>
                  </a:cubicBezTo>
                  <a:cubicBezTo>
                    <a:pt x="6149" y="11291"/>
                    <a:pt x="5810" y="11389"/>
                    <a:pt x="5538" y="12027"/>
                  </a:cubicBezTo>
                  <a:cubicBezTo>
                    <a:pt x="5266" y="12665"/>
                    <a:pt x="5062" y="13844"/>
                    <a:pt x="4960" y="14678"/>
                  </a:cubicBezTo>
                  <a:cubicBezTo>
                    <a:pt x="4859" y="15513"/>
                    <a:pt x="4859" y="16004"/>
                    <a:pt x="4994" y="16593"/>
                  </a:cubicBezTo>
                  <a:cubicBezTo>
                    <a:pt x="5130" y="17182"/>
                    <a:pt x="5402" y="17869"/>
                    <a:pt x="5742" y="18213"/>
                  </a:cubicBezTo>
                  <a:cubicBezTo>
                    <a:pt x="6081" y="18556"/>
                    <a:pt x="6489" y="18556"/>
                    <a:pt x="6930" y="18065"/>
                  </a:cubicBezTo>
                  <a:cubicBezTo>
                    <a:pt x="7372" y="17575"/>
                    <a:pt x="7847" y="16593"/>
                    <a:pt x="8119" y="15807"/>
                  </a:cubicBezTo>
                  <a:cubicBezTo>
                    <a:pt x="8391" y="15022"/>
                    <a:pt x="8459" y="14433"/>
                    <a:pt x="8493" y="14384"/>
                  </a:cubicBezTo>
                  <a:cubicBezTo>
                    <a:pt x="8526" y="14335"/>
                    <a:pt x="8526" y="14825"/>
                    <a:pt x="8628" y="15365"/>
                  </a:cubicBezTo>
                  <a:cubicBezTo>
                    <a:pt x="8730" y="15905"/>
                    <a:pt x="8934" y="16495"/>
                    <a:pt x="9206" y="16838"/>
                  </a:cubicBezTo>
                  <a:cubicBezTo>
                    <a:pt x="9477" y="17182"/>
                    <a:pt x="9817" y="17280"/>
                    <a:pt x="10462" y="17133"/>
                  </a:cubicBezTo>
                  <a:cubicBezTo>
                    <a:pt x="11108" y="16985"/>
                    <a:pt x="12059" y="16593"/>
                    <a:pt x="12670" y="16151"/>
                  </a:cubicBezTo>
                  <a:cubicBezTo>
                    <a:pt x="13281" y="15709"/>
                    <a:pt x="13553" y="15218"/>
                    <a:pt x="13723" y="14727"/>
                  </a:cubicBezTo>
                  <a:cubicBezTo>
                    <a:pt x="13893" y="14236"/>
                    <a:pt x="13960" y="13745"/>
                    <a:pt x="13859" y="13353"/>
                  </a:cubicBezTo>
                  <a:cubicBezTo>
                    <a:pt x="13757" y="12960"/>
                    <a:pt x="13485" y="12665"/>
                    <a:pt x="13145" y="12665"/>
                  </a:cubicBezTo>
                  <a:cubicBezTo>
                    <a:pt x="12806" y="12665"/>
                    <a:pt x="12398" y="12960"/>
                    <a:pt x="12093" y="13353"/>
                  </a:cubicBezTo>
                  <a:cubicBezTo>
                    <a:pt x="11787" y="13745"/>
                    <a:pt x="11583" y="14236"/>
                    <a:pt x="11481" y="14875"/>
                  </a:cubicBezTo>
                  <a:cubicBezTo>
                    <a:pt x="11379" y="15513"/>
                    <a:pt x="11379" y="16298"/>
                    <a:pt x="11549" y="16740"/>
                  </a:cubicBezTo>
                  <a:cubicBezTo>
                    <a:pt x="11719" y="17182"/>
                    <a:pt x="12059" y="17280"/>
                    <a:pt x="12398" y="17280"/>
                  </a:cubicBezTo>
                  <a:cubicBezTo>
                    <a:pt x="12738" y="17280"/>
                    <a:pt x="13077" y="17182"/>
                    <a:pt x="13587" y="16004"/>
                  </a:cubicBezTo>
                  <a:cubicBezTo>
                    <a:pt x="14096" y="14825"/>
                    <a:pt x="14776" y="12567"/>
                    <a:pt x="15251" y="10162"/>
                  </a:cubicBezTo>
                  <a:cubicBezTo>
                    <a:pt x="15726" y="7756"/>
                    <a:pt x="15998" y="5204"/>
                    <a:pt x="16134" y="3682"/>
                  </a:cubicBezTo>
                  <a:cubicBezTo>
                    <a:pt x="16270" y="2160"/>
                    <a:pt x="16270" y="1669"/>
                    <a:pt x="16100" y="1473"/>
                  </a:cubicBezTo>
                  <a:cubicBezTo>
                    <a:pt x="15930" y="1276"/>
                    <a:pt x="15591" y="1375"/>
                    <a:pt x="15251" y="2307"/>
                  </a:cubicBezTo>
                  <a:cubicBezTo>
                    <a:pt x="14911" y="3240"/>
                    <a:pt x="14572" y="5007"/>
                    <a:pt x="14368" y="7315"/>
                  </a:cubicBezTo>
                  <a:cubicBezTo>
                    <a:pt x="14164" y="9622"/>
                    <a:pt x="14096" y="12469"/>
                    <a:pt x="14096" y="14187"/>
                  </a:cubicBezTo>
                  <a:cubicBezTo>
                    <a:pt x="14096" y="15905"/>
                    <a:pt x="14164" y="16495"/>
                    <a:pt x="14334" y="16985"/>
                  </a:cubicBezTo>
                  <a:cubicBezTo>
                    <a:pt x="14504" y="17476"/>
                    <a:pt x="14776" y="17869"/>
                    <a:pt x="15081" y="17967"/>
                  </a:cubicBezTo>
                  <a:cubicBezTo>
                    <a:pt x="15387" y="18065"/>
                    <a:pt x="15726" y="17869"/>
                    <a:pt x="16066" y="17280"/>
                  </a:cubicBezTo>
                  <a:cubicBezTo>
                    <a:pt x="16406" y="16691"/>
                    <a:pt x="16745" y="15709"/>
                    <a:pt x="16949" y="14875"/>
                  </a:cubicBezTo>
                  <a:cubicBezTo>
                    <a:pt x="17153" y="14040"/>
                    <a:pt x="17221" y="13353"/>
                    <a:pt x="17221" y="12764"/>
                  </a:cubicBezTo>
                  <a:cubicBezTo>
                    <a:pt x="17221" y="12175"/>
                    <a:pt x="17153" y="11684"/>
                    <a:pt x="16915" y="11635"/>
                  </a:cubicBezTo>
                  <a:cubicBezTo>
                    <a:pt x="16677" y="11585"/>
                    <a:pt x="16270" y="11978"/>
                    <a:pt x="16032" y="12420"/>
                  </a:cubicBezTo>
                  <a:cubicBezTo>
                    <a:pt x="15794" y="12862"/>
                    <a:pt x="15726" y="13353"/>
                    <a:pt x="15693" y="13844"/>
                  </a:cubicBezTo>
                  <a:cubicBezTo>
                    <a:pt x="15659" y="14335"/>
                    <a:pt x="15659" y="14825"/>
                    <a:pt x="15794" y="15218"/>
                  </a:cubicBezTo>
                  <a:cubicBezTo>
                    <a:pt x="15930" y="15611"/>
                    <a:pt x="16202" y="15905"/>
                    <a:pt x="16610" y="15955"/>
                  </a:cubicBezTo>
                  <a:cubicBezTo>
                    <a:pt x="17017" y="16004"/>
                    <a:pt x="17560" y="15807"/>
                    <a:pt x="17832" y="15955"/>
                  </a:cubicBezTo>
                  <a:cubicBezTo>
                    <a:pt x="18104" y="16102"/>
                    <a:pt x="18104" y="16593"/>
                    <a:pt x="18070" y="17084"/>
                  </a:cubicBezTo>
                  <a:cubicBezTo>
                    <a:pt x="18036" y="17575"/>
                    <a:pt x="17968" y="18065"/>
                    <a:pt x="17934" y="18065"/>
                  </a:cubicBezTo>
                  <a:cubicBezTo>
                    <a:pt x="17900" y="18065"/>
                    <a:pt x="17900" y="17575"/>
                    <a:pt x="17968" y="16396"/>
                  </a:cubicBezTo>
                  <a:cubicBezTo>
                    <a:pt x="18036" y="15218"/>
                    <a:pt x="18172" y="13353"/>
                    <a:pt x="18342" y="12027"/>
                  </a:cubicBezTo>
                  <a:cubicBezTo>
                    <a:pt x="18511" y="10702"/>
                    <a:pt x="18715" y="9916"/>
                    <a:pt x="19021" y="9475"/>
                  </a:cubicBezTo>
                  <a:cubicBezTo>
                    <a:pt x="19326" y="9033"/>
                    <a:pt x="19734" y="8935"/>
                    <a:pt x="20074" y="9033"/>
                  </a:cubicBezTo>
                  <a:cubicBezTo>
                    <a:pt x="20413" y="9131"/>
                    <a:pt x="20685" y="9425"/>
                    <a:pt x="20957" y="10358"/>
                  </a:cubicBezTo>
                  <a:cubicBezTo>
                    <a:pt x="21228" y="11291"/>
                    <a:pt x="21500" y="12862"/>
                    <a:pt x="21534" y="13942"/>
                  </a:cubicBezTo>
                  <a:cubicBezTo>
                    <a:pt x="21568" y="15022"/>
                    <a:pt x="21364" y="15611"/>
                    <a:pt x="21160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9" name="Line"/>
            <p:cNvSpPr/>
            <p:nvPr/>
          </p:nvSpPr>
          <p:spPr>
            <a:xfrm>
              <a:off x="1026583" y="1569428"/>
              <a:ext cx="27518" cy="37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11631" y="0"/>
                  </a:moveTo>
                  <a:cubicBezTo>
                    <a:pt x="9969" y="2945"/>
                    <a:pt x="8308" y="5891"/>
                    <a:pt x="5815" y="9266"/>
                  </a:cubicBezTo>
                  <a:cubicBezTo>
                    <a:pt x="3323" y="12641"/>
                    <a:pt x="0" y="16445"/>
                    <a:pt x="0" y="18655"/>
                  </a:cubicBezTo>
                  <a:cubicBezTo>
                    <a:pt x="0" y="20864"/>
                    <a:pt x="3323" y="21477"/>
                    <a:pt x="7477" y="21539"/>
                  </a:cubicBezTo>
                  <a:cubicBezTo>
                    <a:pt x="11631" y="21600"/>
                    <a:pt x="16615" y="21109"/>
                    <a:pt x="21600" y="206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0" name="Line"/>
            <p:cNvSpPr/>
            <p:nvPr/>
          </p:nvSpPr>
          <p:spPr>
            <a:xfrm>
              <a:off x="982133" y="1747228"/>
              <a:ext cx="192618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510" y="21600"/>
                  </a:moveTo>
                  <a:cubicBezTo>
                    <a:pt x="3798" y="18982"/>
                    <a:pt x="3086" y="16364"/>
                    <a:pt x="2136" y="14073"/>
                  </a:cubicBezTo>
                  <a:cubicBezTo>
                    <a:pt x="1187" y="11782"/>
                    <a:pt x="0" y="9818"/>
                    <a:pt x="0" y="8509"/>
                  </a:cubicBezTo>
                  <a:cubicBezTo>
                    <a:pt x="0" y="7200"/>
                    <a:pt x="1187" y="6545"/>
                    <a:pt x="4985" y="5236"/>
                  </a:cubicBezTo>
                  <a:cubicBezTo>
                    <a:pt x="8782" y="3927"/>
                    <a:pt x="15191" y="196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1" name="Line"/>
            <p:cNvSpPr/>
            <p:nvPr/>
          </p:nvSpPr>
          <p:spPr>
            <a:xfrm>
              <a:off x="1352550" y="1601178"/>
              <a:ext cx="38101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491"/>
                    <a:pt x="12000" y="982"/>
                    <a:pt x="9000" y="2864"/>
                  </a:cubicBezTo>
                  <a:cubicBezTo>
                    <a:pt x="6000" y="4745"/>
                    <a:pt x="4800" y="8018"/>
                    <a:pt x="3600" y="11373"/>
                  </a:cubicBezTo>
                  <a:cubicBezTo>
                    <a:pt x="2400" y="14727"/>
                    <a:pt x="1200" y="1816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2" name="Line"/>
            <p:cNvSpPr/>
            <p:nvPr/>
          </p:nvSpPr>
          <p:spPr>
            <a:xfrm>
              <a:off x="0" y="2135372"/>
              <a:ext cx="781050" cy="7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5" fill="norm" stroke="1" extrusionOk="0">
                  <a:moveTo>
                    <a:pt x="0" y="21375"/>
                  </a:moveTo>
                  <a:cubicBezTo>
                    <a:pt x="1639" y="17175"/>
                    <a:pt x="3278" y="12975"/>
                    <a:pt x="5210" y="9375"/>
                  </a:cubicBezTo>
                  <a:cubicBezTo>
                    <a:pt x="7141" y="5775"/>
                    <a:pt x="9366" y="2775"/>
                    <a:pt x="11795" y="1275"/>
                  </a:cubicBezTo>
                  <a:cubicBezTo>
                    <a:pt x="14224" y="-225"/>
                    <a:pt x="16859" y="-225"/>
                    <a:pt x="18527" y="375"/>
                  </a:cubicBezTo>
                  <a:cubicBezTo>
                    <a:pt x="20195" y="975"/>
                    <a:pt x="20898" y="2175"/>
                    <a:pt x="21600" y="33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3" name="Line"/>
            <p:cNvSpPr/>
            <p:nvPr/>
          </p:nvSpPr>
          <p:spPr>
            <a:xfrm>
              <a:off x="434481" y="2128228"/>
              <a:ext cx="492619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600" fill="norm" stroke="1" extrusionOk="0">
                  <a:moveTo>
                    <a:pt x="991" y="21600"/>
                  </a:moveTo>
                  <a:cubicBezTo>
                    <a:pt x="437" y="21600"/>
                    <a:pt x="-117" y="21600"/>
                    <a:pt x="21" y="21375"/>
                  </a:cubicBezTo>
                  <a:cubicBezTo>
                    <a:pt x="160" y="21150"/>
                    <a:pt x="991" y="20700"/>
                    <a:pt x="3021" y="18675"/>
                  </a:cubicBezTo>
                  <a:cubicBezTo>
                    <a:pt x="5052" y="16650"/>
                    <a:pt x="8283" y="13050"/>
                    <a:pt x="11560" y="9675"/>
                  </a:cubicBezTo>
                  <a:cubicBezTo>
                    <a:pt x="14837" y="6300"/>
                    <a:pt x="18160" y="3150"/>
                    <a:pt x="2148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4" name="Line"/>
            <p:cNvSpPr/>
            <p:nvPr/>
          </p:nvSpPr>
          <p:spPr>
            <a:xfrm>
              <a:off x="1543050" y="1702778"/>
              <a:ext cx="2540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5" name="Line"/>
            <p:cNvSpPr/>
            <p:nvPr/>
          </p:nvSpPr>
          <p:spPr>
            <a:xfrm>
              <a:off x="1549400" y="1874228"/>
              <a:ext cx="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6" name="Line"/>
            <p:cNvSpPr/>
            <p:nvPr/>
          </p:nvSpPr>
          <p:spPr>
            <a:xfrm>
              <a:off x="2719873" y="1454137"/>
              <a:ext cx="175727" cy="546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376" fill="norm" stroke="1" extrusionOk="0">
                  <a:moveTo>
                    <a:pt x="21348" y="2025"/>
                  </a:moveTo>
                  <a:cubicBezTo>
                    <a:pt x="19291" y="1280"/>
                    <a:pt x="17234" y="535"/>
                    <a:pt x="14277" y="204"/>
                  </a:cubicBezTo>
                  <a:cubicBezTo>
                    <a:pt x="11319" y="-127"/>
                    <a:pt x="7462" y="-44"/>
                    <a:pt x="4891" y="370"/>
                  </a:cubicBezTo>
                  <a:cubicBezTo>
                    <a:pt x="2319" y="783"/>
                    <a:pt x="1034" y="1528"/>
                    <a:pt x="391" y="2149"/>
                  </a:cubicBezTo>
                  <a:cubicBezTo>
                    <a:pt x="-252" y="2770"/>
                    <a:pt x="-252" y="3266"/>
                    <a:pt x="1548" y="4052"/>
                  </a:cubicBezTo>
                  <a:cubicBezTo>
                    <a:pt x="3348" y="4839"/>
                    <a:pt x="6948" y="5914"/>
                    <a:pt x="9262" y="6949"/>
                  </a:cubicBezTo>
                  <a:cubicBezTo>
                    <a:pt x="11577" y="7983"/>
                    <a:pt x="12605" y="8976"/>
                    <a:pt x="12348" y="9887"/>
                  </a:cubicBezTo>
                  <a:cubicBezTo>
                    <a:pt x="12091" y="10797"/>
                    <a:pt x="10548" y="11625"/>
                    <a:pt x="9134" y="12163"/>
                  </a:cubicBezTo>
                  <a:cubicBezTo>
                    <a:pt x="7719" y="12701"/>
                    <a:pt x="6434" y="12949"/>
                    <a:pt x="4891" y="13032"/>
                  </a:cubicBezTo>
                  <a:cubicBezTo>
                    <a:pt x="3348" y="13114"/>
                    <a:pt x="1548" y="13032"/>
                    <a:pt x="1162" y="12866"/>
                  </a:cubicBezTo>
                  <a:cubicBezTo>
                    <a:pt x="777" y="12701"/>
                    <a:pt x="1805" y="12452"/>
                    <a:pt x="2962" y="12452"/>
                  </a:cubicBezTo>
                  <a:cubicBezTo>
                    <a:pt x="4119" y="12452"/>
                    <a:pt x="5405" y="12701"/>
                    <a:pt x="6691" y="13445"/>
                  </a:cubicBezTo>
                  <a:cubicBezTo>
                    <a:pt x="7977" y="14190"/>
                    <a:pt x="9262" y="15432"/>
                    <a:pt x="8877" y="16632"/>
                  </a:cubicBezTo>
                  <a:cubicBezTo>
                    <a:pt x="8491" y="17832"/>
                    <a:pt x="6434" y="18990"/>
                    <a:pt x="5277" y="19818"/>
                  </a:cubicBezTo>
                  <a:cubicBezTo>
                    <a:pt x="4119" y="20645"/>
                    <a:pt x="3862" y="21142"/>
                    <a:pt x="4505" y="21307"/>
                  </a:cubicBezTo>
                  <a:cubicBezTo>
                    <a:pt x="5148" y="21473"/>
                    <a:pt x="6691" y="21307"/>
                    <a:pt x="8234" y="211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7" name="Line"/>
            <p:cNvSpPr/>
            <p:nvPr/>
          </p:nvSpPr>
          <p:spPr>
            <a:xfrm>
              <a:off x="3029927" y="1592565"/>
              <a:ext cx="113323" cy="27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325" fill="norm" stroke="1" extrusionOk="0">
                  <a:moveTo>
                    <a:pt x="17815" y="176"/>
                  </a:moveTo>
                  <a:cubicBezTo>
                    <a:pt x="15415" y="11"/>
                    <a:pt x="13015" y="-154"/>
                    <a:pt x="10815" y="258"/>
                  </a:cubicBezTo>
                  <a:cubicBezTo>
                    <a:pt x="8615" y="670"/>
                    <a:pt x="6615" y="1660"/>
                    <a:pt x="5215" y="3721"/>
                  </a:cubicBezTo>
                  <a:cubicBezTo>
                    <a:pt x="3815" y="5782"/>
                    <a:pt x="3015" y="8915"/>
                    <a:pt x="2215" y="11635"/>
                  </a:cubicBezTo>
                  <a:cubicBezTo>
                    <a:pt x="1415" y="14356"/>
                    <a:pt x="615" y="16664"/>
                    <a:pt x="215" y="18231"/>
                  </a:cubicBezTo>
                  <a:cubicBezTo>
                    <a:pt x="-185" y="19797"/>
                    <a:pt x="-185" y="20622"/>
                    <a:pt x="1615" y="21034"/>
                  </a:cubicBezTo>
                  <a:cubicBezTo>
                    <a:pt x="3415" y="21446"/>
                    <a:pt x="7015" y="21446"/>
                    <a:pt x="10615" y="20869"/>
                  </a:cubicBezTo>
                  <a:cubicBezTo>
                    <a:pt x="14215" y="20292"/>
                    <a:pt x="17815" y="19138"/>
                    <a:pt x="21415" y="179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8" name="Line"/>
            <p:cNvSpPr/>
            <p:nvPr/>
          </p:nvSpPr>
          <p:spPr>
            <a:xfrm>
              <a:off x="3112442" y="1772628"/>
              <a:ext cx="18109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20532" y="0"/>
                  </a:moveTo>
                  <a:cubicBezTo>
                    <a:pt x="10932" y="4608"/>
                    <a:pt x="1332" y="9216"/>
                    <a:pt x="132" y="12816"/>
                  </a:cubicBezTo>
                  <a:cubicBezTo>
                    <a:pt x="-1068" y="16416"/>
                    <a:pt x="6132" y="19008"/>
                    <a:pt x="1333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9" name="Line"/>
            <p:cNvSpPr/>
            <p:nvPr/>
          </p:nvSpPr>
          <p:spPr>
            <a:xfrm>
              <a:off x="3219450" y="1925028"/>
              <a:ext cx="444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0" name="Line"/>
            <p:cNvSpPr/>
            <p:nvPr/>
          </p:nvSpPr>
          <p:spPr>
            <a:xfrm>
              <a:off x="3579242" y="1531328"/>
              <a:ext cx="116459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600" fill="norm" stroke="1" extrusionOk="0">
                  <a:moveTo>
                    <a:pt x="18908" y="0"/>
                  </a:moveTo>
                  <a:cubicBezTo>
                    <a:pt x="15051" y="3467"/>
                    <a:pt x="11193" y="6933"/>
                    <a:pt x="8108" y="9800"/>
                  </a:cubicBezTo>
                  <a:cubicBezTo>
                    <a:pt x="5022" y="12667"/>
                    <a:pt x="2708" y="14933"/>
                    <a:pt x="1358" y="16400"/>
                  </a:cubicBezTo>
                  <a:cubicBezTo>
                    <a:pt x="8" y="17867"/>
                    <a:pt x="-378" y="18533"/>
                    <a:pt x="393" y="18733"/>
                  </a:cubicBezTo>
                  <a:cubicBezTo>
                    <a:pt x="1165" y="18933"/>
                    <a:pt x="3093" y="18667"/>
                    <a:pt x="4829" y="18333"/>
                  </a:cubicBezTo>
                  <a:cubicBezTo>
                    <a:pt x="6565" y="18000"/>
                    <a:pt x="8108" y="17600"/>
                    <a:pt x="9651" y="17133"/>
                  </a:cubicBezTo>
                  <a:cubicBezTo>
                    <a:pt x="11193" y="16667"/>
                    <a:pt x="12736" y="16133"/>
                    <a:pt x="14279" y="16067"/>
                  </a:cubicBezTo>
                  <a:cubicBezTo>
                    <a:pt x="15822" y="16000"/>
                    <a:pt x="17365" y="16400"/>
                    <a:pt x="18522" y="17400"/>
                  </a:cubicBezTo>
                  <a:cubicBezTo>
                    <a:pt x="19679" y="18400"/>
                    <a:pt x="20451" y="20000"/>
                    <a:pt x="2122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1" name="Line"/>
            <p:cNvSpPr/>
            <p:nvPr/>
          </p:nvSpPr>
          <p:spPr>
            <a:xfrm>
              <a:off x="3797300" y="1848828"/>
              <a:ext cx="50800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2" name="Line"/>
            <p:cNvSpPr/>
            <p:nvPr/>
          </p:nvSpPr>
          <p:spPr>
            <a:xfrm>
              <a:off x="3985683" y="1597917"/>
              <a:ext cx="97367" cy="256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9" fill="norm" stroke="1" extrusionOk="0">
                  <a:moveTo>
                    <a:pt x="470" y="4522"/>
                  </a:moveTo>
                  <a:cubicBezTo>
                    <a:pt x="939" y="3637"/>
                    <a:pt x="1409" y="2752"/>
                    <a:pt x="3991" y="1867"/>
                  </a:cubicBezTo>
                  <a:cubicBezTo>
                    <a:pt x="6574" y="981"/>
                    <a:pt x="11270" y="96"/>
                    <a:pt x="14557" y="8"/>
                  </a:cubicBezTo>
                  <a:cubicBezTo>
                    <a:pt x="17843" y="-81"/>
                    <a:pt x="19722" y="627"/>
                    <a:pt x="17843" y="3549"/>
                  </a:cubicBezTo>
                  <a:cubicBezTo>
                    <a:pt x="15965" y="6470"/>
                    <a:pt x="10330" y="11604"/>
                    <a:pt x="6339" y="14968"/>
                  </a:cubicBezTo>
                  <a:cubicBezTo>
                    <a:pt x="2348" y="18332"/>
                    <a:pt x="0" y="19926"/>
                    <a:pt x="0" y="20722"/>
                  </a:cubicBezTo>
                  <a:cubicBezTo>
                    <a:pt x="0" y="21519"/>
                    <a:pt x="2348" y="21519"/>
                    <a:pt x="6339" y="21430"/>
                  </a:cubicBezTo>
                  <a:cubicBezTo>
                    <a:pt x="10330" y="21342"/>
                    <a:pt x="15965" y="21165"/>
                    <a:pt x="21600" y="209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3" name="Line"/>
            <p:cNvSpPr/>
            <p:nvPr/>
          </p:nvSpPr>
          <p:spPr>
            <a:xfrm>
              <a:off x="4159250" y="1937728"/>
              <a:ext cx="825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4" name="Line"/>
            <p:cNvSpPr/>
            <p:nvPr/>
          </p:nvSpPr>
          <p:spPr>
            <a:xfrm>
              <a:off x="4616449" y="1575778"/>
              <a:ext cx="8468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800" y="4745"/>
                    <a:pt x="21600" y="9491"/>
                    <a:pt x="21600" y="13091"/>
                  </a:cubicBezTo>
                  <a:cubicBezTo>
                    <a:pt x="21600" y="16691"/>
                    <a:pt x="10800" y="1914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5" name="Line"/>
            <p:cNvSpPr/>
            <p:nvPr/>
          </p:nvSpPr>
          <p:spPr>
            <a:xfrm>
              <a:off x="4699000" y="1842478"/>
              <a:ext cx="825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6" name="Line"/>
            <p:cNvSpPr/>
            <p:nvPr/>
          </p:nvSpPr>
          <p:spPr>
            <a:xfrm>
              <a:off x="5035549" y="1607528"/>
              <a:ext cx="25401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560"/>
                    <a:pt x="7200" y="9120"/>
                    <a:pt x="3600" y="12720"/>
                  </a:cubicBezTo>
                  <a:cubicBezTo>
                    <a:pt x="0" y="16320"/>
                    <a:pt x="0" y="189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7" name="Line"/>
            <p:cNvSpPr/>
            <p:nvPr/>
          </p:nvSpPr>
          <p:spPr>
            <a:xfrm>
              <a:off x="5086350" y="1842478"/>
              <a:ext cx="444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8" name="Line"/>
            <p:cNvSpPr/>
            <p:nvPr/>
          </p:nvSpPr>
          <p:spPr>
            <a:xfrm>
              <a:off x="5373279" y="1528215"/>
              <a:ext cx="189321" cy="312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378" fill="norm" stroke="1" extrusionOk="0">
                  <a:moveTo>
                    <a:pt x="3466" y="3257"/>
                  </a:moveTo>
                  <a:cubicBezTo>
                    <a:pt x="6106" y="2097"/>
                    <a:pt x="8746" y="938"/>
                    <a:pt x="11026" y="358"/>
                  </a:cubicBezTo>
                  <a:cubicBezTo>
                    <a:pt x="13306" y="-222"/>
                    <a:pt x="15226" y="-222"/>
                    <a:pt x="15946" y="1300"/>
                  </a:cubicBezTo>
                  <a:cubicBezTo>
                    <a:pt x="16666" y="2822"/>
                    <a:pt x="16186" y="5867"/>
                    <a:pt x="13786" y="8693"/>
                  </a:cubicBezTo>
                  <a:cubicBezTo>
                    <a:pt x="11386" y="11520"/>
                    <a:pt x="7066" y="14130"/>
                    <a:pt x="4426" y="15797"/>
                  </a:cubicBezTo>
                  <a:cubicBezTo>
                    <a:pt x="1786" y="17464"/>
                    <a:pt x="826" y="18189"/>
                    <a:pt x="346" y="18914"/>
                  </a:cubicBezTo>
                  <a:cubicBezTo>
                    <a:pt x="-134" y="19638"/>
                    <a:pt x="-134" y="20363"/>
                    <a:pt x="466" y="20798"/>
                  </a:cubicBezTo>
                  <a:cubicBezTo>
                    <a:pt x="1066" y="21233"/>
                    <a:pt x="2266" y="21378"/>
                    <a:pt x="5866" y="21378"/>
                  </a:cubicBezTo>
                  <a:cubicBezTo>
                    <a:pt x="9466" y="21378"/>
                    <a:pt x="15466" y="21233"/>
                    <a:pt x="21466" y="210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9" name="Line"/>
            <p:cNvSpPr/>
            <p:nvPr/>
          </p:nvSpPr>
          <p:spPr>
            <a:xfrm>
              <a:off x="5670549" y="1421094"/>
              <a:ext cx="79871" cy="554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9" h="21524" fill="norm" stroke="1" extrusionOk="0">
                  <a:moveTo>
                    <a:pt x="0" y="827"/>
                  </a:moveTo>
                  <a:cubicBezTo>
                    <a:pt x="2215" y="499"/>
                    <a:pt x="4431" y="170"/>
                    <a:pt x="6923" y="47"/>
                  </a:cubicBezTo>
                  <a:cubicBezTo>
                    <a:pt x="9415" y="-76"/>
                    <a:pt x="12185" y="6"/>
                    <a:pt x="15231" y="704"/>
                  </a:cubicBezTo>
                  <a:cubicBezTo>
                    <a:pt x="18277" y="1402"/>
                    <a:pt x="21600" y="2716"/>
                    <a:pt x="20769" y="3989"/>
                  </a:cubicBezTo>
                  <a:cubicBezTo>
                    <a:pt x="19938" y="5262"/>
                    <a:pt x="14954" y="6494"/>
                    <a:pt x="10800" y="7480"/>
                  </a:cubicBezTo>
                  <a:cubicBezTo>
                    <a:pt x="6646" y="8465"/>
                    <a:pt x="3323" y="9205"/>
                    <a:pt x="1938" y="9780"/>
                  </a:cubicBezTo>
                  <a:cubicBezTo>
                    <a:pt x="554" y="10354"/>
                    <a:pt x="1108" y="10765"/>
                    <a:pt x="3046" y="11422"/>
                  </a:cubicBezTo>
                  <a:cubicBezTo>
                    <a:pt x="4985" y="12079"/>
                    <a:pt x="8308" y="12983"/>
                    <a:pt x="11631" y="14173"/>
                  </a:cubicBezTo>
                  <a:cubicBezTo>
                    <a:pt x="14954" y="15364"/>
                    <a:pt x="18277" y="16843"/>
                    <a:pt x="18554" y="18075"/>
                  </a:cubicBezTo>
                  <a:cubicBezTo>
                    <a:pt x="18831" y="19307"/>
                    <a:pt x="16062" y="20292"/>
                    <a:pt x="13015" y="20826"/>
                  </a:cubicBezTo>
                  <a:cubicBezTo>
                    <a:pt x="9969" y="21360"/>
                    <a:pt x="6646" y="21442"/>
                    <a:pt x="3323" y="215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0" name="Line"/>
            <p:cNvSpPr/>
            <p:nvPr/>
          </p:nvSpPr>
          <p:spPr>
            <a:xfrm>
              <a:off x="242479" y="3435208"/>
              <a:ext cx="94071" cy="230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9" h="21040" fill="norm" stroke="1" extrusionOk="0">
                  <a:moveTo>
                    <a:pt x="20869" y="4152"/>
                  </a:moveTo>
                  <a:cubicBezTo>
                    <a:pt x="19930" y="3187"/>
                    <a:pt x="18991" y="2223"/>
                    <a:pt x="16173" y="1355"/>
                  </a:cubicBezTo>
                  <a:cubicBezTo>
                    <a:pt x="13356" y="487"/>
                    <a:pt x="8660" y="-284"/>
                    <a:pt x="5139" y="102"/>
                  </a:cubicBezTo>
                  <a:cubicBezTo>
                    <a:pt x="1617" y="487"/>
                    <a:pt x="-731" y="2030"/>
                    <a:pt x="208" y="4055"/>
                  </a:cubicBezTo>
                  <a:cubicBezTo>
                    <a:pt x="1147" y="6080"/>
                    <a:pt x="5373" y="8587"/>
                    <a:pt x="9130" y="10612"/>
                  </a:cubicBezTo>
                  <a:cubicBezTo>
                    <a:pt x="12886" y="12637"/>
                    <a:pt x="16173" y="14180"/>
                    <a:pt x="18052" y="15434"/>
                  </a:cubicBezTo>
                  <a:cubicBezTo>
                    <a:pt x="19930" y="16687"/>
                    <a:pt x="20399" y="17652"/>
                    <a:pt x="19695" y="18520"/>
                  </a:cubicBezTo>
                  <a:cubicBezTo>
                    <a:pt x="18991" y="19387"/>
                    <a:pt x="17112" y="20159"/>
                    <a:pt x="14999" y="20641"/>
                  </a:cubicBezTo>
                  <a:cubicBezTo>
                    <a:pt x="12886" y="21123"/>
                    <a:pt x="10539" y="21316"/>
                    <a:pt x="8895" y="20352"/>
                  </a:cubicBezTo>
                  <a:cubicBezTo>
                    <a:pt x="7252" y="19387"/>
                    <a:pt x="6312" y="17266"/>
                    <a:pt x="5373" y="151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1" name="Line"/>
            <p:cNvSpPr/>
            <p:nvPr/>
          </p:nvSpPr>
          <p:spPr>
            <a:xfrm>
              <a:off x="410310" y="3252707"/>
              <a:ext cx="561241" cy="447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331" fill="norm" stroke="1" extrusionOk="0">
                  <a:moveTo>
                    <a:pt x="2529" y="2397"/>
                  </a:moveTo>
                  <a:cubicBezTo>
                    <a:pt x="2123" y="2397"/>
                    <a:pt x="1717" y="2397"/>
                    <a:pt x="1474" y="2801"/>
                  </a:cubicBezTo>
                  <a:cubicBezTo>
                    <a:pt x="1230" y="3205"/>
                    <a:pt x="1149" y="4012"/>
                    <a:pt x="1108" y="6283"/>
                  </a:cubicBezTo>
                  <a:cubicBezTo>
                    <a:pt x="1068" y="8554"/>
                    <a:pt x="1068" y="12289"/>
                    <a:pt x="1149" y="14964"/>
                  </a:cubicBezTo>
                  <a:cubicBezTo>
                    <a:pt x="1230" y="17638"/>
                    <a:pt x="1393" y="19253"/>
                    <a:pt x="1636" y="20212"/>
                  </a:cubicBezTo>
                  <a:cubicBezTo>
                    <a:pt x="1880" y="21171"/>
                    <a:pt x="2205" y="21474"/>
                    <a:pt x="2408" y="21272"/>
                  </a:cubicBezTo>
                  <a:cubicBezTo>
                    <a:pt x="2611" y="21070"/>
                    <a:pt x="2692" y="20364"/>
                    <a:pt x="2367" y="19253"/>
                  </a:cubicBezTo>
                  <a:cubicBezTo>
                    <a:pt x="2042" y="18143"/>
                    <a:pt x="1311" y="16629"/>
                    <a:pt x="784" y="15670"/>
                  </a:cubicBezTo>
                  <a:cubicBezTo>
                    <a:pt x="256" y="14711"/>
                    <a:pt x="-69" y="14308"/>
                    <a:pt x="12" y="14106"/>
                  </a:cubicBezTo>
                  <a:cubicBezTo>
                    <a:pt x="93" y="13904"/>
                    <a:pt x="581" y="13904"/>
                    <a:pt x="1271" y="13904"/>
                  </a:cubicBezTo>
                  <a:cubicBezTo>
                    <a:pt x="1961" y="13904"/>
                    <a:pt x="2854" y="13904"/>
                    <a:pt x="3585" y="14005"/>
                  </a:cubicBezTo>
                  <a:cubicBezTo>
                    <a:pt x="4316" y="14106"/>
                    <a:pt x="4884" y="14308"/>
                    <a:pt x="5169" y="14711"/>
                  </a:cubicBezTo>
                  <a:cubicBezTo>
                    <a:pt x="5453" y="15115"/>
                    <a:pt x="5453" y="15721"/>
                    <a:pt x="5372" y="16276"/>
                  </a:cubicBezTo>
                  <a:cubicBezTo>
                    <a:pt x="5290" y="16831"/>
                    <a:pt x="5128" y="17336"/>
                    <a:pt x="5250" y="17437"/>
                  </a:cubicBezTo>
                  <a:cubicBezTo>
                    <a:pt x="5372" y="17538"/>
                    <a:pt x="5778" y="17235"/>
                    <a:pt x="6143" y="16881"/>
                  </a:cubicBezTo>
                  <a:cubicBezTo>
                    <a:pt x="6508" y="16528"/>
                    <a:pt x="6833" y="16124"/>
                    <a:pt x="7199" y="16175"/>
                  </a:cubicBezTo>
                  <a:cubicBezTo>
                    <a:pt x="7564" y="16225"/>
                    <a:pt x="7970" y="16730"/>
                    <a:pt x="8620" y="17033"/>
                  </a:cubicBezTo>
                  <a:cubicBezTo>
                    <a:pt x="9269" y="17336"/>
                    <a:pt x="10163" y="17437"/>
                    <a:pt x="10853" y="17336"/>
                  </a:cubicBezTo>
                  <a:cubicBezTo>
                    <a:pt x="11543" y="17235"/>
                    <a:pt x="12030" y="16932"/>
                    <a:pt x="12396" y="16478"/>
                  </a:cubicBezTo>
                  <a:cubicBezTo>
                    <a:pt x="12761" y="16024"/>
                    <a:pt x="13005" y="15418"/>
                    <a:pt x="13126" y="14812"/>
                  </a:cubicBezTo>
                  <a:cubicBezTo>
                    <a:pt x="13248" y="14207"/>
                    <a:pt x="13248" y="13601"/>
                    <a:pt x="13045" y="13248"/>
                  </a:cubicBezTo>
                  <a:cubicBezTo>
                    <a:pt x="12842" y="12895"/>
                    <a:pt x="12436" y="12794"/>
                    <a:pt x="11949" y="13096"/>
                  </a:cubicBezTo>
                  <a:cubicBezTo>
                    <a:pt x="11462" y="13399"/>
                    <a:pt x="10893" y="14106"/>
                    <a:pt x="10569" y="14762"/>
                  </a:cubicBezTo>
                  <a:cubicBezTo>
                    <a:pt x="10244" y="15418"/>
                    <a:pt x="10163" y="16024"/>
                    <a:pt x="10203" y="16579"/>
                  </a:cubicBezTo>
                  <a:cubicBezTo>
                    <a:pt x="10244" y="17134"/>
                    <a:pt x="10406" y="17638"/>
                    <a:pt x="10690" y="17891"/>
                  </a:cubicBezTo>
                  <a:cubicBezTo>
                    <a:pt x="10975" y="18143"/>
                    <a:pt x="11381" y="18143"/>
                    <a:pt x="11949" y="17638"/>
                  </a:cubicBezTo>
                  <a:cubicBezTo>
                    <a:pt x="12517" y="17134"/>
                    <a:pt x="13248" y="16124"/>
                    <a:pt x="13857" y="14106"/>
                  </a:cubicBezTo>
                  <a:cubicBezTo>
                    <a:pt x="14466" y="12087"/>
                    <a:pt x="14954" y="9059"/>
                    <a:pt x="15278" y="6838"/>
                  </a:cubicBezTo>
                  <a:cubicBezTo>
                    <a:pt x="15603" y="4618"/>
                    <a:pt x="15766" y="3205"/>
                    <a:pt x="15847" y="2095"/>
                  </a:cubicBezTo>
                  <a:cubicBezTo>
                    <a:pt x="15928" y="984"/>
                    <a:pt x="15928" y="177"/>
                    <a:pt x="15806" y="25"/>
                  </a:cubicBezTo>
                  <a:cubicBezTo>
                    <a:pt x="15684" y="-126"/>
                    <a:pt x="15441" y="379"/>
                    <a:pt x="15116" y="2246"/>
                  </a:cubicBezTo>
                  <a:cubicBezTo>
                    <a:pt x="14791" y="4113"/>
                    <a:pt x="14385" y="7343"/>
                    <a:pt x="14182" y="10119"/>
                  </a:cubicBezTo>
                  <a:cubicBezTo>
                    <a:pt x="13979" y="12895"/>
                    <a:pt x="13979" y="15216"/>
                    <a:pt x="13979" y="16629"/>
                  </a:cubicBezTo>
                  <a:cubicBezTo>
                    <a:pt x="13979" y="18042"/>
                    <a:pt x="13979" y="18547"/>
                    <a:pt x="14182" y="18698"/>
                  </a:cubicBezTo>
                  <a:cubicBezTo>
                    <a:pt x="14385" y="18850"/>
                    <a:pt x="14791" y="18648"/>
                    <a:pt x="15278" y="17840"/>
                  </a:cubicBezTo>
                  <a:cubicBezTo>
                    <a:pt x="15766" y="17033"/>
                    <a:pt x="16334" y="15620"/>
                    <a:pt x="16659" y="14661"/>
                  </a:cubicBezTo>
                  <a:cubicBezTo>
                    <a:pt x="16984" y="13702"/>
                    <a:pt x="17065" y="13197"/>
                    <a:pt x="16984" y="12743"/>
                  </a:cubicBezTo>
                  <a:cubicBezTo>
                    <a:pt x="16902" y="12289"/>
                    <a:pt x="16659" y="11885"/>
                    <a:pt x="16415" y="11885"/>
                  </a:cubicBezTo>
                  <a:cubicBezTo>
                    <a:pt x="16172" y="11885"/>
                    <a:pt x="15928" y="12289"/>
                    <a:pt x="15725" y="13197"/>
                  </a:cubicBezTo>
                  <a:cubicBezTo>
                    <a:pt x="15522" y="14106"/>
                    <a:pt x="15360" y="15519"/>
                    <a:pt x="15319" y="16478"/>
                  </a:cubicBezTo>
                  <a:cubicBezTo>
                    <a:pt x="15278" y="17437"/>
                    <a:pt x="15360" y="17941"/>
                    <a:pt x="15603" y="18194"/>
                  </a:cubicBezTo>
                  <a:cubicBezTo>
                    <a:pt x="15847" y="18446"/>
                    <a:pt x="16253" y="18446"/>
                    <a:pt x="16578" y="18244"/>
                  </a:cubicBezTo>
                  <a:cubicBezTo>
                    <a:pt x="16902" y="18042"/>
                    <a:pt x="17146" y="17638"/>
                    <a:pt x="17390" y="17235"/>
                  </a:cubicBezTo>
                  <a:cubicBezTo>
                    <a:pt x="17633" y="16831"/>
                    <a:pt x="17877" y="16427"/>
                    <a:pt x="18120" y="16024"/>
                  </a:cubicBezTo>
                  <a:cubicBezTo>
                    <a:pt x="18364" y="15620"/>
                    <a:pt x="18608" y="15216"/>
                    <a:pt x="18770" y="15317"/>
                  </a:cubicBezTo>
                  <a:cubicBezTo>
                    <a:pt x="18933" y="15418"/>
                    <a:pt x="19014" y="16024"/>
                    <a:pt x="19054" y="16579"/>
                  </a:cubicBezTo>
                  <a:cubicBezTo>
                    <a:pt x="19095" y="17134"/>
                    <a:pt x="19095" y="17638"/>
                    <a:pt x="19095" y="17638"/>
                  </a:cubicBezTo>
                  <a:cubicBezTo>
                    <a:pt x="19095" y="17638"/>
                    <a:pt x="19095" y="17134"/>
                    <a:pt x="19176" y="16579"/>
                  </a:cubicBezTo>
                  <a:cubicBezTo>
                    <a:pt x="19257" y="16024"/>
                    <a:pt x="19420" y="15418"/>
                    <a:pt x="19623" y="14863"/>
                  </a:cubicBezTo>
                  <a:cubicBezTo>
                    <a:pt x="19826" y="14308"/>
                    <a:pt x="20069" y="13803"/>
                    <a:pt x="20394" y="13551"/>
                  </a:cubicBezTo>
                  <a:cubicBezTo>
                    <a:pt x="20719" y="13298"/>
                    <a:pt x="21125" y="13298"/>
                    <a:pt x="21328" y="13702"/>
                  </a:cubicBezTo>
                  <a:cubicBezTo>
                    <a:pt x="21531" y="14106"/>
                    <a:pt x="21531" y="14913"/>
                    <a:pt x="21531" y="15620"/>
                  </a:cubicBezTo>
                  <a:cubicBezTo>
                    <a:pt x="21531" y="16326"/>
                    <a:pt x="21531" y="16932"/>
                    <a:pt x="21531" y="175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2" name="Line"/>
            <p:cNvSpPr/>
            <p:nvPr/>
          </p:nvSpPr>
          <p:spPr>
            <a:xfrm>
              <a:off x="1067270" y="3195028"/>
              <a:ext cx="43980" cy="454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554" fill="norm" stroke="1" extrusionOk="0">
                  <a:moveTo>
                    <a:pt x="21371" y="0"/>
                  </a:moveTo>
                  <a:cubicBezTo>
                    <a:pt x="18285" y="2612"/>
                    <a:pt x="15200" y="5224"/>
                    <a:pt x="11600" y="8087"/>
                  </a:cubicBezTo>
                  <a:cubicBezTo>
                    <a:pt x="8000" y="10951"/>
                    <a:pt x="3885" y="14065"/>
                    <a:pt x="1828" y="16175"/>
                  </a:cubicBezTo>
                  <a:cubicBezTo>
                    <a:pt x="-229" y="18285"/>
                    <a:pt x="-229" y="19390"/>
                    <a:pt x="285" y="20193"/>
                  </a:cubicBezTo>
                  <a:cubicBezTo>
                    <a:pt x="800" y="20997"/>
                    <a:pt x="1828" y="21500"/>
                    <a:pt x="4914" y="21550"/>
                  </a:cubicBezTo>
                  <a:cubicBezTo>
                    <a:pt x="8000" y="21600"/>
                    <a:pt x="13142" y="21198"/>
                    <a:pt x="18285" y="207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3" name="Line"/>
            <p:cNvSpPr/>
            <p:nvPr/>
          </p:nvSpPr>
          <p:spPr>
            <a:xfrm>
              <a:off x="1041400" y="3436328"/>
              <a:ext cx="1270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4" name="Line"/>
            <p:cNvSpPr/>
            <p:nvPr/>
          </p:nvSpPr>
          <p:spPr>
            <a:xfrm>
              <a:off x="1322519" y="3298871"/>
              <a:ext cx="144331" cy="280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368" fill="norm" stroke="1" extrusionOk="0">
                  <a:moveTo>
                    <a:pt x="2563" y="3698"/>
                  </a:moveTo>
                  <a:cubicBezTo>
                    <a:pt x="1937" y="2408"/>
                    <a:pt x="1311" y="1119"/>
                    <a:pt x="1781" y="474"/>
                  </a:cubicBezTo>
                  <a:cubicBezTo>
                    <a:pt x="2250" y="-171"/>
                    <a:pt x="3816" y="-171"/>
                    <a:pt x="6789" y="554"/>
                  </a:cubicBezTo>
                  <a:cubicBezTo>
                    <a:pt x="9763" y="1280"/>
                    <a:pt x="14146" y="2730"/>
                    <a:pt x="15242" y="4907"/>
                  </a:cubicBezTo>
                  <a:cubicBezTo>
                    <a:pt x="16337" y="7083"/>
                    <a:pt x="14146" y="9984"/>
                    <a:pt x="11329" y="12322"/>
                  </a:cubicBezTo>
                  <a:cubicBezTo>
                    <a:pt x="8511" y="14659"/>
                    <a:pt x="5068" y="16432"/>
                    <a:pt x="2876" y="17802"/>
                  </a:cubicBezTo>
                  <a:cubicBezTo>
                    <a:pt x="685" y="19172"/>
                    <a:pt x="-254" y="20139"/>
                    <a:pt x="59" y="20704"/>
                  </a:cubicBezTo>
                  <a:cubicBezTo>
                    <a:pt x="372" y="21268"/>
                    <a:pt x="1937" y="21429"/>
                    <a:pt x="5694" y="21348"/>
                  </a:cubicBezTo>
                  <a:cubicBezTo>
                    <a:pt x="9450" y="21268"/>
                    <a:pt x="15398" y="20945"/>
                    <a:pt x="21346" y="206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5" name="Line"/>
            <p:cNvSpPr/>
            <p:nvPr/>
          </p:nvSpPr>
          <p:spPr>
            <a:xfrm>
              <a:off x="501650" y="3715728"/>
              <a:ext cx="9842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719" y="20160"/>
                    <a:pt x="3437" y="18720"/>
                    <a:pt x="5156" y="16800"/>
                  </a:cubicBezTo>
                  <a:cubicBezTo>
                    <a:pt x="6875" y="14880"/>
                    <a:pt x="8594" y="12480"/>
                    <a:pt x="10614" y="10560"/>
                  </a:cubicBezTo>
                  <a:cubicBezTo>
                    <a:pt x="12635" y="8640"/>
                    <a:pt x="14957" y="7200"/>
                    <a:pt x="16839" y="5520"/>
                  </a:cubicBezTo>
                  <a:cubicBezTo>
                    <a:pt x="18720" y="3840"/>
                    <a:pt x="20160" y="19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6" name="Line"/>
            <p:cNvSpPr/>
            <p:nvPr/>
          </p:nvSpPr>
          <p:spPr>
            <a:xfrm>
              <a:off x="1752600" y="3401313"/>
              <a:ext cx="19050" cy="22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21600" y="14811"/>
                  </a:moveTo>
                  <a:cubicBezTo>
                    <a:pt x="14400" y="6957"/>
                    <a:pt x="7200" y="-898"/>
                    <a:pt x="3600" y="84"/>
                  </a:cubicBezTo>
                  <a:cubicBezTo>
                    <a:pt x="0" y="1066"/>
                    <a:pt x="0" y="10884"/>
                    <a:pt x="0" y="207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7" name="Line"/>
            <p:cNvSpPr/>
            <p:nvPr/>
          </p:nvSpPr>
          <p:spPr>
            <a:xfrm>
              <a:off x="1733550" y="3563328"/>
              <a:ext cx="127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8" name="Line"/>
            <p:cNvSpPr/>
            <p:nvPr/>
          </p:nvSpPr>
          <p:spPr>
            <a:xfrm>
              <a:off x="2663735" y="3148461"/>
              <a:ext cx="181065" cy="51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514" fill="norm" stroke="1" extrusionOk="0">
                  <a:moveTo>
                    <a:pt x="21485" y="3527"/>
                  </a:moveTo>
                  <a:cubicBezTo>
                    <a:pt x="18220" y="2469"/>
                    <a:pt x="14955" y="1411"/>
                    <a:pt x="12066" y="793"/>
                  </a:cubicBezTo>
                  <a:cubicBezTo>
                    <a:pt x="9178" y="176"/>
                    <a:pt x="6666" y="0"/>
                    <a:pt x="4783" y="0"/>
                  </a:cubicBezTo>
                  <a:cubicBezTo>
                    <a:pt x="2899" y="0"/>
                    <a:pt x="1643" y="176"/>
                    <a:pt x="890" y="485"/>
                  </a:cubicBezTo>
                  <a:cubicBezTo>
                    <a:pt x="136" y="793"/>
                    <a:pt x="-115" y="1234"/>
                    <a:pt x="638" y="2116"/>
                  </a:cubicBezTo>
                  <a:cubicBezTo>
                    <a:pt x="1392" y="2998"/>
                    <a:pt x="3150" y="4320"/>
                    <a:pt x="4657" y="5863"/>
                  </a:cubicBezTo>
                  <a:cubicBezTo>
                    <a:pt x="6164" y="7406"/>
                    <a:pt x="7420" y="9169"/>
                    <a:pt x="7545" y="10491"/>
                  </a:cubicBezTo>
                  <a:cubicBezTo>
                    <a:pt x="7671" y="11814"/>
                    <a:pt x="6666" y="12696"/>
                    <a:pt x="5536" y="13269"/>
                  </a:cubicBezTo>
                  <a:cubicBezTo>
                    <a:pt x="4406" y="13842"/>
                    <a:pt x="3150" y="14106"/>
                    <a:pt x="2020" y="14106"/>
                  </a:cubicBezTo>
                  <a:cubicBezTo>
                    <a:pt x="890" y="14106"/>
                    <a:pt x="-115" y="13842"/>
                    <a:pt x="11" y="13621"/>
                  </a:cubicBezTo>
                  <a:cubicBezTo>
                    <a:pt x="136" y="13401"/>
                    <a:pt x="1392" y="13224"/>
                    <a:pt x="2271" y="13357"/>
                  </a:cubicBezTo>
                  <a:cubicBezTo>
                    <a:pt x="3150" y="13489"/>
                    <a:pt x="3652" y="13930"/>
                    <a:pt x="3527" y="14856"/>
                  </a:cubicBezTo>
                  <a:cubicBezTo>
                    <a:pt x="3401" y="15781"/>
                    <a:pt x="2648" y="17192"/>
                    <a:pt x="2271" y="18206"/>
                  </a:cubicBezTo>
                  <a:cubicBezTo>
                    <a:pt x="1894" y="19220"/>
                    <a:pt x="1894" y="19837"/>
                    <a:pt x="2145" y="20366"/>
                  </a:cubicBezTo>
                  <a:cubicBezTo>
                    <a:pt x="2397" y="20895"/>
                    <a:pt x="2899" y="21336"/>
                    <a:pt x="3904" y="21468"/>
                  </a:cubicBezTo>
                  <a:cubicBezTo>
                    <a:pt x="4908" y="21600"/>
                    <a:pt x="6415" y="21424"/>
                    <a:pt x="7922" y="212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9" name="Line"/>
            <p:cNvSpPr/>
            <p:nvPr/>
          </p:nvSpPr>
          <p:spPr>
            <a:xfrm>
              <a:off x="2934233" y="3252178"/>
              <a:ext cx="113767" cy="293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429" fill="norm" stroke="1" extrusionOk="0">
                  <a:moveTo>
                    <a:pt x="14299" y="0"/>
                  </a:moveTo>
                  <a:cubicBezTo>
                    <a:pt x="12299" y="154"/>
                    <a:pt x="10299" y="309"/>
                    <a:pt x="8899" y="926"/>
                  </a:cubicBezTo>
                  <a:cubicBezTo>
                    <a:pt x="7499" y="1543"/>
                    <a:pt x="6699" y="2623"/>
                    <a:pt x="5499" y="5169"/>
                  </a:cubicBezTo>
                  <a:cubicBezTo>
                    <a:pt x="4299" y="7714"/>
                    <a:pt x="2699" y="11726"/>
                    <a:pt x="1699" y="14271"/>
                  </a:cubicBezTo>
                  <a:cubicBezTo>
                    <a:pt x="699" y="16817"/>
                    <a:pt x="299" y="17897"/>
                    <a:pt x="99" y="18900"/>
                  </a:cubicBezTo>
                  <a:cubicBezTo>
                    <a:pt x="-101" y="19903"/>
                    <a:pt x="-101" y="20829"/>
                    <a:pt x="1099" y="21214"/>
                  </a:cubicBezTo>
                  <a:cubicBezTo>
                    <a:pt x="2299" y="21600"/>
                    <a:pt x="4699" y="21446"/>
                    <a:pt x="8299" y="20906"/>
                  </a:cubicBezTo>
                  <a:cubicBezTo>
                    <a:pt x="11899" y="20366"/>
                    <a:pt x="16699" y="19440"/>
                    <a:pt x="21499" y="18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0" name="Line"/>
            <p:cNvSpPr/>
            <p:nvPr/>
          </p:nvSpPr>
          <p:spPr>
            <a:xfrm>
              <a:off x="3016250" y="3455378"/>
              <a:ext cx="635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1" name="Line"/>
            <p:cNvSpPr/>
            <p:nvPr/>
          </p:nvSpPr>
          <p:spPr>
            <a:xfrm>
              <a:off x="3130550" y="3569678"/>
              <a:ext cx="444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2" name="Line"/>
            <p:cNvSpPr/>
            <p:nvPr/>
          </p:nvSpPr>
          <p:spPr>
            <a:xfrm>
              <a:off x="3499858" y="3233128"/>
              <a:ext cx="132342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600" fill="norm" stroke="1" extrusionOk="0">
                  <a:moveTo>
                    <a:pt x="8066" y="0"/>
                  </a:moveTo>
                  <a:cubicBezTo>
                    <a:pt x="6351" y="3388"/>
                    <a:pt x="4637" y="6776"/>
                    <a:pt x="3266" y="9671"/>
                  </a:cubicBezTo>
                  <a:cubicBezTo>
                    <a:pt x="1894" y="12565"/>
                    <a:pt x="866" y="14965"/>
                    <a:pt x="351" y="16518"/>
                  </a:cubicBezTo>
                  <a:cubicBezTo>
                    <a:pt x="-163" y="18071"/>
                    <a:pt x="-163" y="18776"/>
                    <a:pt x="694" y="18988"/>
                  </a:cubicBezTo>
                  <a:cubicBezTo>
                    <a:pt x="1551" y="19200"/>
                    <a:pt x="3266" y="18918"/>
                    <a:pt x="4980" y="18353"/>
                  </a:cubicBezTo>
                  <a:cubicBezTo>
                    <a:pt x="6694" y="17788"/>
                    <a:pt x="8408" y="16941"/>
                    <a:pt x="10123" y="16024"/>
                  </a:cubicBezTo>
                  <a:cubicBezTo>
                    <a:pt x="11837" y="15106"/>
                    <a:pt x="13551" y="14118"/>
                    <a:pt x="14408" y="14047"/>
                  </a:cubicBezTo>
                  <a:cubicBezTo>
                    <a:pt x="15266" y="13976"/>
                    <a:pt x="15266" y="14824"/>
                    <a:pt x="15266" y="15600"/>
                  </a:cubicBezTo>
                  <a:cubicBezTo>
                    <a:pt x="15266" y="16376"/>
                    <a:pt x="15266" y="17082"/>
                    <a:pt x="16294" y="18071"/>
                  </a:cubicBezTo>
                  <a:cubicBezTo>
                    <a:pt x="17323" y="19059"/>
                    <a:pt x="19380" y="20329"/>
                    <a:pt x="2143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3" name="Line"/>
            <p:cNvSpPr/>
            <p:nvPr/>
          </p:nvSpPr>
          <p:spPr>
            <a:xfrm>
              <a:off x="3708400" y="3563328"/>
              <a:ext cx="444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4" name="Line"/>
            <p:cNvSpPr/>
            <p:nvPr/>
          </p:nvSpPr>
          <p:spPr>
            <a:xfrm>
              <a:off x="3938179" y="3233128"/>
              <a:ext cx="81371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600" fill="norm" stroke="1" extrusionOk="0">
                  <a:moveTo>
                    <a:pt x="17968" y="0"/>
                  </a:moveTo>
                  <a:cubicBezTo>
                    <a:pt x="14091" y="1685"/>
                    <a:pt x="10214" y="3370"/>
                    <a:pt x="7168" y="5745"/>
                  </a:cubicBezTo>
                  <a:cubicBezTo>
                    <a:pt x="4122" y="8119"/>
                    <a:pt x="1906" y="11183"/>
                    <a:pt x="799" y="13098"/>
                  </a:cubicBezTo>
                  <a:cubicBezTo>
                    <a:pt x="-309" y="15013"/>
                    <a:pt x="-309" y="15779"/>
                    <a:pt x="1076" y="15855"/>
                  </a:cubicBezTo>
                  <a:cubicBezTo>
                    <a:pt x="2460" y="15932"/>
                    <a:pt x="5229" y="15319"/>
                    <a:pt x="7445" y="14706"/>
                  </a:cubicBezTo>
                  <a:cubicBezTo>
                    <a:pt x="9660" y="14094"/>
                    <a:pt x="11322" y="13481"/>
                    <a:pt x="12983" y="12791"/>
                  </a:cubicBezTo>
                  <a:cubicBezTo>
                    <a:pt x="14645" y="12102"/>
                    <a:pt x="16306" y="11336"/>
                    <a:pt x="17137" y="11566"/>
                  </a:cubicBezTo>
                  <a:cubicBezTo>
                    <a:pt x="17968" y="11796"/>
                    <a:pt x="17968" y="13021"/>
                    <a:pt x="18522" y="14860"/>
                  </a:cubicBezTo>
                  <a:cubicBezTo>
                    <a:pt x="19076" y="16698"/>
                    <a:pt x="20183" y="19149"/>
                    <a:pt x="2129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5" name="Line"/>
            <p:cNvSpPr/>
            <p:nvPr/>
          </p:nvSpPr>
          <p:spPr>
            <a:xfrm>
              <a:off x="4064000" y="3582378"/>
              <a:ext cx="3810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6" name="Line"/>
            <p:cNvSpPr/>
            <p:nvPr/>
          </p:nvSpPr>
          <p:spPr>
            <a:xfrm>
              <a:off x="4469177" y="3283928"/>
              <a:ext cx="13923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11040" y="0"/>
                  </a:moveTo>
                  <a:cubicBezTo>
                    <a:pt x="4868" y="4745"/>
                    <a:pt x="-1303" y="9491"/>
                    <a:pt x="240" y="13091"/>
                  </a:cubicBezTo>
                  <a:cubicBezTo>
                    <a:pt x="1783" y="16691"/>
                    <a:pt x="11040" y="19145"/>
                    <a:pt x="2029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7" name="Line"/>
            <p:cNvSpPr/>
            <p:nvPr/>
          </p:nvSpPr>
          <p:spPr>
            <a:xfrm>
              <a:off x="4552950" y="3588728"/>
              <a:ext cx="698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8" name="Line"/>
            <p:cNvSpPr/>
            <p:nvPr/>
          </p:nvSpPr>
          <p:spPr>
            <a:xfrm>
              <a:off x="4866993" y="3290278"/>
              <a:ext cx="9808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5040"/>
                    <a:pt x="2735" y="10080"/>
                    <a:pt x="575" y="13680"/>
                  </a:cubicBezTo>
                  <a:cubicBezTo>
                    <a:pt x="-1585" y="17280"/>
                    <a:pt x="2735" y="19440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9" name="Line"/>
            <p:cNvSpPr/>
            <p:nvPr/>
          </p:nvSpPr>
          <p:spPr>
            <a:xfrm>
              <a:off x="4959349" y="3576028"/>
              <a:ext cx="3810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0" name="Line"/>
            <p:cNvSpPr/>
            <p:nvPr/>
          </p:nvSpPr>
          <p:spPr>
            <a:xfrm>
              <a:off x="5149950" y="3288771"/>
              <a:ext cx="177700" cy="258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234" fill="norm" stroke="1" extrusionOk="0">
                  <a:moveTo>
                    <a:pt x="3038" y="5350"/>
                  </a:moveTo>
                  <a:cubicBezTo>
                    <a:pt x="3038" y="4479"/>
                    <a:pt x="3038" y="3608"/>
                    <a:pt x="4308" y="2650"/>
                  </a:cubicBezTo>
                  <a:cubicBezTo>
                    <a:pt x="5579" y="1692"/>
                    <a:pt x="8120" y="647"/>
                    <a:pt x="10026" y="211"/>
                  </a:cubicBezTo>
                  <a:cubicBezTo>
                    <a:pt x="11932" y="-224"/>
                    <a:pt x="13202" y="-50"/>
                    <a:pt x="13583" y="1344"/>
                  </a:cubicBezTo>
                  <a:cubicBezTo>
                    <a:pt x="13965" y="2737"/>
                    <a:pt x="13456" y="5350"/>
                    <a:pt x="11169" y="8399"/>
                  </a:cubicBezTo>
                  <a:cubicBezTo>
                    <a:pt x="8882" y="11447"/>
                    <a:pt x="4816" y="14931"/>
                    <a:pt x="2529" y="17108"/>
                  </a:cubicBezTo>
                  <a:cubicBezTo>
                    <a:pt x="242" y="19286"/>
                    <a:pt x="-266" y="20157"/>
                    <a:pt x="115" y="20679"/>
                  </a:cubicBezTo>
                  <a:cubicBezTo>
                    <a:pt x="496" y="21202"/>
                    <a:pt x="1767" y="21376"/>
                    <a:pt x="5452" y="21115"/>
                  </a:cubicBezTo>
                  <a:cubicBezTo>
                    <a:pt x="9136" y="20853"/>
                    <a:pt x="15235" y="20157"/>
                    <a:pt x="21334" y="194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1" name="Line"/>
            <p:cNvSpPr/>
            <p:nvPr/>
          </p:nvSpPr>
          <p:spPr>
            <a:xfrm>
              <a:off x="5410199" y="3152225"/>
              <a:ext cx="104452" cy="48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1526" fill="norm" stroke="1" extrusionOk="0">
                  <a:moveTo>
                    <a:pt x="7624" y="2484"/>
                  </a:moveTo>
                  <a:cubicBezTo>
                    <a:pt x="6776" y="2010"/>
                    <a:pt x="5929" y="1537"/>
                    <a:pt x="6141" y="1110"/>
                  </a:cubicBezTo>
                  <a:cubicBezTo>
                    <a:pt x="6353" y="684"/>
                    <a:pt x="7624" y="305"/>
                    <a:pt x="9318" y="115"/>
                  </a:cubicBezTo>
                  <a:cubicBezTo>
                    <a:pt x="11012" y="-74"/>
                    <a:pt x="13129" y="-74"/>
                    <a:pt x="15247" y="447"/>
                  </a:cubicBezTo>
                  <a:cubicBezTo>
                    <a:pt x="17365" y="968"/>
                    <a:pt x="19482" y="2010"/>
                    <a:pt x="19906" y="3005"/>
                  </a:cubicBezTo>
                  <a:cubicBezTo>
                    <a:pt x="20329" y="4000"/>
                    <a:pt x="19059" y="4947"/>
                    <a:pt x="17576" y="6273"/>
                  </a:cubicBezTo>
                  <a:cubicBezTo>
                    <a:pt x="16094" y="7600"/>
                    <a:pt x="14400" y="9305"/>
                    <a:pt x="15247" y="11058"/>
                  </a:cubicBezTo>
                  <a:cubicBezTo>
                    <a:pt x="16094" y="12810"/>
                    <a:pt x="19482" y="14610"/>
                    <a:pt x="20541" y="16173"/>
                  </a:cubicBezTo>
                  <a:cubicBezTo>
                    <a:pt x="21600" y="17737"/>
                    <a:pt x="20329" y="19063"/>
                    <a:pt x="16518" y="19915"/>
                  </a:cubicBezTo>
                  <a:cubicBezTo>
                    <a:pt x="12706" y="20768"/>
                    <a:pt x="6353" y="21147"/>
                    <a:pt x="0" y="215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2" name="Line"/>
            <p:cNvSpPr/>
            <p:nvPr/>
          </p:nvSpPr>
          <p:spPr>
            <a:xfrm>
              <a:off x="914400" y="4325328"/>
              <a:ext cx="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3" name="Line"/>
            <p:cNvSpPr/>
            <p:nvPr/>
          </p:nvSpPr>
          <p:spPr>
            <a:xfrm>
              <a:off x="933450" y="4611078"/>
              <a:ext cx="63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4" name="Line"/>
            <p:cNvSpPr/>
            <p:nvPr/>
          </p:nvSpPr>
          <p:spPr>
            <a:xfrm>
              <a:off x="138868" y="5275458"/>
              <a:ext cx="108782" cy="273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7" h="21322" fill="norm" stroke="1" extrusionOk="0">
                  <a:moveTo>
                    <a:pt x="20557" y="4142"/>
                  </a:moveTo>
                  <a:cubicBezTo>
                    <a:pt x="19757" y="3318"/>
                    <a:pt x="18957" y="2493"/>
                    <a:pt x="16757" y="1751"/>
                  </a:cubicBezTo>
                  <a:cubicBezTo>
                    <a:pt x="14557" y="1009"/>
                    <a:pt x="10957" y="350"/>
                    <a:pt x="8157" y="102"/>
                  </a:cubicBezTo>
                  <a:cubicBezTo>
                    <a:pt x="5357" y="-145"/>
                    <a:pt x="3357" y="20"/>
                    <a:pt x="1757" y="1009"/>
                  </a:cubicBezTo>
                  <a:cubicBezTo>
                    <a:pt x="157" y="1999"/>
                    <a:pt x="-1043" y="3812"/>
                    <a:pt x="1357" y="6203"/>
                  </a:cubicBezTo>
                  <a:cubicBezTo>
                    <a:pt x="3757" y="8594"/>
                    <a:pt x="9757" y="11562"/>
                    <a:pt x="13357" y="13870"/>
                  </a:cubicBezTo>
                  <a:cubicBezTo>
                    <a:pt x="16957" y="16179"/>
                    <a:pt x="18157" y="17828"/>
                    <a:pt x="18357" y="19064"/>
                  </a:cubicBezTo>
                  <a:cubicBezTo>
                    <a:pt x="18557" y="20301"/>
                    <a:pt x="17757" y="21125"/>
                    <a:pt x="16157" y="21290"/>
                  </a:cubicBezTo>
                  <a:cubicBezTo>
                    <a:pt x="14557" y="21455"/>
                    <a:pt x="12157" y="20960"/>
                    <a:pt x="9757" y="204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5" name="Line"/>
            <p:cNvSpPr/>
            <p:nvPr/>
          </p:nvSpPr>
          <p:spPr>
            <a:xfrm>
              <a:off x="403812" y="5138128"/>
              <a:ext cx="30105" cy="413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504" fill="norm" stroke="1" extrusionOk="0">
                  <a:moveTo>
                    <a:pt x="14720" y="0"/>
                  </a:moveTo>
                  <a:cubicBezTo>
                    <a:pt x="8960" y="2094"/>
                    <a:pt x="3200" y="4188"/>
                    <a:pt x="1040" y="6943"/>
                  </a:cubicBezTo>
                  <a:cubicBezTo>
                    <a:pt x="-1120" y="9698"/>
                    <a:pt x="320" y="13114"/>
                    <a:pt x="3200" y="15484"/>
                  </a:cubicBezTo>
                  <a:cubicBezTo>
                    <a:pt x="6080" y="17853"/>
                    <a:pt x="10400" y="19176"/>
                    <a:pt x="14000" y="20112"/>
                  </a:cubicBezTo>
                  <a:cubicBezTo>
                    <a:pt x="17600" y="21049"/>
                    <a:pt x="20480" y="21600"/>
                    <a:pt x="20480" y="21490"/>
                  </a:cubicBezTo>
                  <a:cubicBezTo>
                    <a:pt x="20480" y="21380"/>
                    <a:pt x="17600" y="20608"/>
                    <a:pt x="14720" y="198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6" name="Line"/>
            <p:cNvSpPr/>
            <p:nvPr/>
          </p:nvSpPr>
          <p:spPr>
            <a:xfrm>
              <a:off x="317996" y="5175960"/>
              <a:ext cx="666254" cy="31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172" fill="norm" stroke="1" extrusionOk="0">
                  <a:moveTo>
                    <a:pt x="2035" y="19794"/>
                  </a:moveTo>
                  <a:cubicBezTo>
                    <a:pt x="1762" y="19373"/>
                    <a:pt x="1488" y="18952"/>
                    <a:pt x="1078" y="18391"/>
                  </a:cubicBezTo>
                  <a:cubicBezTo>
                    <a:pt x="668" y="17830"/>
                    <a:pt x="121" y="17129"/>
                    <a:pt x="19" y="16498"/>
                  </a:cubicBezTo>
                  <a:cubicBezTo>
                    <a:pt x="-84" y="15867"/>
                    <a:pt x="258" y="15306"/>
                    <a:pt x="805" y="14745"/>
                  </a:cubicBezTo>
                  <a:cubicBezTo>
                    <a:pt x="1351" y="14183"/>
                    <a:pt x="2103" y="13622"/>
                    <a:pt x="2855" y="13412"/>
                  </a:cubicBezTo>
                  <a:cubicBezTo>
                    <a:pt x="3607" y="13202"/>
                    <a:pt x="4359" y="13342"/>
                    <a:pt x="4769" y="14183"/>
                  </a:cubicBezTo>
                  <a:cubicBezTo>
                    <a:pt x="5179" y="15025"/>
                    <a:pt x="5248" y="16568"/>
                    <a:pt x="5316" y="17900"/>
                  </a:cubicBezTo>
                  <a:cubicBezTo>
                    <a:pt x="5384" y="19233"/>
                    <a:pt x="5453" y="20355"/>
                    <a:pt x="5624" y="20706"/>
                  </a:cubicBezTo>
                  <a:cubicBezTo>
                    <a:pt x="5794" y="21056"/>
                    <a:pt x="6068" y="20635"/>
                    <a:pt x="6273" y="20074"/>
                  </a:cubicBezTo>
                  <a:cubicBezTo>
                    <a:pt x="6478" y="19513"/>
                    <a:pt x="6615" y="18812"/>
                    <a:pt x="6751" y="17971"/>
                  </a:cubicBezTo>
                  <a:cubicBezTo>
                    <a:pt x="6888" y="17129"/>
                    <a:pt x="7025" y="16147"/>
                    <a:pt x="7127" y="16007"/>
                  </a:cubicBezTo>
                  <a:cubicBezTo>
                    <a:pt x="7230" y="15867"/>
                    <a:pt x="7298" y="16568"/>
                    <a:pt x="7640" y="17690"/>
                  </a:cubicBezTo>
                  <a:cubicBezTo>
                    <a:pt x="7982" y="18812"/>
                    <a:pt x="8597" y="20355"/>
                    <a:pt x="9315" y="20916"/>
                  </a:cubicBezTo>
                  <a:cubicBezTo>
                    <a:pt x="10032" y="21477"/>
                    <a:pt x="10853" y="21056"/>
                    <a:pt x="11536" y="20215"/>
                  </a:cubicBezTo>
                  <a:cubicBezTo>
                    <a:pt x="12220" y="19373"/>
                    <a:pt x="12767" y="18111"/>
                    <a:pt x="13074" y="17129"/>
                  </a:cubicBezTo>
                  <a:cubicBezTo>
                    <a:pt x="13382" y="16147"/>
                    <a:pt x="13450" y="15446"/>
                    <a:pt x="13313" y="14955"/>
                  </a:cubicBezTo>
                  <a:cubicBezTo>
                    <a:pt x="13177" y="14464"/>
                    <a:pt x="12835" y="14183"/>
                    <a:pt x="12527" y="14394"/>
                  </a:cubicBezTo>
                  <a:cubicBezTo>
                    <a:pt x="12220" y="14604"/>
                    <a:pt x="11946" y="15306"/>
                    <a:pt x="11707" y="15937"/>
                  </a:cubicBezTo>
                  <a:cubicBezTo>
                    <a:pt x="11468" y="16568"/>
                    <a:pt x="11263" y="17129"/>
                    <a:pt x="11160" y="17971"/>
                  </a:cubicBezTo>
                  <a:cubicBezTo>
                    <a:pt x="11058" y="18812"/>
                    <a:pt x="11058" y="19934"/>
                    <a:pt x="11263" y="20495"/>
                  </a:cubicBezTo>
                  <a:cubicBezTo>
                    <a:pt x="11468" y="21056"/>
                    <a:pt x="11878" y="21056"/>
                    <a:pt x="12220" y="20706"/>
                  </a:cubicBezTo>
                  <a:cubicBezTo>
                    <a:pt x="12562" y="20355"/>
                    <a:pt x="12835" y="19654"/>
                    <a:pt x="13108" y="17199"/>
                  </a:cubicBezTo>
                  <a:cubicBezTo>
                    <a:pt x="13382" y="14745"/>
                    <a:pt x="13655" y="10537"/>
                    <a:pt x="13792" y="7591"/>
                  </a:cubicBezTo>
                  <a:cubicBezTo>
                    <a:pt x="13929" y="4646"/>
                    <a:pt x="13929" y="2963"/>
                    <a:pt x="13929" y="1771"/>
                  </a:cubicBezTo>
                  <a:cubicBezTo>
                    <a:pt x="13929" y="578"/>
                    <a:pt x="13929" y="-123"/>
                    <a:pt x="13826" y="17"/>
                  </a:cubicBezTo>
                  <a:cubicBezTo>
                    <a:pt x="13724" y="158"/>
                    <a:pt x="13519" y="1139"/>
                    <a:pt x="13450" y="3664"/>
                  </a:cubicBezTo>
                  <a:cubicBezTo>
                    <a:pt x="13382" y="6189"/>
                    <a:pt x="13450" y="10256"/>
                    <a:pt x="13655" y="13132"/>
                  </a:cubicBezTo>
                  <a:cubicBezTo>
                    <a:pt x="13860" y="16007"/>
                    <a:pt x="14202" y="17690"/>
                    <a:pt x="14544" y="18672"/>
                  </a:cubicBezTo>
                  <a:cubicBezTo>
                    <a:pt x="14886" y="19654"/>
                    <a:pt x="15227" y="19934"/>
                    <a:pt x="15535" y="19724"/>
                  </a:cubicBezTo>
                  <a:cubicBezTo>
                    <a:pt x="15843" y="19513"/>
                    <a:pt x="16116" y="18812"/>
                    <a:pt x="16287" y="17690"/>
                  </a:cubicBezTo>
                  <a:cubicBezTo>
                    <a:pt x="16458" y="16568"/>
                    <a:pt x="16526" y="15025"/>
                    <a:pt x="16560" y="13903"/>
                  </a:cubicBezTo>
                  <a:cubicBezTo>
                    <a:pt x="16594" y="12781"/>
                    <a:pt x="16594" y="12080"/>
                    <a:pt x="16424" y="11729"/>
                  </a:cubicBezTo>
                  <a:cubicBezTo>
                    <a:pt x="16253" y="11378"/>
                    <a:pt x="15911" y="11378"/>
                    <a:pt x="15706" y="11729"/>
                  </a:cubicBezTo>
                  <a:cubicBezTo>
                    <a:pt x="15501" y="12080"/>
                    <a:pt x="15432" y="12781"/>
                    <a:pt x="15501" y="13482"/>
                  </a:cubicBezTo>
                  <a:cubicBezTo>
                    <a:pt x="15569" y="14183"/>
                    <a:pt x="15774" y="14885"/>
                    <a:pt x="16048" y="15165"/>
                  </a:cubicBezTo>
                  <a:cubicBezTo>
                    <a:pt x="16321" y="15446"/>
                    <a:pt x="16663" y="15306"/>
                    <a:pt x="16902" y="15586"/>
                  </a:cubicBezTo>
                  <a:cubicBezTo>
                    <a:pt x="17141" y="15867"/>
                    <a:pt x="17278" y="16568"/>
                    <a:pt x="17449" y="17269"/>
                  </a:cubicBezTo>
                  <a:cubicBezTo>
                    <a:pt x="17620" y="17971"/>
                    <a:pt x="17825" y="18672"/>
                    <a:pt x="17996" y="18672"/>
                  </a:cubicBezTo>
                  <a:cubicBezTo>
                    <a:pt x="18167" y="18672"/>
                    <a:pt x="18303" y="17971"/>
                    <a:pt x="18406" y="16848"/>
                  </a:cubicBezTo>
                  <a:cubicBezTo>
                    <a:pt x="18508" y="15726"/>
                    <a:pt x="18577" y="14183"/>
                    <a:pt x="18713" y="13132"/>
                  </a:cubicBezTo>
                  <a:cubicBezTo>
                    <a:pt x="18850" y="12080"/>
                    <a:pt x="19055" y="11519"/>
                    <a:pt x="19329" y="11378"/>
                  </a:cubicBezTo>
                  <a:cubicBezTo>
                    <a:pt x="19602" y="11238"/>
                    <a:pt x="19944" y="11519"/>
                    <a:pt x="20320" y="12220"/>
                  </a:cubicBezTo>
                  <a:cubicBezTo>
                    <a:pt x="20696" y="12921"/>
                    <a:pt x="21106" y="14043"/>
                    <a:pt x="21311" y="15025"/>
                  </a:cubicBezTo>
                  <a:cubicBezTo>
                    <a:pt x="21516" y="16007"/>
                    <a:pt x="21516" y="16848"/>
                    <a:pt x="21516" y="176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7" name="Line"/>
            <p:cNvSpPr/>
            <p:nvPr/>
          </p:nvSpPr>
          <p:spPr>
            <a:xfrm>
              <a:off x="1088760" y="5131778"/>
              <a:ext cx="41540" cy="322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5" h="21484" fill="norm" stroke="1" extrusionOk="0">
                  <a:moveTo>
                    <a:pt x="4995" y="0"/>
                  </a:moveTo>
                  <a:cubicBezTo>
                    <a:pt x="2835" y="4376"/>
                    <a:pt x="675" y="8753"/>
                    <a:pt x="135" y="12212"/>
                  </a:cubicBezTo>
                  <a:cubicBezTo>
                    <a:pt x="-405" y="15671"/>
                    <a:pt x="675" y="18212"/>
                    <a:pt x="3375" y="19694"/>
                  </a:cubicBezTo>
                  <a:cubicBezTo>
                    <a:pt x="6075" y="21176"/>
                    <a:pt x="10395" y="21600"/>
                    <a:pt x="13635" y="21459"/>
                  </a:cubicBezTo>
                  <a:cubicBezTo>
                    <a:pt x="16875" y="21318"/>
                    <a:pt x="19035" y="20612"/>
                    <a:pt x="21195" y="199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8" name="Line"/>
            <p:cNvSpPr/>
            <p:nvPr/>
          </p:nvSpPr>
          <p:spPr>
            <a:xfrm>
              <a:off x="1079500" y="5296878"/>
              <a:ext cx="825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9" name="Line"/>
            <p:cNvSpPr/>
            <p:nvPr/>
          </p:nvSpPr>
          <p:spPr>
            <a:xfrm>
              <a:off x="1543049" y="5239728"/>
              <a:ext cx="256679" cy="155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0925" fill="norm" stroke="1" extrusionOk="0">
                  <a:moveTo>
                    <a:pt x="0" y="0"/>
                  </a:moveTo>
                  <a:cubicBezTo>
                    <a:pt x="708" y="2558"/>
                    <a:pt x="1416" y="5116"/>
                    <a:pt x="1770" y="7247"/>
                  </a:cubicBezTo>
                  <a:cubicBezTo>
                    <a:pt x="2125" y="9379"/>
                    <a:pt x="2125" y="11084"/>
                    <a:pt x="1948" y="13642"/>
                  </a:cubicBezTo>
                  <a:cubicBezTo>
                    <a:pt x="1770" y="16200"/>
                    <a:pt x="1416" y="19611"/>
                    <a:pt x="1505" y="20605"/>
                  </a:cubicBezTo>
                  <a:cubicBezTo>
                    <a:pt x="1593" y="21600"/>
                    <a:pt x="2125" y="20179"/>
                    <a:pt x="2833" y="17621"/>
                  </a:cubicBezTo>
                  <a:cubicBezTo>
                    <a:pt x="3541" y="15063"/>
                    <a:pt x="4426" y="11368"/>
                    <a:pt x="5046" y="8811"/>
                  </a:cubicBezTo>
                  <a:cubicBezTo>
                    <a:pt x="5666" y="6253"/>
                    <a:pt x="6020" y="4832"/>
                    <a:pt x="6462" y="4689"/>
                  </a:cubicBezTo>
                  <a:cubicBezTo>
                    <a:pt x="6905" y="4547"/>
                    <a:pt x="7436" y="5684"/>
                    <a:pt x="7790" y="7247"/>
                  </a:cubicBezTo>
                  <a:cubicBezTo>
                    <a:pt x="8144" y="8811"/>
                    <a:pt x="8321" y="10800"/>
                    <a:pt x="8498" y="12647"/>
                  </a:cubicBezTo>
                  <a:cubicBezTo>
                    <a:pt x="8675" y="14495"/>
                    <a:pt x="8852" y="16200"/>
                    <a:pt x="9118" y="16058"/>
                  </a:cubicBezTo>
                  <a:cubicBezTo>
                    <a:pt x="9384" y="15916"/>
                    <a:pt x="9738" y="13926"/>
                    <a:pt x="10534" y="11795"/>
                  </a:cubicBezTo>
                  <a:cubicBezTo>
                    <a:pt x="11331" y="9663"/>
                    <a:pt x="12570" y="7389"/>
                    <a:pt x="14164" y="5968"/>
                  </a:cubicBezTo>
                  <a:cubicBezTo>
                    <a:pt x="15757" y="4547"/>
                    <a:pt x="17705" y="3979"/>
                    <a:pt x="19033" y="5542"/>
                  </a:cubicBezTo>
                  <a:cubicBezTo>
                    <a:pt x="20361" y="7105"/>
                    <a:pt x="21069" y="10800"/>
                    <a:pt x="21334" y="13358"/>
                  </a:cubicBezTo>
                  <a:cubicBezTo>
                    <a:pt x="21600" y="15916"/>
                    <a:pt x="21423" y="17337"/>
                    <a:pt x="21246" y="187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0" name="Line"/>
            <p:cNvSpPr/>
            <p:nvPr/>
          </p:nvSpPr>
          <p:spPr>
            <a:xfrm>
              <a:off x="222250" y="5588978"/>
              <a:ext cx="1695451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74" y="21164"/>
                    <a:pt x="1348" y="20727"/>
                    <a:pt x="2252" y="19636"/>
                  </a:cubicBezTo>
                  <a:cubicBezTo>
                    <a:pt x="3155" y="18545"/>
                    <a:pt x="4288" y="16800"/>
                    <a:pt x="5380" y="15164"/>
                  </a:cubicBezTo>
                  <a:cubicBezTo>
                    <a:pt x="6472" y="13527"/>
                    <a:pt x="7524" y="12000"/>
                    <a:pt x="8535" y="10582"/>
                  </a:cubicBezTo>
                  <a:cubicBezTo>
                    <a:pt x="9546" y="9164"/>
                    <a:pt x="10517" y="7855"/>
                    <a:pt x="11447" y="6764"/>
                  </a:cubicBezTo>
                  <a:cubicBezTo>
                    <a:pt x="12378" y="5673"/>
                    <a:pt x="13267" y="4800"/>
                    <a:pt x="14184" y="4145"/>
                  </a:cubicBezTo>
                  <a:cubicBezTo>
                    <a:pt x="15101" y="3491"/>
                    <a:pt x="16045" y="3055"/>
                    <a:pt x="16975" y="2618"/>
                  </a:cubicBezTo>
                  <a:cubicBezTo>
                    <a:pt x="17906" y="2182"/>
                    <a:pt x="18822" y="1745"/>
                    <a:pt x="19591" y="1309"/>
                  </a:cubicBezTo>
                  <a:cubicBezTo>
                    <a:pt x="20360" y="873"/>
                    <a:pt x="20980" y="43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1" name="Line"/>
            <p:cNvSpPr/>
            <p:nvPr/>
          </p:nvSpPr>
          <p:spPr>
            <a:xfrm>
              <a:off x="2114550" y="5246563"/>
              <a:ext cx="12700" cy="37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02" fill="norm" stroke="1" extrusionOk="0">
                  <a:moveTo>
                    <a:pt x="0" y="9970"/>
                  </a:moveTo>
                  <a:cubicBezTo>
                    <a:pt x="7200" y="4286"/>
                    <a:pt x="14400" y="-1398"/>
                    <a:pt x="18000" y="307"/>
                  </a:cubicBezTo>
                  <a:cubicBezTo>
                    <a:pt x="21600" y="2013"/>
                    <a:pt x="21600" y="11107"/>
                    <a:pt x="21600" y="202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2" name="Line"/>
            <p:cNvSpPr/>
            <p:nvPr/>
          </p:nvSpPr>
          <p:spPr>
            <a:xfrm>
              <a:off x="2133600" y="5455628"/>
              <a:ext cx="63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3" name="Line"/>
            <p:cNvSpPr/>
            <p:nvPr/>
          </p:nvSpPr>
          <p:spPr>
            <a:xfrm>
              <a:off x="2765077" y="4974678"/>
              <a:ext cx="168623" cy="513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4" h="21493" fill="norm" stroke="1" extrusionOk="0">
                  <a:moveTo>
                    <a:pt x="17244" y="1259"/>
                  </a:moveTo>
                  <a:cubicBezTo>
                    <a:pt x="14844" y="816"/>
                    <a:pt x="12444" y="374"/>
                    <a:pt x="10577" y="152"/>
                  </a:cubicBezTo>
                  <a:cubicBezTo>
                    <a:pt x="8711" y="-69"/>
                    <a:pt x="7377" y="-69"/>
                    <a:pt x="5644" y="285"/>
                  </a:cubicBezTo>
                  <a:cubicBezTo>
                    <a:pt x="3911" y="639"/>
                    <a:pt x="1777" y="1347"/>
                    <a:pt x="711" y="1923"/>
                  </a:cubicBezTo>
                  <a:cubicBezTo>
                    <a:pt x="-356" y="2498"/>
                    <a:pt x="-356" y="2941"/>
                    <a:pt x="1644" y="3959"/>
                  </a:cubicBezTo>
                  <a:cubicBezTo>
                    <a:pt x="3644" y="4977"/>
                    <a:pt x="7644" y="6570"/>
                    <a:pt x="10444" y="7721"/>
                  </a:cubicBezTo>
                  <a:cubicBezTo>
                    <a:pt x="13244" y="8872"/>
                    <a:pt x="14844" y="9580"/>
                    <a:pt x="15777" y="10200"/>
                  </a:cubicBezTo>
                  <a:cubicBezTo>
                    <a:pt x="16711" y="10820"/>
                    <a:pt x="16977" y="11351"/>
                    <a:pt x="16577" y="11793"/>
                  </a:cubicBezTo>
                  <a:cubicBezTo>
                    <a:pt x="16177" y="12236"/>
                    <a:pt x="15111" y="12590"/>
                    <a:pt x="14044" y="12944"/>
                  </a:cubicBezTo>
                  <a:cubicBezTo>
                    <a:pt x="12977" y="13298"/>
                    <a:pt x="11911" y="13652"/>
                    <a:pt x="10711" y="13918"/>
                  </a:cubicBezTo>
                  <a:cubicBezTo>
                    <a:pt x="9511" y="14183"/>
                    <a:pt x="8177" y="14361"/>
                    <a:pt x="7911" y="14272"/>
                  </a:cubicBezTo>
                  <a:cubicBezTo>
                    <a:pt x="7644" y="14183"/>
                    <a:pt x="8444" y="13829"/>
                    <a:pt x="9377" y="13829"/>
                  </a:cubicBezTo>
                  <a:cubicBezTo>
                    <a:pt x="10311" y="13829"/>
                    <a:pt x="11377" y="14183"/>
                    <a:pt x="11911" y="15069"/>
                  </a:cubicBezTo>
                  <a:cubicBezTo>
                    <a:pt x="12444" y="15954"/>
                    <a:pt x="12444" y="17370"/>
                    <a:pt x="12044" y="18477"/>
                  </a:cubicBezTo>
                  <a:cubicBezTo>
                    <a:pt x="11644" y="19583"/>
                    <a:pt x="10844" y="20380"/>
                    <a:pt x="11111" y="20867"/>
                  </a:cubicBezTo>
                  <a:cubicBezTo>
                    <a:pt x="11377" y="21354"/>
                    <a:pt x="12711" y="21531"/>
                    <a:pt x="14577" y="21487"/>
                  </a:cubicBezTo>
                  <a:cubicBezTo>
                    <a:pt x="16444" y="21442"/>
                    <a:pt x="18844" y="21177"/>
                    <a:pt x="21244" y="209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4" name="Line"/>
            <p:cNvSpPr/>
            <p:nvPr/>
          </p:nvSpPr>
          <p:spPr>
            <a:xfrm>
              <a:off x="3109055" y="5017478"/>
              <a:ext cx="129446" cy="406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fill="norm" stroke="1" extrusionOk="0">
                  <a:moveTo>
                    <a:pt x="13990" y="0"/>
                  </a:moveTo>
                  <a:cubicBezTo>
                    <a:pt x="11551" y="2475"/>
                    <a:pt x="9112" y="4950"/>
                    <a:pt x="7022" y="7425"/>
                  </a:cubicBezTo>
                  <a:cubicBezTo>
                    <a:pt x="4932" y="9900"/>
                    <a:pt x="3190" y="12375"/>
                    <a:pt x="2145" y="13950"/>
                  </a:cubicBezTo>
                  <a:cubicBezTo>
                    <a:pt x="1100" y="15525"/>
                    <a:pt x="751" y="16200"/>
                    <a:pt x="403" y="16819"/>
                  </a:cubicBezTo>
                  <a:cubicBezTo>
                    <a:pt x="54" y="17438"/>
                    <a:pt x="-294" y="18000"/>
                    <a:pt x="403" y="18113"/>
                  </a:cubicBezTo>
                  <a:cubicBezTo>
                    <a:pt x="1100" y="18225"/>
                    <a:pt x="2841" y="17888"/>
                    <a:pt x="5629" y="17325"/>
                  </a:cubicBezTo>
                  <a:cubicBezTo>
                    <a:pt x="8416" y="16763"/>
                    <a:pt x="12248" y="15975"/>
                    <a:pt x="14687" y="15356"/>
                  </a:cubicBezTo>
                  <a:cubicBezTo>
                    <a:pt x="17125" y="14738"/>
                    <a:pt x="18171" y="14287"/>
                    <a:pt x="17996" y="14287"/>
                  </a:cubicBezTo>
                  <a:cubicBezTo>
                    <a:pt x="17822" y="14287"/>
                    <a:pt x="16429" y="14738"/>
                    <a:pt x="15732" y="15581"/>
                  </a:cubicBezTo>
                  <a:cubicBezTo>
                    <a:pt x="15035" y="16425"/>
                    <a:pt x="15035" y="17662"/>
                    <a:pt x="16080" y="18731"/>
                  </a:cubicBezTo>
                  <a:cubicBezTo>
                    <a:pt x="17125" y="19800"/>
                    <a:pt x="19216" y="20700"/>
                    <a:pt x="2130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5" name="Line"/>
            <p:cNvSpPr/>
            <p:nvPr/>
          </p:nvSpPr>
          <p:spPr>
            <a:xfrm>
              <a:off x="3276600" y="5404828"/>
              <a:ext cx="508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6" name="Line"/>
            <p:cNvSpPr/>
            <p:nvPr/>
          </p:nvSpPr>
          <p:spPr>
            <a:xfrm>
              <a:off x="3556000" y="5087328"/>
              <a:ext cx="44450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086" y="1650"/>
                    <a:pt x="6171" y="3300"/>
                    <a:pt x="8229" y="6075"/>
                  </a:cubicBezTo>
                  <a:cubicBezTo>
                    <a:pt x="10286" y="8850"/>
                    <a:pt x="11314" y="12750"/>
                    <a:pt x="13371" y="15525"/>
                  </a:cubicBezTo>
                  <a:cubicBezTo>
                    <a:pt x="15429" y="18300"/>
                    <a:pt x="18514" y="199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7" name="Line"/>
            <p:cNvSpPr/>
            <p:nvPr/>
          </p:nvSpPr>
          <p:spPr>
            <a:xfrm>
              <a:off x="3727450" y="5392128"/>
              <a:ext cx="508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8" name="Line"/>
            <p:cNvSpPr/>
            <p:nvPr/>
          </p:nvSpPr>
          <p:spPr>
            <a:xfrm>
              <a:off x="4032250" y="5042878"/>
              <a:ext cx="12700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1662"/>
                  </a:moveTo>
                  <a:cubicBezTo>
                    <a:pt x="14400" y="831"/>
                    <a:pt x="18000" y="0"/>
                    <a:pt x="19800" y="0"/>
                  </a:cubicBezTo>
                  <a:cubicBezTo>
                    <a:pt x="21600" y="0"/>
                    <a:pt x="21600" y="831"/>
                    <a:pt x="21600" y="3462"/>
                  </a:cubicBezTo>
                  <a:cubicBezTo>
                    <a:pt x="21600" y="6092"/>
                    <a:pt x="21600" y="10523"/>
                    <a:pt x="18000" y="13846"/>
                  </a:cubicBezTo>
                  <a:cubicBezTo>
                    <a:pt x="14400" y="17169"/>
                    <a:pt x="7200" y="1938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9" name="Line"/>
            <p:cNvSpPr/>
            <p:nvPr/>
          </p:nvSpPr>
          <p:spPr>
            <a:xfrm>
              <a:off x="4095750" y="5341328"/>
              <a:ext cx="6350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0" name="Line"/>
            <p:cNvSpPr/>
            <p:nvPr/>
          </p:nvSpPr>
          <p:spPr>
            <a:xfrm>
              <a:off x="4324349" y="5050389"/>
              <a:ext cx="31388" cy="290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359" fill="norm" stroke="1" extrusionOk="0">
                  <a:moveTo>
                    <a:pt x="17280" y="1313"/>
                  </a:moveTo>
                  <a:cubicBezTo>
                    <a:pt x="18720" y="536"/>
                    <a:pt x="20160" y="-241"/>
                    <a:pt x="20880" y="70"/>
                  </a:cubicBezTo>
                  <a:cubicBezTo>
                    <a:pt x="21600" y="381"/>
                    <a:pt x="21600" y="1779"/>
                    <a:pt x="20160" y="4887"/>
                  </a:cubicBezTo>
                  <a:cubicBezTo>
                    <a:pt x="18720" y="7995"/>
                    <a:pt x="15840" y="12812"/>
                    <a:pt x="12240" y="15842"/>
                  </a:cubicBezTo>
                  <a:cubicBezTo>
                    <a:pt x="8640" y="18873"/>
                    <a:pt x="4320" y="20116"/>
                    <a:pt x="0" y="213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1" name="Line"/>
            <p:cNvSpPr/>
            <p:nvPr/>
          </p:nvSpPr>
          <p:spPr>
            <a:xfrm>
              <a:off x="4356099" y="5328628"/>
              <a:ext cx="698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2" name="Line"/>
            <p:cNvSpPr/>
            <p:nvPr/>
          </p:nvSpPr>
          <p:spPr>
            <a:xfrm>
              <a:off x="4749799" y="5100028"/>
              <a:ext cx="2540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3" name="Line"/>
            <p:cNvSpPr/>
            <p:nvPr/>
          </p:nvSpPr>
          <p:spPr>
            <a:xfrm>
              <a:off x="4832350" y="5373078"/>
              <a:ext cx="44450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4" name="Line"/>
            <p:cNvSpPr/>
            <p:nvPr/>
          </p:nvSpPr>
          <p:spPr>
            <a:xfrm>
              <a:off x="5086350" y="5020878"/>
              <a:ext cx="171450" cy="29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9" fill="norm" stroke="1" extrusionOk="0">
                  <a:moveTo>
                    <a:pt x="0" y="3890"/>
                  </a:moveTo>
                  <a:cubicBezTo>
                    <a:pt x="267" y="3124"/>
                    <a:pt x="533" y="2358"/>
                    <a:pt x="1867" y="1516"/>
                  </a:cubicBezTo>
                  <a:cubicBezTo>
                    <a:pt x="3200" y="673"/>
                    <a:pt x="5600" y="-246"/>
                    <a:pt x="7600" y="60"/>
                  </a:cubicBezTo>
                  <a:cubicBezTo>
                    <a:pt x="9600" y="367"/>
                    <a:pt x="11200" y="1899"/>
                    <a:pt x="10533" y="4733"/>
                  </a:cubicBezTo>
                  <a:cubicBezTo>
                    <a:pt x="9867" y="7567"/>
                    <a:pt x="6933" y="11703"/>
                    <a:pt x="5067" y="14231"/>
                  </a:cubicBezTo>
                  <a:cubicBezTo>
                    <a:pt x="3200" y="16758"/>
                    <a:pt x="2400" y="17677"/>
                    <a:pt x="2000" y="18597"/>
                  </a:cubicBezTo>
                  <a:cubicBezTo>
                    <a:pt x="1600" y="19516"/>
                    <a:pt x="1600" y="20435"/>
                    <a:pt x="2267" y="20894"/>
                  </a:cubicBezTo>
                  <a:cubicBezTo>
                    <a:pt x="2933" y="21354"/>
                    <a:pt x="4267" y="21354"/>
                    <a:pt x="7600" y="20894"/>
                  </a:cubicBezTo>
                  <a:cubicBezTo>
                    <a:pt x="10933" y="20435"/>
                    <a:pt x="16267" y="19516"/>
                    <a:pt x="21600" y="185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5" name="Line"/>
            <p:cNvSpPr/>
            <p:nvPr/>
          </p:nvSpPr>
          <p:spPr>
            <a:xfrm>
              <a:off x="5314949" y="4987553"/>
              <a:ext cx="112515" cy="499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6" h="21431" fill="norm" stroke="1" extrusionOk="0">
                  <a:moveTo>
                    <a:pt x="4713" y="1283"/>
                  </a:moveTo>
                  <a:cubicBezTo>
                    <a:pt x="5891" y="920"/>
                    <a:pt x="7069" y="557"/>
                    <a:pt x="9229" y="285"/>
                  </a:cubicBezTo>
                  <a:cubicBezTo>
                    <a:pt x="11389" y="13"/>
                    <a:pt x="14531" y="-169"/>
                    <a:pt x="17084" y="239"/>
                  </a:cubicBezTo>
                  <a:cubicBezTo>
                    <a:pt x="19636" y="648"/>
                    <a:pt x="21600" y="1646"/>
                    <a:pt x="20618" y="2826"/>
                  </a:cubicBezTo>
                  <a:cubicBezTo>
                    <a:pt x="19636" y="4006"/>
                    <a:pt x="15709" y="5367"/>
                    <a:pt x="12960" y="6502"/>
                  </a:cubicBezTo>
                  <a:cubicBezTo>
                    <a:pt x="10211" y="7636"/>
                    <a:pt x="8640" y="8544"/>
                    <a:pt x="8051" y="9224"/>
                  </a:cubicBezTo>
                  <a:cubicBezTo>
                    <a:pt x="7462" y="9905"/>
                    <a:pt x="7855" y="10359"/>
                    <a:pt x="9622" y="10903"/>
                  </a:cubicBezTo>
                  <a:cubicBezTo>
                    <a:pt x="11389" y="11448"/>
                    <a:pt x="14531" y="12083"/>
                    <a:pt x="16691" y="12991"/>
                  </a:cubicBezTo>
                  <a:cubicBezTo>
                    <a:pt x="18851" y="13898"/>
                    <a:pt x="20029" y="15078"/>
                    <a:pt x="17084" y="16530"/>
                  </a:cubicBezTo>
                  <a:cubicBezTo>
                    <a:pt x="14138" y="17982"/>
                    <a:pt x="7069" y="19707"/>
                    <a:pt x="0" y="214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6" name="Line"/>
            <p:cNvSpPr/>
            <p:nvPr/>
          </p:nvSpPr>
          <p:spPr>
            <a:xfrm>
              <a:off x="2895549" y="980033"/>
              <a:ext cx="184202" cy="143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1177" fill="norm" stroke="1" extrusionOk="0">
                  <a:moveTo>
                    <a:pt x="742" y="6403"/>
                  </a:moveTo>
                  <a:cubicBezTo>
                    <a:pt x="251" y="4838"/>
                    <a:pt x="-240" y="3272"/>
                    <a:pt x="128" y="2177"/>
                  </a:cubicBezTo>
                  <a:cubicBezTo>
                    <a:pt x="496" y="1081"/>
                    <a:pt x="1724" y="455"/>
                    <a:pt x="3196" y="142"/>
                  </a:cubicBezTo>
                  <a:cubicBezTo>
                    <a:pt x="4669" y="-171"/>
                    <a:pt x="6387" y="-171"/>
                    <a:pt x="7615" y="2333"/>
                  </a:cubicBezTo>
                  <a:cubicBezTo>
                    <a:pt x="8842" y="4838"/>
                    <a:pt x="9578" y="9846"/>
                    <a:pt x="9578" y="13133"/>
                  </a:cubicBezTo>
                  <a:cubicBezTo>
                    <a:pt x="9578" y="16420"/>
                    <a:pt x="8842" y="17986"/>
                    <a:pt x="7615" y="19238"/>
                  </a:cubicBezTo>
                  <a:cubicBezTo>
                    <a:pt x="6387" y="20490"/>
                    <a:pt x="4669" y="21429"/>
                    <a:pt x="4178" y="21116"/>
                  </a:cubicBezTo>
                  <a:cubicBezTo>
                    <a:pt x="3687" y="20803"/>
                    <a:pt x="4424" y="19238"/>
                    <a:pt x="6755" y="16107"/>
                  </a:cubicBezTo>
                  <a:cubicBezTo>
                    <a:pt x="9087" y="12977"/>
                    <a:pt x="13015" y="8281"/>
                    <a:pt x="15346" y="5307"/>
                  </a:cubicBezTo>
                  <a:cubicBezTo>
                    <a:pt x="17678" y="2333"/>
                    <a:pt x="18415" y="1081"/>
                    <a:pt x="18169" y="612"/>
                  </a:cubicBezTo>
                  <a:cubicBezTo>
                    <a:pt x="17924" y="142"/>
                    <a:pt x="16696" y="455"/>
                    <a:pt x="15837" y="1394"/>
                  </a:cubicBezTo>
                  <a:cubicBezTo>
                    <a:pt x="14978" y="2333"/>
                    <a:pt x="14487" y="3899"/>
                    <a:pt x="14733" y="6872"/>
                  </a:cubicBezTo>
                  <a:cubicBezTo>
                    <a:pt x="14978" y="9846"/>
                    <a:pt x="15960" y="14229"/>
                    <a:pt x="17187" y="16577"/>
                  </a:cubicBezTo>
                  <a:cubicBezTo>
                    <a:pt x="18415" y="18925"/>
                    <a:pt x="19887" y="19238"/>
                    <a:pt x="21360" y="1955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7" name="Line"/>
            <p:cNvSpPr/>
            <p:nvPr/>
          </p:nvSpPr>
          <p:spPr>
            <a:xfrm>
              <a:off x="3130550" y="1086828"/>
              <a:ext cx="317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8" name="Line"/>
            <p:cNvSpPr/>
            <p:nvPr/>
          </p:nvSpPr>
          <p:spPr>
            <a:xfrm>
              <a:off x="3365500" y="1163028"/>
              <a:ext cx="381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9" name="Line"/>
            <p:cNvSpPr/>
            <p:nvPr/>
          </p:nvSpPr>
          <p:spPr>
            <a:xfrm>
              <a:off x="3479300" y="995411"/>
              <a:ext cx="124416" cy="164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253" fill="norm" stroke="1" extrusionOk="0">
                  <a:moveTo>
                    <a:pt x="1165" y="4426"/>
                  </a:moveTo>
                  <a:cubicBezTo>
                    <a:pt x="1165" y="3059"/>
                    <a:pt x="1165" y="1692"/>
                    <a:pt x="2065" y="872"/>
                  </a:cubicBezTo>
                  <a:cubicBezTo>
                    <a:pt x="2965" y="51"/>
                    <a:pt x="4765" y="-222"/>
                    <a:pt x="6205" y="188"/>
                  </a:cubicBezTo>
                  <a:cubicBezTo>
                    <a:pt x="7645" y="598"/>
                    <a:pt x="8725" y="1692"/>
                    <a:pt x="8185" y="4973"/>
                  </a:cubicBezTo>
                  <a:cubicBezTo>
                    <a:pt x="7645" y="8254"/>
                    <a:pt x="5485" y="13722"/>
                    <a:pt x="3685" y="17003"/>
                  </a:cubicBezTo>
                  <a:cubicBezTo>
                    <a:pt x="1885" y="20284"/>
                    <a:pt x="445" y="21378"/>
                    <a:pt x="85" y="21241"/>
                  </a:cubicBezTo>
                  <a:cubicBezTo>
                    <a:pt x="-275" y="21105"/>
                    <a:pt x="445" y="19737"/>
                    <a:pt x="3505" y="16320"/>
                  </a:cubicBezTo>
                  <a:cubicBezTo>
                    <a:pt x="6565" y="12902"/>
                    <a:pt x="11965" y="7434"/>
                    <a:pt x="15565" y="4153"/>
                  </a:cubicBezTo>
                  <a:cubicBezTo>
                    <a:pt x="19165" y="872"/>
                    <a:pt x="20965" y="-222"/>
                    <a:pt x="21145" y="51"/>
                  </a:cubicBezTo>
                  <a:cubicBezTo>
                    <a:pt x="21325" y="325"/>
                    <a:pt x="19885" y="1965"/>
                    <a:pt x="18625" y="4289"/>
                  </a:cubicBezTo>
                  <a:cubicBezTo>
                    <a:pt x="17365" y="6613"/>
                    <a:pt x="16285" y="9621"/>
                    <a:pt x="15745" y="11808"/>
                  </a:cubicBezTo>
                  <a:cubicBezTo>
                    <a:pt x="15205" y="13996"/>
                    <a:pt x="15205" y="15363"/>
                    <a:pt x="15925" y="16456"/>
                  </a:cubicBezTo>
                  <a:cubicBezTo>
                    <a:pt x="16645" y="17550"/>
                    <a:pt x="18085" y="18370"/>
                    <a:pt x="19525" y="1919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0" name="Line"/>
            <p:cNvSpPr/>
            <p:nvPr/>
          </p:nvSpPr>
          <p:spPr>
            <a:xfrm>
              <a:off x="3644900" y="1124928"/>
              <a:ext cx="63500" cy="87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fill="norm" stroke="1" extrusionOk="0">
                  <a:moveTo>
                    <a:pt x="0" y="3086"/>
                  </a:moveTo>
                  <a:cubicBezTo>
                    <a:pt x="2880" y="1543"/>
                    <a:pt x="5760" y="0"/>
                    <a:pt x="8640" y="0"/>
                  </a:cubicBezTo>
                  <a:cubicBezTo>
                    <a:pt x="11520" y="0"/>
                    <a:pt x="14400" y="1543"/>
                    <a:pt x="15840" y="3600"/>
                  </a:cubicBezTo>
                  <a:cubicBezTo>
                    <a:pt x="17280" y="5657"/>
                    <a:pt x="17280" y="8229"/>
                    <a:pt x="16200" y="10543"/>
                  </a:cubicBezTo>
                  <a:cubicBezTo>
                    <a:pt x="15120" y="12857"/>
                    <a:pt x="12960" y="14914"/>
                    <a:pt x="10440" y="16971"/>
                  </a:cubicBezTo>
                  <a:cubicBezTo>
                    <a:pt x="7920" y="19029"/>
                    <a:pt x="5040" y="21086"/>
                    <a:pt x="5760" y="21343"/>
                  </a:cubicBezTo>
                  <a:cubicBezTo>
                    <a:pt x="6480" y="21600"/>
                    <a:pt x="10800" y="20057"/>
                    <a:pt x="14040" y="19029"/>
                  </a:cubicBezTo>
                  <a:cubicBezTo>
                    <a:pt x="17280" y="18000"/>
                    <a:pt x="19440" y="17486"/>
                    <a:pt x="21600" y="1697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1" name="Line"/>
            <p:cNvSpPr/>
            <p:nvPr/>
          </p:nvSpPr>
          <p:spPr>
            <a:xfrm>
              <a:off x="3778250" y="1232878"/>
              <a:ext cx="63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2" name="Line"/>
            <p:cNvSpPr/>
            <p:nvPr/>
          </p:nvSpPr>
          <p:spPr>
            <a:xfrm>
              <a:off x="4248150" y="1169378"/>
              <a:ext cx="1016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3" name="Line"/>
            <p:cNvSpPr/>
            <p:nvPr/>
          </p:nvSpPr>
          <p:spPr>
            <a:xfrm>
              <a:off x="4514850" y="1169378"/>
              <a:ext cx="45973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7" h="21600" fill="norm" stroke="1" extrusionOk="0">
                  <a:moveTo>
                    <a:pt x="5635" y="0"/>
                  </a:moveTo>
                  <a:cubicBezTo>
                    <a:pt x="10330" y="0"/>
                    <a:pt x="15026" y="0"/>
                    <a:pt x="17843" y="1636"/>
                  </a:cubicBezTo>
                  <a:cubicBezTo>
                    <a:pt x="20661" y="3273"/>
                    <a:pt x="21600" y="6545"/>
                    <a:pt x="18313" y="10145"/>
                  </a:cubicBezTo>
                  <a:cubicBezTo>
                    <a:pt x="15026" y="13745"/>
                    <a:pt x="7513" y="1767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4" name="Line"/>
            <p:cNvSpPr/>
            <p:nvPr/>
          </p:nvSpPr>
          <p:spPr>
            <a:xfrm>
              <a:off x="4982754" y="970083"/>
              <a:ext cx="155528" cy="196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1150" fill="norm" stroke="1" extrusionOk="0">
                  <a:moveTo>
                    <a:pt x="272" y="5720"/>
                  </a:moveTo>
                  <a:cubicBezTo>
                    <a:pt x="-16" y="4583"/>
                    <a:pt x="-304" y="3446"/>
                    <a:pt x="704" y="2764"/>
                  </a:cubicBezTo>
                  <a:cubicBezTo>
                    <a:pt x="1712" y="2082"/>
                    <a:pt x="4016" y="1854"/>
                    <a:pt x="6032" y="2991"/>
                  </a:cubicBezTo>
                  <a:cubicBezTo>
                    <a:pt x="8048" y="4128"/>
                    <a:pt x="9776" y="6629"/>
                    <a:pt x="9920" y="9699"/>
                  </a:cubicBezTo>
                  <a:cubicBezTo>
                    <a:pt x="10064" y="12768"/>
                    <a:pt x="8624" y="16406"/>
                    <a:pt x="6896" y="18566"/>
                  </a:cubicBezTo>
                  <a:cubicBezTo>
                    <a:pt x="5168" y="20726"/>
                    <a:pt x="3152" y="21408"/>
                    <a:pt x="2144" y="21067"/>
                  </a:cubicBezTo>
                  <a:cubicBezTo>
                    <a:pt x="1136" y="20726"/>
                    <a:pt x="1136" y="19362"/>
                    <a:pt x="3296" y="16520"/>
                  </a:cubicBezTo>
                  <a:cubicBezTo>
                    <a:pt x="5456" y="13677"/>
                    <a:pt x="9776" y="9357"/>
                    <a:pt x="12512" y="6629"/>
                  </a:cubicBezTo>
                  <a:cubicBezTo>
                    <a:pt x="15248" y="3901"/>
                    <a:pt x="16400" y="2764"/>
                    <a:pt x="17840" y="1741"/>
                  </a:cubicBezTo>
                  <a:cubicBezTo>
                    <a:pt x="19280" y="717"/>
                    <a:pt x="21008" y="-192"/>
                    <a:pt x="21152" y="35"/>
                  </a:cubicBezTo>
                  <a:cubicBezTo>
                    <a:pt x="21296" y="263"/>
                    <a:pt x="19856" y="1627"/>
                    <a:pt x="17984" y="4128"/>
                  </a:cubicBezTo>
                  <a:cubicBezTo>
                    <a:pt x="16112" y="6629"/>
                    <a:pt x="13808" y="10267"/>
                    <a:pt x="13376" y="13109"/>
                  </a:cubicBezTo>
                  <a:cubicBezTo>
                    <a:pt x="12944" y="15951"/>
                    <a:pt x="14384" y="17997"/>
                    <a:pt x="15824" y="19134"/>
                  </a:cubicBezTo>
                  <a:cubicBezTo>
                    <a:pt x="17264" y="20271"/>
                    <a:pt x="18704" y="20499"/>
                    <a:pt x="20144" y="2072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5" name="Line"/>
            <p:cNvSpPr/>
            <p:nvPr/>
          </p:nvSpPr>
          <p:spPr>
            <a:xfrm>
              <a:off x="5204119" y="1143978"/>
              <a:ext cx="72731" cy="154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343" fill="norm" stroke="1" extrusionOk="0">
                  <a:moveTo>
                    <a:pt x="21205" y="0"/>
                  </a:moveTo>
                  <a:cubicBezTo>
                    <a:pt x="15651" y="2335"/>
                    <a:pt x="10096" y="4670"/>
                    <a:pt x="6394" y="7589"/>
                  </a:cubicBezTo>
                  <a:cubicBezTo>
                    <a:pt x="2691" y="10508"/>
                    <a:pt x="839" y="14011"/>
                    <a:pt x="222" y="16492"/>
                  </a:cubicBezTo>
                  <a:cubicBezTo>
                    <a:pt x="-395" y="18973"/>
                    <a:pt x="222" y="20432"/>
                    <a:pt x="2691" y="21016"/>
                  </a:cubicBezTo>
                  <a:cubicBezTo>
                    <a:pt x="5159" y="21600"/>
                    <a:pt x="9479" y="21308"/>
                    <a:pt x="9788" y="20870"/>
                  </a:cubicBezTo>
                  <a:cubicBezTo>
                    <a:pt x="10096" y="20432"/>
                    <a:pt x="6394" y="19849"/>
                    <a:pt x="2691" y="1926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6" name="Line"/>
            <p:cNvSpPr/>
            <p:nvPr/>
          </p:nvSpPr>
          <p:spPr>
            <a:xfrm>
              <a:off x="3067050" y="813778"/>
              <a:ext cx="254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7" name="Line"/>
            <p:cNvSpPr/>
            <p:nvPr/>
          </p:nvSpPr>
          <p:spPr>
            <a:xfrm>
              <a:off x="3651250" y="858228"/>
              <a:ext cx="2540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8" name="Line"/>
            <p:cNvSpPr/>
            <p:nvPr/>
          </p:nvSpPr>
          <p:spPr>
            <a:xfrm>
              <a:off x="5206999" y="788378"/>
              <a:ext cx="190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859" name="Drawing"/>
          <p:cNvGrpSpPr/>
          <p:nvPr/>
        </p:nvGrpSpPr>
        <p:grpSpPr>
          <a:xfrm>
            <a:off x="1905000" y="2398336"/>
            <a:ext cx="10560050" cy="7264473"/>
            <a:chOff x="0" y="0"/>
            <a:chExt cx="10560050" cy="7264473"/>
          </a:xfrm>
        </p:grpSpPr>
        <p:sp>
          <p:nvSpPr>
            <p:cNvPr id="1690" name="Line"/>
            <p:cNvSpPr/>
            <p:nvPr/>
          </p:nvSpPr>
          <p:spPr>
            <a:xfrm>
              <a:off x="7290808" y="1006965"/>
              <a:ext cx="221505" cy="563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0999" fill="norm" stroke="1" extrusionOk="0">
                  <a:moveTo>
                    <a:pt x="1737" y="9870"/>
                  </a:moveTo>
                  <a:cubicBezTo>
                    <a:pt x="1126" y="12708"/>
                    <a:pt x="514" y="15546"/>
                    <a:pt x="209" y="17753"/>
                  </a:cubicBezTo>
                  <a:cubicBezTo>
                    <a:pt x="-97" y="19960"/>
                    <a:pt x="-97" y="21537"/>
                    <a:pt x="412" y="20828"/>
                  </a:cubicBezTo>
                  <a:cubicBezTo>
                    <a:pt x="922" y="20118"/>
                    <a:pt x="1941" y="17122"/>
                    <a:pt x="3061" y="14206"/>
                  </a:cubicBezTo>
                  <a:cubicBezTo>
                    <a:pt x="4182" y="11289"/>
                    <a:pt x="5405" y="8451"/>
                    <a:pt x="6831" y="6244"/>
                  </a:cubicBezTo>
                  <a:cubicBezTo>
                    <a:pt x="8258" y="4036"/>
                    <a:pt x="9888" y="2460"/>
                    <a:pt x="11111" y="1514"/>
                  </a:cubicBezTo>
                  <a:cubicBezTo>
                    <a:pt x="12333" y="568"/>
                    <a:pt x="13148" y="252"/>
                    <a:pt x="14269" y="95"/>
                  </a:cubicBezTo>
                  <a:cubicBezTo>
                    <a:pt x="15390" y="-63"/>
                    <a:pt x="16816" y="-63"/>
                    <a:pt x="18243" y="410"/>
                  </a:cubicBezTo>
                  <a:cubicBezTo>
                    <a:pt x="19669" y="883"/>
                    <a:pt x="21095" y="1829"/>
                    <a:pt x="21299" y="3169"/>
                  </a:cubicBezTo>
                  <a:cubicBezTo>
                    <a:pt x="21503" y="4509"/>
                    <a:pt x="20484" y="6244"/>
                    <a:pt x="17937" y="7584"/>
                  </a:cubicBezTo>
                  <a:cubicBezTo>
                    <a:pt x="15390" y="8924"/>
                    <a:pt x="11314" y="9870"/>
                    <a:pt x="8767" y="10343"/>
                  </a:cubicBezTo>
                  <a:cubicBezTo>
                    <a:pt x="6220" y="10816"/>
                    <a:pt x="5201" y="10816"/>
                    <a:pt x="4182" y="10737"/>
                  </a:cubicBezTo>
                  <a:cubicBezTo>
                    <a:pt x="3163" y="10658"/>
                    <a:pt x="2145" y="10501"/>
                    <a:pt x="2348" y="10382"/>
                  </a:cubicBezTo>
                  <a:cubicBezTo>
                    <a:pt x="2552" y="10264"/>
                    <a:pt x="3978" y="10185"/>
                    <a:pt x="5405" y="101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1" name="Line"/>
            <p:cNvSpPr/>
            <p:nvPr/>
          </p:nvSpPr>
          <p:spPr>
            <a:xfrm>
              <a:off x="7505700" y="1291014"/>
              <a:ext cx="5080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2" name="Line"/>
            <p:cNvSpPr/>
            <p:nvPr/>
          </p:nvSpPr>
          <p:spPr>
            <a:xfrm>
              <a:off x="7473949" y="1310064"/>
              <a:ext cx="11430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600" y="0"/>
                    <a:pt x="17600" y="0"/>
                    <a:pt x="15000" y="1800"/>
                  </a:cubicBezTo>
                  <a:cubicBezTo>
                    <a:pt x="12400" y="3600"/>
                    <a:pt x="9200" y="7200"/>
                    <a:pt x="6600" y="10800"/>
                  </a:cubicBezTo>
                  <a:cubicBezTo>
                    <a:pt x="4000" y="14400"/>
                    <a:pt x="2000" y="18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3" name="Line"/>
            <p:cNvSpPr/>
            <p:nvPr/>
          </p:nvSpPr>
          <p:spPr>
            <a:xfrm>
              <a:off x="7714823" y="1036469"/>
              <a:ext cx="114728" cy="337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1500" fill="norm" stroke="1" extrusionOk="0">
                  <a:moveTo>
                    <a:pt x="20906" y="2465"/>
                  </a:moveTo>
                  <a:cubicBezTo>
                    <a:pt x="20906" y="1790"/>
                    <a:pt x="20906" y="1115"/>
                    <a:pt x="19942" y="643"/>
                  </a:cubicBezTo>
                  <a:cubicBezTo>
                    <a:pt x="18977" y="170"/>
                    <a:pt x="17049" y="-100"/>
                    <a:pt x="15506" y="35"/>
                  </a:cubicBezTo>
                  <a:cubicBezTo>
                    <a:pt x="13963" y="170"/>
                    <a:pt x="12806" y="710"/>
                    <a:pt x="10106" y="2600"/>
                  </a:cubicBezTo>
                  <a:cubicBezTo>
                    <a:pt x="7406" y="4490"/>
                    <a:pt x="3163" y="7730"/>
                    <a:pt x="1235" y="10767"/>
                  </a:cubicBezTo>
                  <a:cubicBezTo>
                    <a:pt x="-694" y="13805"/>
                    <a:pt x="-308" y="16640"/>
                    <a:pt x="2006" y="18395"/>
                  </a:cubicBezTo>
                  <a:cubicBezTo>
                    <a:pt x="4320" y="20150"/>
                    <a:pt x="8563" y="20825"/>
                    <a:pt x="12806" y="215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4" name="Line"/>
            <p:cNvSpPr/>
            <p:nvPr/>
          </p:nvSpPr>
          <p:spPr>
            <a:xfrm>
              <a:off x="7867650" y="1233864"/>
              <a:ext cx="1270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5" name="Line"/>
            <p:cNvSpPr/>
            <p:nvPr/>
          </p:nvSpPr>
          <p:spPr>
            <a:xfrm>
              <a:off x="7899400" y="1087814"/>
              <a:ext cx="127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6" name="Line"/>
            <p:cNvSpPr/>
            <p:nvPr/>
          </p:nvSpPr>
          <p:spPr>
            <a:xfrm>
              <a:off x="7943850" y="1030664"/>
              <a:ext cx="91872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4" h="21600" fill="norm" stroke="1" extrusionOk="0">
                  <a:moveTo>
                    <a:pt x="5760" y="0"/>
                  </a:moveTo>
                  <a:cubicBezTo>
                    <a:pt x="11040" y="2581"/>
                    <a:pt x="16320" y="5162"/>
                    <a:pt x="18960" y="8083"/>
                  </a:cubicBezTo>
                  <a:cubicBezTo>
                    <a:pt x="21600" y="11004"/>
                    <a:pt x="21600" y="14264"/>
                    <a:pt x="18000" y="16574"/>
                  </a:cubicBezTo>
                  <a:cubicBezTo>
                    <a:pt x="14400" y="18883"/>
                    <a:pt x="7200" y="2024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7" name="Line"/>
            <p:cNvSpPr/>
            <p:nvPr/>
          </p:nvSpPr>
          <p:spPr>
            <a:xfrm>
              <a:off x="7308850" y="739511"/>
              <a:ext cx="184150" cy="145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0" fill="norm" stroke="1" extrusionOk="0">
                  <a:moveTo>
                    <a:pt x="0" y="17703"/>
                  </a:moveTo>
                  <a:cubicBezTo>
                    <a:pt x="1241" y="18330"/>
                    <a:pt x="2483" y="18956"/>
                    <a:pt x="3724" y="18956"/>
                  </a:cubicBezTo>
                  <a:cubicBezTo>
                    <a:pt x="4966" y="18956"/>
                    <a:pt x="6207" y="18330"/>
                    <a:pt x="7697" y="15356"/>
                  </a:cubicBezTo>
                  <a:cubicBezTo>
                    <a:pt x="9186" y="12382"/>
                    <a:pt x="10924" y="7060"/>
                    <a:pt x="12414" y="3930"/>
                  </a:cubicBezTo>
                  <a:cubicBezTo>
                    <a:pt x="13903" y="799"/>
                    <a:pt x="15145" y="-140"/>
                    <a:pt x="16138" y="17"/>
                  </a:cubicBezTo>
                  <a:cubicBezTo>
                    <a:pt x="17131" y="173"/>
                    <a:pt x="17876" y="1425"/>
                    <a:pt x="18745" y="5182"/>
                  </a:cubicBezTo>
                  <a:cubicBezTo>
                    <a:pt x="19614" y="8938"/>
                    <a:pt x="20607" y="15199"/>
                    <a:pt x="21600" y="214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8" name="Line"/>
            <p:cNvSpPr/>
            <p:nvPr/>
          </p:nvSpPr>
          <p:spPr>
            <a:xfrm>
              <a:off x="8267700" y="1183064"/>
              <a:ext cx="1651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9" name="Line"/>
            <p:cNvSpPr/>
            <p:nvPr/>
          </p:nvSpPr>
          <p:spPr>
            <a:xfrm>
              <a:off x="8229600" y="1354514"/>
              <a:ext cx="1079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0" name="Line"/>
            <p:cNvSpPr/>
            <p:nvPr/>
          </p:nvSpPr>
          <p:spPr>
            <a:xfrm>
              <a:off x="8681503" y="813329"/>
              <a:ext cx="252948" cy="1188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499" fill="norm" stroke="1" extrusionOk="0">
                  <a:moveTo>
                    <a:pt x="21333" y="830"/>
                  </a:moveTo>
                  <a:cubicBezTo>
                    <a:pt x="20262" y="523"/>
                    <a:pt x="19191" y="217"/>
                    <a:pt x="17227" y="83"/>
                  </a:cubicBezTo>
                  <a:cubicBezTo>
                    <a:pt x="15264" y="-51"/>
                    <a:pt x="12407" y="-13"/>
                    <a:pt x="10176" y="121"/>
                  </a:cubicBezTo>
                  <a:cubicBezTo>
                    <a:pt x="7945" y="255"/>
                    <a:pt x="6338" y="485"/>
                    <a:pt x="5356" y="734"/>
                  </a:cubicBezTo>
                  <a:cubicBezTo>
                    <a:pt x="4374" y="983"/>
                    <a:pt x="4017" y="1251"/>
                    <a:pt x="4642" y="1558"/>
                  </a:cubicBezTo>
                  <a:cubicBezTo>
                    <a:pt x="5267" y="1864"/>
                    <a:pt x="6873" y="2209"/>
                    <a:pt x="9462" y="2802"/>
                  </a:cubicBezTo>
                  <a:cubicBezTo>
                    <a:pt x="12050" y="3396"/>
                    <a:pt x="15621" y="4238"/>
                    <a:pt x="16959" y="5119"/>
                  </a:cubicBezTo>
                  <a:cubicBezTo>
                    <a:pt x="18298" y="6000"/>
                    <a:pt x="17406" y="6919"/>
                    <a:pt x="14907" y="7743"/>
                  </a:cubicBezTo>
                  <a:cubicBezTo>
                    <a:pt x="12407" y="8566"/>
                    <a:pt x="8302" y="9294"/>
                    <a:pt x="5713" y="9715"/>
                  </a:cubicBezTo>
                  <a:cubicBezTo>
                    <a:pt x="3125" y="10136"/>
                    <a:pt x="2054" y="10251"/>
                    <a:pt x="2054" y="10328"/>
                  </a:cubicBezTo>
                  <a:cubicBezTo>
                    <a:pt x="2054" y="10404"/>
                    <a:pt x="3125" y="10443"/>
                    <a:pt x="4553" y="10653"/>
                  </a:cubicBezTo>
                  <a:cubicBezTo>
                    <a:pt x="5981" y="10864"/>
                    <a:pt x="7766" y="11247"/>
                    <a:pt x="8480" y="11783"/>
                  </a:cubicBezTo>
                  <a:cubicBezTo>
                    <a:pt x="9194" y="12319"/>
                    <a:pt x="8837" y="13009"/>
                    <a:pt x="7320" y="14004"/>
                  </a:cubicBezTo>
                  <a:cubicBezTo>
                    <a:pt x="5802" y="15000"/>
                    <a:pt x="3125" y="16302"/>
                    <a:pt x="1607" y="17451"/>
                  </a:cubicBezTo>
                  <a:cubicBezTo>
                    <a:pt x="90" y="18600"/>
                    <a:pt x="-267" y="19596"/>
                    <a:pt x="179" y="20304"/>
                  </a:cubicBezTo>
                  <a:cubicBezTo>
                    <a:pt x="626" y="21013"/>
                    <a:pt x="1875" y="21434"/>
                    <a:pt x="4642" y="21492"/>
                  </a:cubicBezTo>
                  <a:cubicBezTo>
                    <a:pt x="7409" y="21549"/>
                    <a:pt x="11693" y="21243"/>
                    <a:pt x="15978" y="209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1" name="Line"/>
            <p:cNvSpPr/>
            <p:nvPr/>
          </p:nvSpPr>
          <p:spPr>
            <a:xfrm>
              <a:off x="9188449" y="738564"/>
              <a:ext cx="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2" name="Line"/>
            <p:cNvSpPr/>
            <p:nvPr/>
          </p:nvSpPr>
          <p:spPr>
            <a:xfrm>
              <a:off x="9194800" y="789364"/>
              <a:ext cx="114300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400" y="3979"/>
                    <a:pt x="11200" y="7958"/>
                    <a:pt x="7600" y="11558"/>
                  </a:cubicBezTo>
                  <a:cubicBezTo>
                    <a:pt x="4000" y="15158"/>
                    <a:pt x="2000" y="1837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3" name="Line"/>
            <p:cNvSpPr/>
            <p:nvPr/>
          </p:nvSpPr>
          <p:spPr>
            <a:xfrm>
              <a:off x="9220200" y="948892"/>
              <a:ext cx="102174" cy="234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1336" fill="norm" stroke="1" extrusionOk="0">
                  <a:moveTo>
                    <a:pt x="5184" y="3400"/>
                  </a:moveTo>
                  <a:cubicBezTo>
                    <a:pt x="6912" y="2050"/>
                    <a:pt x="8640" y="700"/>
                    <a:pt x="10584" y="218"/>
                  </a:cubicBezTo>
                  <a:cubicBezTo>
                    <a:pt x="12528" y="-264"/>
                    <a:pt x="14688" y="122"/>
                    <a:pt x="16416" y="700"/>
                  </a:cubicBezTo>
                  <a:cubicBezTo>
                    <a:pt x="18144" y="1279"/>
                    <a:pt x="19440" y="2050"/>
                    <a:pt x="18576" y="3786"/>
                  </a:cubicBezTo>
                  <a:cubicBezTo>
                    <a:pt x="17712" y="5522"/>
                    <a:pt x="14688" y="8222"/>
                    <a:pt x="12096" y="9668"/>
                  </a:cubicBezTo>
                  <a:cubicBezTo>
                    <a:pt x="9504" y="11115"/>
                    <a:pt x="7344" y="11307"/>
                    <a:pt x="7344" y="11211"/>
                  </a:cubicBezTo>
                  <a:cubicBezTo>
                    <a:pt x="7344" y="11115"/>
                    <a:pt x="9504" y="10729"/>
                    <a:pt x="11664" y="10632"/>
                  </a:cubicBezTo>
                  <a:cubicBezTo>
                    <a:pt x="13824" y="10536"/>
                    <a:pt x="15984" y="10729"/>
                    <a:pt x="17928" y="11693"/>
                  </a:cubicBezTo>
                  <a:cubicBezTo>
                    <a:pt x="19872" y="12657"/>
                    <a:pt x="21600" y="14393"/>
                    <a:pt x="20520" y="15743"/>
                  </a:cubicBezTo>
                  <a:cubicBezTo>
                    <a:pt x="19440" y="17093"/>
                    <a:pt x="15552" y="18057"/>
                    <a:pt x="11664" y="18925"/>
                  </a:cubicBezTo>
                  <a:cubicBezTo>
                    <a:pt x="7776" y="19793"/>
                    <a:pt x="3888" y="20565"/>
                    <a:pt x="0" y="213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4" name="Line"/>
            <p:cNvSpPr/>
            <p:nvPr/>
          </p:nvSpPr>
          <p:spPr>
            <a:xfrm>
              <a:off x="9169399" y="1341814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5" name="Line"/>
            <p:cNvSpPr/>
            <p:nvPr/>
          </p:nvSpPr>
          <p:spPr>
            <a:xfrm>
              <a:off x="9194800" y="1367214"/>
              <a:ext cx="63500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120" y="5322"/>
                    <a:pt x="8640" y="10643"/>
                    <a:pt x="5040" y="14243"/>
                  </a:cubicBezTo>
                  <a:cubicBezTo>
                    <a:pt x="1440" y="17843"/>
                    <a:pt x="720" y="1972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6" name="Line"/>
            <p:cNvSpPr/>
            <p:nvPr/>
          </p:nvSpPr>
          <p:spPr>
            <a:xfrm>
              <a:off x="9226549" y="1459947"/>
              <a:ext cx="74749" cy="218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432" fill="norm" stroke="1" extrusionOk="0">
                  <a:moveTo>
                    <a:pt x="3600" y="3363"/>
                  </a:moveTo>
                  <a:cubicBezTo>
                    <a:pt x="4200" y="2324"/>
                    <a:pt x="4800" y="1286"/>
                    <a:pt x="6600" y="663"/>
                  </a:cubicBezTo>
                  <a:cubicBezTo>
                    <a:pt x="8400" y="40"/>
                    <a:pt x="11400" y="-168"/>
                    <a:pt x="14100" y="144"/>
                  </a:cubicBezTo>
                  <a:cubicBezTo>
                    <a:pt x="16800" y="455"/>
                    <a:pt x="19200" y="1286"/>
                    <a:pt x="20400" y="2428"/>
                  </a:cubicBezTo>
                  <a:cubicBezTo>
                    <a:pt x="21600" y="3570"/>
                    <a:pt x="21600" y="5024"/>
                    <a:pt x="19200" y="6374"/>
                  </a:cubicBezTo>
                  <a:cubicBezTo>
                    <a:pt x="16800" y="7724"/>
                    <a:pt x="12000" y="8970"/>
                    <a:pt x="8100" y="9697"/>
                  </a:cubicBezTo>
                  <a:cubicBezTo>
                    <a:pt x="4200" y="10424"/>
                    <a:pt x="1200" y="10632"/>
                    <a:pt x="1500" y="10632"/>
                  </a:cubicBezTo>
                  <a:cubicBezTo>
                    <a:pt x="1800" y="10632"/>
                    <a:pt x="5400" y="10424"/>
                    <a:pt x="9300" y="10528"/>
                  </a:cubicBezTo>
                  <a:cubicBezTo>
                    <a:pt x="13200" y="10632"/>
                    <a:pt x="17400" y="11047"/>
                    <a:pt x="19500" y="11774"/>
                  </a:cubicBezTo>
                  <a:cubicBezTo>
                    <a:pt x="21600" y="12501"/>
                    <a:pt x="21600" y="13540"/>
                    <a:pt x="18000" y="15201"/>
                  </a:cubicBezTo>
                  <a:cubicBezTo>
                    <a:pt x="14400" y="16863"/>
                    <a:pt x="7200" y="19147"/>
                    <a:pt x="0" y="214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7" name="Line"/>
            <p:cNvSpPr/>
            <p:nvPr/>
          </p:nvSpPr>
          <p:spPr>
            <a:xfrm>
              <a:off x="9137650" y="1837114"/>
              <a:ext cx="19050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680"/>
                    <a:pt x="4800" y="9360"/>
                    <a:pt x="8400" y="12960"/>
                  </a:cubicBezTo>
                  <a:cubicBezTo>
                    <a:pt x="12000" y="16560"/>
                    <a:pt x="16800" y="190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8" name="Line"/>
            <p:cNvSpPr/>
            <p:nvPr/>
          </p:nvSpPr>
          <p:spPr>
            <a:xfrm>
              <a:off x="9163050" y="1875214"/>
              <a:ext cx="69850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709" y="4000"/>
                    <a:pt x="9818" y="8000"/>
                    <a:pt x="6218" y="11600"/>
                  </a:cubicBezTo>
                  <a:cubicBezTo>
                    <a:pt x="2618" y="15200"/>
                    <a:pt x="1309" y="18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9" name="Line"/>
            <p:cNvSpPr/>
            <p:nvPr/>
          </p:nvSpPr>
          <p:spPr>
            <a:xfrm>
              <a:off x="9226550" y="1983155"/>
              <a:ext cx="84268" cy="209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385" fill="norm" stroke="1" extrusionOk="0">
                  <a:moveTo>
                    <a:pt x="0" y="2593"/>
                  </a:moveTo>
                  <a:cubicBezTo>
                    <a:pt x="1054" y="1513"/>
                    <a:pt x="2107" y="433"/>
                    <a:pt x="3951" y="109"/>
                  </a:cubicBezTo>
                  <a:cubicBezTo>
                    <a:pt x="5795" y="-215"/>
                    <a:pt x="8429" y="217"/>
                    <a:pt x="10273" y="973"/>
                  </a:cubicBezTo>
                  <a:cubicBezTo>
                    <a:pt x="12117" y="1729"/>
                    <a:pt x="13171" y="2809"/>
                    <a:pt x="12907" y="3889"/>
                  </a:cubicBezTo>
                  <a:cubicBezTo>
                    <a:pt x="12644" y="4969"/>
                    <a:pt x="11063" y="6049"/>
                    <a:pt x="9220" y="7021"/>
                  </a:cubicBezTo>
                  <a:cubicBezTo>
                    <a:pt x="7376" y="7993"/>
                    <a:pt x="5268" y="8857"/>
                    <a:pt x="5795" y="9289"/>
                  </a:cubicBezTo>
                  <a:cubicBezTo>
                    <a:pt x="6322" y="9721"/>
                    <a:pt x="9483" y="9721"/>
                    <a:pt x="12380" y="9721"/>
                  </a:cubicBezTo>
                  <a:cubicBezTo>
                    <a:pt x="15278" y="9721"/>
                    <a:pt x="17912" y="9721"/>
                    <a:pt x="19493" y="10585"/>
                  </a:cubicBezTo>
                  <a:cubicBezTo>
                    <a:pt x="21073" y="11449"/>
                    <a:pt x="21600" y="13177"/>
                    <a:pt x="20020" y="15013"/>
                  </a:cubicBezTo>
                  <a:cubicBezTo>
                    <a:pt x="18439" y="16849"/>
                    <a:pt x="14751" y="18793"/>
                    <a:pt x="11063" y="19873"/>
                  </a:cubicBezTo>
                  <a:cubicBezTo>
                    <a:pt x="7376" y="20953"/>
                    <a:pt x="3688" y="21169"/>
                    <a:pt x="0" y="213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0" name="Line"/>
            <p:cNvSpPr/>
            <p:nvPr/>
          </p:nvSpPr>
          <p:spPr>
            <a:xfrm>
              <a:off x="9893299" y="960814"/>
              <a:ext cx="1905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1" name="Line"/>
            <p:cNvSpPr/>
            <p:nvPr/>
          </p:nvSpPr>
          <p:spPr>
            <a:xfrm>
              <a:off x="9880600" y="866269"/>
              <a:ext cx="38100" cy="37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4" fill="norm" stroke="1" extrusionOk="0">
                  <a:moveTo>
                    <a:pt x="0" y="20084"/>
                  </a:moveTo>
                  <a:cubicBezTo>
                    <a:pt x="1200" y="12126"/>
                    <a:pt x="2400" y="4168"/>
                    <a:pt x="6000" y="1326"/>
                  </a:cubicBezTo>
                  <a:cubicBezTo>
                    <a:pt x="9600" y="-1516"/>
                    <a:pt x="15600" y="758"/>
                    <a:pt x="21600" y="30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2" name="Line"/>
            <p:cNvSpPr/>
            <p:nvPr/>
          </p:nvSpPr>
          <p:spPr>
            <a:xfrm>
              <a:off x="9982199" y="938276"/>
              <a:ext cx="101601" cy="3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7" fill="norm" stroke="1" extrusionOk="0">
                  <a:moveTo>
                    <a:pt x="0" y="5577"/>
                  </a:moveTo>
                  <a:cubicBezTo>
                    <a:pt x="2250" y="1977"/>
                    <a:pt x="4500" y="-1623"/>
                    <a:pt x="8100" y="777"/>
                  </a:cubicBezTo>
                  <a:cubicBezTo>
                    <a:pt x="11700" y="3177"/>
                    <a:pt x="16650" y="11577"/>
                    <a:pt x="21600" y="199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3" name="Line"/>
            <p:cNvSpPr/>
            <p:nvPr/>
          </p:nvSpPr>
          <p:spPr>
            <a:xfrm>
              <a:off x="9975850" y="1062414"/>
              <a:ext cx="1079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4" name="Line"/>
            <p:cNvSpPr/>
            <p:nvPr/>
          </p:nvSpPr>
          <p:spPr>
            <a:xfrm>
              <a:off x="10256044" y="852864"/>
              <a:ext cx="86830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7" h="21600" fill="norm" stroke="1" extrusionOk="0">
                  <a:moveTo>
                    <a:pt x="18321" y="0"/>
                  </a:moveTo>
                  <a:cubicBezTo>
                    <a:pt x="13178" y="2400"/>
                    <a:pt x="8036" y="4800"/>
                    <a:pt x="4950" y="6533"/>
                  </a:cubicBezTo>
                  <a:cubicBezTo>
                    <a:pt x="1864" y="8267"/>
                    <a:pt x="836" y="9333"/>
                    <a:pt x="321" y="10200"/>
                  </a:cubicBezTo>
                  <a:cubicBezTo>
                    <a:pt x="-193" y="11067"/>
                    <a:pt x="-193" y="11733"/>
                    <a:pt x="1093" y="12067"/>
                  </a:cubicBezTo>
                  <a:cubicBezTo>
                    <a:pt x="2378" y="12400"/>
                    <a:pt x="4950" y="12400"/>
                    <a:pt x="8550" y="12133"/>
                  </a:cubicBezTo>
                  <a:cubicBezTo>
                    <a:pt x="12150" y="11867"/>
                    <a:pt x="16778" y="11333"/>
                    <a:pt x="19093" y="11533"/>
                  </a:cubicBezTo>
                  <a:cubicBezTo>
                    <a:pt x="21407" y="11733"/>
                    <a:pt x="21407" y="12667"/>
                    <a:pt x="20636" y="14467"/>
                  </a:cubicBezTo>
                  <a:cubicBezTo>
                    <a:pt x="19864" y="16267"/>
                    <a:pt x="18321" y="18933"/>
                    <a:pt x="1677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5" name="Line"/>
            <p:cNvSpPr/>
            <p:nvPr/>
          </p:nvSpPr>
          <p:spPr>
            <a:xfrm>
              <a:off x="9994900" y="1570414"/>
              <a:ext cx="4445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6" name="Line"/>
            <p:cNvSpPr/>
            <p:nvPr/>
          </p:nvSpPr>
          <p:spPr>
            <a:xfrm>
              <a:off x="10013950" y="1437064"/>
              <a:ext cx="127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7" name="Line"/>
            <p:cNvSpPr/>
            <p:nvPr/>
          </p:nvSpPr>
          <p:spPr>
            <a:xfrm>
              <a:off x="10058400" y="1565006"/>
              <a:ext cx="88900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0" y="13332"/>
                  </a:moveTo>
                  <a:cubicBezTo>
                    <a:pt x="2057" y="6132"/>
                    <a:pt x="4114" y="-1068"/>
                    <a:pt x="7714" y="132"/>
                  </a:cubicBezTo>
                  <a:cubicBezTo>
                    <a:pt x="11314" y="1332"/>
                    <a:pt x="16457" y="10932"/>
                    <a:pt x="21600" y="20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8" name="Line"/>
            <p:cNvSpPr/>
            <p:nvPr/>
          </p:nvSpPr>
          <p:spPr>
            <a:xfrm>
              <a:off x="10140950" y="1646614"/>
              <a:ext cx="825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9" name="Line"/>
            <p:cNvSpPr/>
            <p:nvPr/>
          </p:nvSpPr>
          <p:spPr>
            <a:xfrm>
              <a:off x="10269667" y="1514353"/>
              <a:ext cx="150683" cy="157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383" fill="norm" stroke="1" extrusionOk="0">
                  <a:moveTo>
                    <a:pt x="5157" y="5036"/>
                  </a:moveTo>
                  <a:cubicBezTo>
                    <a:pt x="6357" y="3308"/>
                    <a:pt x="7557" y="1580"/>
                    <a:pt x="8907" y="716"/>
                  </a:cubicBezTo>
                  <a:cubicBezTo>
                    <a:pt x="10257" y="-148"/>
                    <a:pt x="11757" y="-148"/>
                    <a:pt x="13107" y="284"/>
                  </a:cubicBezTo>
                  <a:cubicBezTo>
                    <a:pt x="14457" y="716"/>
                    <a:pt x="15657" y="1580"/>
                    <a:pt x="15207" y="3596"/>
                  </a:cubicBezTo>
                  <a:cubicBezTo>
                    <a:pt x="14757" y="5612"/>
                    <a:pt x="12657" y="8780"/>
                    <a:pt x="10107" y="11228"/>
                  </a:cubicBezTo>
                  <a:cubicBezTo>
                    <a:pt x="7557" y="13676"/>
                    <a:pt x="4557" y="15404"/>
                    <a:pt x="2607" y="16988"/>
                  </a:cubicBezTo>
                  <a:cubicBezTo>
                    <a:pt x="657" y="18572"/>
                    <a:pt x="-243" y="20012"/>
                    <a:pt x="57" y="20732"/>
                  </a:cubicBezTo>
                  <a:cubicBezTo>
                    <a:pt x="357" y="21452"/>
                    <a:pt x="1857" y="21452"/>
                    <a:pt x="5607" y="21308"/>
                  </a:cubicBezTo>
                  <a:cubicBezTo>
                    <a:pt x="9357" y="21164"/>
                    <a:pt x="15357" y="20876"/>
                    <a:pt x="21357" y="205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0" name="Line"/>
            <p:cNvSpPr/>
            <p:nvPr/>
          </p:nvSpPr>
          <p:spPr>
            <a:xfrm>
              <a:off x="9766300" y="1995864"/>
              <a:ext cx="1270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1" name="Line"/>
            <p:cNvSpPr/>
            <p:nvPr/>
          </p:nvSpPr>
          <p:spPr>
            <a:xfrm>
              <a:off x="9829800" y="1900614"/>
              <a:ext cx="63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2" name="Line"/>
            <p:cNvSpPr/>
            <p:nvPr/>
          </p:nvSpPr>
          <p:spPr>
            <a:xfrm>
              <a:off x="9874249" y="2046664"/>
              <a:ext cx="889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3" name="Line"/>
            <p:cNvSpPr/>
            <p:nvPr/>
          </p:nvSpPr>
          <p:spPr>
            <a:xfrm>
              <a:off x="9874250" y="2116514"/>
              <a:ext cx="825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4" name="Line"/>
            <p:cNvSpPr/>
            <p:nvPr/>
          </p:nvSpPr>
          <p:spPr>
            <a:xfrm>
              <a:off x="10083800" y="2033964"/>
              <a:ext cx="63500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840" y="4431"/>
                    <a:pt x="10080" y="8862"/>
                    <a:pt x="6480" y="12462"/>
                  </a:cubicBezTo>
                  <a:cubicBezTo>
                    <a:pt x="2880" y="16062"/>
                    <a:pt x="1440" y="1883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5" name="Line"/>
            <p:cNvSpPr/>
            <p:nvPr/>
          </p:nvSpPr>
          <p:spPr>
            <a:xfrm>
              <a:off x="7222066" y="2843869"/>
              <a:ext cx="170461" cy="512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502" fill="norm" stroke="1" extrusionOk="0">
                  <a:moveTo>
                    <a:pt x="3688" y="6788"/>
                  </a:moveTo>
                  <a:cubicBezTo>
                    <a:pt x="2634" y="7055"/>
                    <a:pt x="1580" y="7322"/>
                    <a:pt x="1054" y="8744"/>
                  </a:cubicBezTo>
                  <a:cubicBezTo>
                    <a:pt x="527" y="10166"/>
                    <a:pt x="527" y="12744"/>
                    <a:pt x="527" y="14922"/>
                  </a:cubicBezTo>
                  <a:cubicBezTo>
                    <a:pt x="527" y="17100"/>
                    <a:pt x="527" y="18877"/>
                    <a:pt x="395" y="19988"/>
                  </a:cubicBezTo>
                  <a:cubicBezTo>
                    <a:pt x="263" y="21100"/>
                    <a:pt x="0" y="21544"/>
                    <a:pt x="0" y="21500"/>
                  </a:cubicBezTo>
                  <a:cubicBezTo>
                    <a:pt x="0" y="21455"/>
                    <a:pt x="263" y="20922"/>
                    <a:pt x="1185" y="19055"/>
                  </a:cubicBezTo>
                  <a:cubicBezTo>
                    <a:pt x="2107" y="17188"/>
                    <a:pt x="3688" y="13988"/>
                    <a:pt x="5137" y="10877"/>
                  </a:cubicBezTo>
                  <a:cubicBezTo>
                    <a:pt x="6585" y="7766"/>
                    <a:pt x="7902" y="4744"/>
                    <a:pt x="8956" y="2966"/>
                  </a:cubicBezTo>
                  <a:cubicBezTo>
                    <a:pt x="10010" y="1188"/>
                    <a:pt x="10800" y="655"/>
                    <a:pt x="11985" y="344"/>
                  </a:cubicBezTo>
                  <a:cubicBezTo>
                    <a:pt x="13171" y="33"/>
                    <a:pt x="14751" y="-56"/>
                    <a:pt x="16068" y="33"/>
                  </a:cubicBezTo>
                  <a:cubicBezTo>
                    <a:pt x="17385" y="122"/>
                    <a:pt x="18439" y="388"/>
                    <a:pt x="19493" y="1455"/>
                  </a:cubicBezTo>
                  <a:cubicBezTo>
                    <a:pt x="20546" y="2522"/>
                    <a:pt x="21600" y="4388"/>
                    <a:pt x="21073" y="5722"/>
                  </a:cubicBezTo>
                  <a:cubicBezTo>
                    <a:pt x="20546" y="7055"/>
                    <a:pt x="18439" y="7855"/>
                    <a:pt x="16332" y="8433"/>
                  </a:cubicBezTo>
                  <a:cubicBezTo>
                    <a:pt x="14224" y="9011"/>
                    <a:pt x="12117" y="9366"/>
                    <a:pt x="10141" y="9544"/>
                  </a:cubicBezTo>
                  <a:cubicBezTo>
                    <a:pt x="8166" y="9722"/>
                    <a:pt x="6322" y="9722"/>
                    <a:pt x="5268" y="9500"/>
                  </a:cubicBezTo>
                  <a:cubicBezTo>
                    <a:pt x="4215" y="9277"/>
                    <a:pt x="3951" y="8833"/>
                    <a:pt x="3688" y="83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6" name="Line"/>
            <p:cNvSpPr/>
            <p:nvPr/>
          </p:nvSpPr>
          <p:spPr>
            <a:xfrm>
              <a:off x="7289800" y="2654311"/>
              <a:ext cx="127000" cy="128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5" fill="norm" stroke="1" extrusionOk="0">
                  <a:moveTo>
                    <a:pt x="0" y="12864"/>
                  </a:moveTo>
                  <a:cubicBezTo>
                    <a:pt x="3240" y="8683"/>
                    <a:pt x="6480" y="4502"/>
                    <a:pt x="9000" y="2238"/>
                  </a:cubicBezTo>
                  <a:cubicBezTo>
                    <a:pt x="11520" y="-27"/>
                    <a:pt x="13320" y="-375"/>
                    <a:pt x="14760" y="322"/>
                  </a:cubicBezTo>
                  <a:cubicBezTo>
                    <a:pt x="16200" y="1019"/>
                    <a:pt x="17280" y="2760"/>
                    <a:pt x="18360" y="6419"/>
                  </a:cubicBezTo>
                  <a:cubicBezTo>
                    <a:pt x="19440" y="10077"/>
                    <a:pt x="20520" y="15651"/>
                    <a:pt x="21600" y="212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7" name="Line"/>
            <p:cNvSpPr/>
            <p:nvPr/>
          </p:nvSpPr>
          <p:spPr>
            <a:xfrm>
              <a:off x="7391400" y="3069014"/>
              <a:ext cx="10160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50" y="6240"/>
                    <a:pt x="9900" y="12480"/>
                    <a:pt x="13500" y="16080"/>
                  </a:cubicBezTo>
                  <a:cubicBezTo>
                    <a:pt x="17100" y="19680"/>
                    <a:pt x="19350" y="206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8" name="Line"/>
            <p:cNvSpPr/>
            <p:nvPr/>
          </p:nvSpPr>
          <p:spPr>
            <a:xfrm>
              <a:off x="7416800" y="3056314"/>
              <a:ext cx="82550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615" y="1878"/>
                    <a:pt x="11631" y="3757"/>
                    <a:pt x="8031" y="7357"/>
                  </a:cubicBezTo>
                  <a:cubicBezTo>
                    <a:pt x="4431" y="10957"/>
                    <a:pt x="2215" y="1627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9" name="Line"/>
            <p:cNvSpPr/>
            <p:nvPr/>
          </p:nvSpPr>
          <p:spPr>
            <a:xfrm>
              <a:off x="7616031" y="2756436"/>
              <a:ext cx="143669" cy="29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244" fill="norm" stroke="1" extrusionOk="0">
                  <a:moveTo>
                    <a:pt x="21248" y="563"/>
                  </a:moveTo>
                  <a:cubicBezTo>
                    <a:pt x="19057" y="104"/>
                    <a:pt x="16865" y="-356"/>
                    <a:pt x="14361" y="410"/>
                  </a:cubicBezTo>
                  <a:cubicBezTo>
                    <a:pt x="11857" y="1176"/>
                    <a:pt x="9039" y="3167"/>
                    <a:pt x="6535" y="6078"/>
                  </a:cubicBezTo>
                  <a:cubicBezTo>
                    <a:pt x="4031" y="8989"/>
                    <a:pt x="1839" y="12818"/>
                    <a:pt x="744" y="15270"/>
                  </a:cubicBezTo>
                  <a:cubicBezTo>
                    <a:pt x="-352" y="17721"/>
                    <a:pt x="-352" y="18793"/>
                    <a:pt x="1526" y="19559"/>
                  </a:cubicBezTo>
                  <a:cubicBezTo>
                    <a:pt x="3405" y="20325"/>
                    <a:pt x="7161" y="20784"/>
                    <a:pt x="10918" y="212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0" name="Line"/>
            <p:cNvSpPr/>
            <p:nvPr/>
          </p:nvSpPr>
          <p:spPr>
            <a:xfrm>
              <a:off x="7765999" y="2948364"/>
              <a:ext cx="25452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1600" fill="norm" stroke="1" extrusionOk="0">
                  <a:moveTo>
                    <a:pt x="19978" y="0"/>
                  </a:moveTo>
                  <a:cubicBezTo>
                    <a:pt x="11670" y="3600"/>
                    <a:pt x="3363" y="7200"/>
                    <a:pt x="870" y="10800"/>
                  </a:cubicBezTo>
                  <a:cubicBezTo>
                    <a:pt x="-1622" y="14400"/>
                    <a:pt x="1701" y="18000"/>
                    <a:pt x="502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1" name="Line"/>
            <p:cNvSpPr/>
            <p:nvPr/>
          </p:nvSpPr>
          <p:spPr>
            <a:xfrm>
              <a:off x="7816850" y="2795964"/>
              <a:ext cx="1" cy="3810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2" name="Line"/>
            <p:cNvSpPr/>
            <p:nvPr/>
          </p:nvSpPr>
          <p:spPr>
            <a:xfrm>
              <a:off x="7842250" y="2789614"/>
              <a:ext cx="69803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1600" fill="norm" stroke="1" extrusionOk="0">
                  <a:moveTo>
                    <a:pt x="13341" y="0"/>
                  </a:moveTo>
                  <a:cubicBezTo>
                    <a:pt x="16518" y="1722"/>
                    <a:pt x="19694" y="3443"/>
                    <a:pt x="20647" y="6183"/>
                  </a:cubicBezTo>
                  <a:cubicBezTo>
                    <a:pt x="21600" y="8922"/>
                    <a:pt x="20329" y="12678"/>
                    <a:pt x="16518" y="15417"/>
                  </a:cubicBezTo>
                  <a:cubicBezTo>
                    <a:pt x="12706" y="18157"/>
                    <a:pt x="6353" y="1987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3" name="Line"/>
            <p:cNvSpPr/>
            <p:nvPr/>
          </p:nvSpPr>
          <p:spPr>
            <a:xfrm>
              <a:off x="8210550" y="2959841"/>
              <a:ext cx="107950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5082" y="11040"/>
                    <a:pt x="10165" y="1783"/>
                    <a:pt x="13765" y="240"/>
                  </a:cubicBezTo>
                  <a:cubicBezTo>
                    <a:pt x="17365" y="-1303"/>
                    <a:pt x="19482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4" name="Line"/>
            <p:cNvSpPr/>
            <p:nvPr/>
          </p:nvSpPr>
          <p:spPr>
            <a:xfrm>
              <a:off x="8204200" y="3043614"/>
              <a:ext cx="1397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5" name="Line"/>
            <p:cNvSpPr/>
            <p:nvPr/>
          </p:nvSpPr>
          <p:spPr>
            <a:xfrm>
              <a:off x="8542161" y="2667837"/>
              <a:ext cx="290690" cy="987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44" fill="norm" stroke="1" extrusionOk="0">
                  <a:moveTo>
                    <a:pt x="21496" y="1404"/>
                  </a:moveTo>
                  <a:cubicBezTo>
                    <a:pt x="21496" y="1174"/>
                    <a:pt x="21496" y="944"/>
                    <a:pt x="21183" y="737"/>
                  </a:cubicBezTo>
                  <a:cubicBezTo>
                    <a:pt x="20870" y="530"/>
                    <a:pt x="20244" y="347"/>
                    <a:pt x="18835" y="186"/>
                  </a:cubicBezTo>
                  <a:cubicBezTo>
                    <a:pt x="17426" y="25"/>
                    <a:pt x="15235" y="-113"/>
                    <a:pt x="12887" y="140"/>
                  </a:cubicBezTo>
                  <a:cubicBezTo>
                    <a:pt x="10539" y="393"/>
                    <a:pt x="8035" y="1036"/>
                    <a:pt x="6470" y="1725"/>
                  </a:cubicBezTo>
                  <a:cubicBezTo>
                    <a:pt x="4905" y="2415"/>
                    <a:pt x="4279" y="3150"/>
                    <a:pt x="4983" y="3793"/>
                  </a:cubicBezTo>
                  <a:cubicBezTo>
                    <a:pt x="5687" y="4437"/>
                    <a:pt x="7722" y="4988"/>
                    <a:pt x="9209" y="5609"/>
                  </a:cubicBezTo>
                  <a:cubicBezTo>
                    <a:pt x="10696" y="6229"/>
                    <a:pt x="11635" y="6918"/>
                    <a:pt x="11087" y="7539"/>
                  </a:cubicBezTo>
                  <a:cubicBezTo>
                    <a:pt x="10539" y="8159"/>
                    <a:pt x="8505" y="8711"/>
                    <a:pt x="7096" y="9033"/>
                  </a:cubicBezTo>
                  <a:cubicBezTo>
                    <a:pt x="5687" y="9354"/>
                    <a:pt x="4905" y="9446"/>
                    <a:pt x="4200" y="9561"/>
                  </a:cubicBezTo>
                  <a:cubicBezTo>
                    <a:pt x="3496" y="9676"/>
                    <a:pt x="2870" y="9814"/>
                    <a:pt x="3261" y="9929"/>
                  </a:cubicBezTo>
                  <a:cubicBezTo>
                    <a:pt x="3653" y="10044"/>
                    <a:pt x="5061" y="10136"/>
                    <a:pt x="6235" y="10388"/>
                  </a:cubicBezTo>
                  <a:cubicBezTo>
                    <a:pt x="7409" y="10641"/>
                    <a:pt x="8348" y="11055"/>
                    <a:pt x="8192" y="11836"/>
                  </a:cubicBezTo>
                  <a:cubicBezTo>
                    <a:pt x="8035" y="12617"/>
                    <a:pt x="6783" y="13766"/>
                    <a:pt x="5218" y="15030"/>
                  </a:cubicBezTo>
                  <a:cubicBezTo>
                    <a:pt x="3653" y="16294"/>
                    <a:pt x="1774" y="17673"/>
                    <a:pt x="835" y="18661"/>
                  </a:cubicBezTo>
                  <a:cubicBezTo>
                    <a:pt x="-104" y="19649"/>
                    <a:pt x="-104" y="20246"/>
                    <a:pt x="131" y="20660"/>
                  </a:cubicBezTo>
                  <a:cubicBezTo>
                    <a:pt x="366" y="21073"/>
                    <a:pt x="835" y="21303"/>
                    <a:pt x="2792" y="21395"/>
                  </a:cubicBezTo>
                  <a:cubicBezTo>
                    <a:pt x="4748" y="21487"/>
                    <a:pt x="8192" y="21441"/>
                    <a:pt x="10226" y="21326"/>
                  </a:cubicBezTo>
                  <a:cubicBezTo>
                    <a:pt x="12261" y="21211"/>
                    <a:pt x="12887" y="21027"/>
                    <a:pt x="13513" y="208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6" name="Line"/>
            <p:cNvSpPr/>
            <p:nvPr/>
          </p:nvSpPr>
          <p:spPr>
            <a:xfrm>
              <a:off x="9055099" y="2586414"/>
              <a:ext cx="1905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5760"/>
                    <a:pt x="21600" y="11520"/>
                    <a:pt x="18000" y="15120"/>
                  </a:cubicBezTo>
                  <a:cubicBezTo>
                    <a:pt x="14400" y="18720"/>
                    <a:pt x="7200" y="201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7" name="Line"/>
            <p:cNvSpPr/>
            <p:nvPr/>
          </p:nvSpPr>
          <p:spPr>
            <a:xfrm>
              <a:off x="9105899" y="2624514"/>
              <a:ext cx="4445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8" name="Line"/>
            <p:cNvSpPr/>
            <p:nvPr/>
          </p:nvSpPr>
          <p:spPr>
            <a:xfrm>
              <a:off x="9157088" y="2742912"/>
              <a:ext cx="132963" cy="154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327" fill="norm" stroke="1" extrusionOk="0">
                  <a:moveTo>
                    <a:pt x="951" y="3813"/>
                  </a:moveTo>
                  <a:cubicBezTo>
                    <a:pt x="1963" y="2646"/>
                    <a:pt x="2976" y="1478"/>
                    <a:pt x="4326" y="749"/>
                  </a:cubicBezTo>
                  <a:cubicBezTo>
                    <a:pt x="5676" y="19"/>
                    <a:pt x="7363" y="-273"/>
                    <a:pt x="8545" y="311"/>
                  </a:cubicBezTo>
                  <a:cubicBezTo>
                    <a:pt x="9726" y="895"/>
                    <a:pt x="10401" y="2354"/>
                    <a:pt x="9557" y="4689"/>
                  </a:cubicBezTo>
                  <a:cubicBezTo>
                    <a:pt x="8713" y="7024"/>
                    <a:pt x="6351" y="10235"/>
                    <a:pt x="4663" y="12424"/>
                  </a:cubicBezTo>
                  <a:cubicBezTo>
                    <a:pt x="2976" y="14613"/>
                    <a:pt x="1963" y="15781"/>
                    <a:pt x="1120" y="17095"/>
                  </a:cubicBezTo>
                  <a:cubicBezTo>
                    <a:pt x="276" y="18408"/>
                    <a:pt x="-399" y="19868"/>
                    <a:pt x="276" y="20597"/>
                  </a:cubicBezTo>
                  <a:cubicBezTo>
                    <a:pt x="951" y="21327"/>
                    <a:pt x="2976" y="21327"/>
                    <a:pt x="6688" y="21327"/>
                  </a:cubicBezTo>
                  <a:cubicBezTo>
                    <a:pt x="10401" y="21327"/>
                    <a:pt x="15801" y="21327"/>
                    <a:pt x="21201" y="213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9" name="Line"/>
            <p:cNvSpPr/>
            <p:nvPr/>
          </p:nvSpPr>
          <p:spPr>
            <a:xfrm>
              <a:off x="8978899" y="3094414"/>
              <a:ext cx="13924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9257" y="0"/>
                  </a:moveTo>
                  <a:cubicBezTo>
                    <a:pt x="15429" y="5400"/>
                    <a:pt x="21600" y="10800"/>
                    <a:pt x="20057" y="14400"/>
                  </a:cubicBezTo>
                  <a:cubicBezTo>
                    <a:pt x="18514" y="18000"/>
                    <a:pt x="9257" y="19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0" name="Line"/>
            <p:cNvSpPr/>
            <p:nvPr/>
          </p:nvSpPr>
          <p:spPr>
            <a:xfrm>
              <a:off x="8985250" y="3138864"/>
              <a:ext cx="82550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1" name="Line"/>
            <p:cNvSpPr/>
            <p:nvPr/>
          </p:nvSpPr>
          <p:spPr>
            <a:xfrm>
              <a:off x="9036049" y="3176964"/>
              <a:ext cx="152401" cy="226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100" y="202"/>
                    <a:pt x="18600" y="404"/>
                    <a:pt x="17100" y="1514"/>
                  </a:cubicBezTo>
                  <a:cubicBezTo>
                    <a:pt x="15600" y="2624"/>
                    <a:pt x="14100" y="4643"/>
                    <a:pt x="12450" y="7267"/>
                  </a:cubicBezTo>
                  <a:cubicBezTo>
                    <a:pt x="10800" y="9892"/>
                    <a:pt x="9000" y="13121"/>
                    <a:pt x="7950" y="15342"/>
                  </a:cubicBezTo>
                  <a:cubicBezTo>
                    <a:pt x="6900" y="17563"/>
                    <a:pt x="6600" y="18774"/>
                    <a:pt x="6900" y="19783"/>
                  </a:cubicBezTo>
                  <a:cubicBezTo>
                    <a:pt x="7200" y="20793"/>
                    <a:pt x="8100" y="21600"/>
                    <a:pt x="9300" y="21600"/>
                  </a:cubicBezTo>
                  <a:cubicBezTo>
                    <a:pt x="10500" y="21600"/>
                    <a:pt x="12000" y="20793"/>
                    <a:pt x="13200" y="19884"/>
                  </a:cubicBezTo>
                  <a:cubicBezTo>
                    <a:pt x="14400" y="18976"/>
                    <a:pt x="15300" y="17966"/>
                    <a:pt x="15000" y="17462"/>
                  </a:cubicBezTo>
                  <a:cubicBezTo>
                    <a:pt x="14700" y="16957"/>
                    <a:pt x="13200" y="16957"/>
                    <a:pt x="10500" y="17462"/>
                  </a:cubicBezTo>
                  <a:cubicBezTo>
                    <a:pt x="7800" y="17966"/>
                    <a:pt x="3900" y="18976"/>
                    <a:pt x="0" y="199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2" name="Line"/>
            <p:cNvSpPr/>
            <p:nvPr/>
          </p:nvSpPr>
          <p:spPr>
            <a:xfrm>
              <a:off x="8921749" y="3564314"/>
              <a:ext cx="38101" cy="114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7" fill="norm" stroke="1" extrusionOk="0">
                  <a:moveTo>
                    <a:pt x="0" y="0"/>
                  </a:moveTo>
                  <a:cubicBezTo>
                    <a:pt x="1200" y="5891"/>
                    <a:pt x="2400" y="11782"/>
                    <a:pt x="3600" y="15709"/>
                  </a:cubicBezTo>
                  <a:cubicBezTo>
                    <a:pt x="4800" y="19636"/>
                    <a:pt x="6000" y="21600"/>
                    <a:pt x="9000" y="21207"/>
                  </a:cubicBezTo>
                  <a:cubicBezTo>
                    <a:pt x="12000" y="20815"/>
                    <a:pt x="16800" y="18065"/>
                    <a:pt x="21600" y="153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3" name="Line"/>
            <p:cNvSpPr/>
            <p:nvPr/>
          </p:nvSpPr>
          <p:spPr>
            <a:xfrm>
              <a:off x="8959849" y="3583364"/>
              <a:ext cx="6350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697"/>
                    <a:pt x="15840" y="1394"/>
                    <a:pt x="12240" y="4994"/>
                  </a:cubicBezTo>
                  <a:cubicBezTo>
                    <a:pt x="8640" y="8594"/>
                    <a:pt x="4320" y="1509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4" name="Line"/>
            <p:cNvSpPr/>
            <p:nvPr/>
          </p:nvSpPr>
          <p:spPr>
            <a:xfrm>
              <a:off x="9016999" y="3684964"/>
              <a:ext cx="106943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fill="norm" stroke="1" extrusionOk="0">
                  <a:moveTo>
                    <a:pt x="6353" y="2769"/>
                  </a:moveTo>
                  <a:cubicBezTo>
                    <a:pt x="7200" y="1846"/>
                    <a:pt x="8047" y="923"/>
                    <a:pt x="9529" y="462"/>
                  </a:cubicBezTo>
                  <a:cubicBezTo>
                    <a:pt x="11012" y="0"/>
                    <a:pt x="13129" y="0"/>
                    <a:pt x="15247" y="0"/>
                  </a:cubicBezTo>
                  <a:cubicBezTo>
                    <a:pt x="17365" y="0"/>
                    <a:pt x="19482" y="0"/>
                    <a:pt x="20541" y="554"/>
                  </a:cubicBezTo>
                  <a:cubicBezTo>
                    <a:pt x="21600" y="1108"/>
                    <a:pt x="21600" y="2215"/>
                    <a:pt x="20965" y="3138"/>
                  </a:cubicBezTo>
                  <a:cubicBezTo>
                    <a:pt x="20329" y="4062"/>
                    <a:pt x="19059" y="4800"/>
                    <a:pt x="17153" y="5815"/>
                  </a:cubicBezTo>
                  <a:cubicBezTo>
                    <a:pt x="15247" y="6831"/>
                    <a:pt x="12706" y="8123"/>
                    <a:pt x="12282" y="9046"/>
                  </a:cubicBezTo>
                  <a:cubicBezTo>
                    <a:pt x="11859" y="9969"/>
                    <a:pt x="13553" y="10523"/>
                    <a:pt x="15247" y="11723"/>
                  </a:cubicBezTo>
                  <a:cubicBezTo>
                    <a:pt x="16941" y="12923"/>
                    <a:pt x="18635" y="14769"/>
                    <a:pt x="18212" y="16523"/>
                  </a:cubicBezTo>
                  <a:cubicBezTo>
                    <a:pt x="17788" y="18277"/>
                    <a:pt x="15247" y="19938"/>
                    <a:pt x="11859" y="20769"/>
                  </a:cubicBezTo>
                  <a:cubicBezTo>
                    <a:pt x="8471" y="21600"/>
                    <a:pt x="4235" y="21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5" name="Line"/>
            <p:cNvSpPr/>
            <p:nvPr/>
          </p:nvSpPr>
          <p:spPr>
            <a:xfrm>
              <a:off x="9906000" y="2719764"/>
              <a:ext cx="1270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6" name="Line"/>
            <p:cNvSpPr/>
            <p:nvPr/>
          </p:nvSpPr>
          <p:spPr>
            <a:xfrm>
              <a:off x="9893299" y="2650708"/>
              <a:ext cx="82551" cy="3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0" fill="norm" stroke="1" extrusionOk="0">
                  <a:moveTo>
                    <a:pt x="0" y="21060"/>
                  </a:moveTo>
                  <a:cubicBezTo>
                    <a:pt x="1108" y="13860"/>
                    <a:pt x="2215" y="6660"/>
                    <a:pt x="4154" y="3060"/>
                  </a:cubicBezTo>
                  <a:cubicBezTo>
                    <a:pt x="6092" y="-540"/>
                    <a:pt x="8862" y="-540"/>
                    <a:pt x="11908" y="900"/>
                  </a:cubicBezTo>
                  <a:cubicBezTo>
                    <a:pt x="14954" y="2340"/>
                    <a:pt x="18277" y="5220"/>
                    <a:pt x="21600" y="81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7" name="Line"/>
            <p:cNvSpPr/>
            <p:nvPr/>
          </p:nvSpPr>
          <p:spPr>
            <a:xfrm>
              <a:off x="10013950" y="2713363"/>
              <a:ext cx="76200" cy="25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8" fill="norm" stroke="1" extrusionOk="0">
                  <a:moveTo>
                    <a:pt x="0" y="5024"/>
                  </a:moveTo>
                  <a:cubicBezTo>
                    <a:pt x="4800" y="1701"/>
                    <a:pt x="9600" y="-1622"/>
                    <a:pt x="13200" y="870"/>
                  </a:cubicBezTo>
                  <a:cubicBezTo>
                    <a:pt x="16800" y="3363"/>
                    <a:pt x="19200" y="11670"/>
                    <a:pt x="21600" y="199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8" name="Line"/>
            <p:cNvSpPr/>
            <p:nvPr/>
          </p:nvSpPr>
          <p:spPr>
            <a:xfrm>
              <a:off x="9963150" y="2795964"/>
              <a:ext cx="1206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9" name="Line"/>
            <p:cNvSpPr/>
            <p:nvPr/>
          </p:nvSpPr>
          <p:spPr>
            <a:xfrm>
              <a:off x="10214662" y="2662614"/>
              <a:ext cx="78688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1" h="21600" fill="norm" stroke="1" extrusionOk="0">
                  <a:moveTo>
                    <a:pt x="21131" y="0"/>
                  </a:moveTo>
                  <a:cubicBezTo>
                    <a:pt x="16015" y="1309"/>
                    <a:pt x="10899" y="2618"/>
                    <a:pt x="7205" y="3927"/>
                  </a:cubicBezTo>
                  <a:cubicBezTo>
                    <a:pt x="3510" y="5236"/>
                    <a:pt x="1236" y="6545"/>
                    <a:pt x="384" y="7527"/>
                  </a:cubicBezTo>
                  <a:cubicBezTo>
                    <a:pt x="-469" y="8509"/>
                    <a:pt x="99" y="9164"/>
                    <a:pt x="2089" y="9425"/>
                  </a:cubicBezTo>
                  <a:cubicBezTo>
                    <a:pt x="4078" y="9687"/>
                    <a:pt x="7489" y="9556"/>
                    <a:pt x="10615" y="9295"/>
                  </a:cubicBezTo>
                  <a:cubicBezTo>
                    <a:pt x="13742" y="9033"/>
                    <a:pt x="16584" y="8640"/>
                    <a:pt x="17720" y="8771"/>
                  </a:cubicBezTo>
                  <a:cubicBezTo>
                    <a:pt x="18857" y="8902"/>
                    <a:pt x="18289" y="9556"/>
                    <a:pt x="15447" y="11782"/>
                  </a:cubicBezTo>
                  <a:cubicBezTo>
                    <a:pt x="12605" y="14007"/>
                    <a:pt x="7489" y="17804"/>
                    <a:pt x="23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0" name="Line"/>
            <p:cNvSpPr/>
            <p:nvPr/>
          </p:nvSpPr>
          <p:spPr>
            <a:xfrm>
              <a:off x="9836150" y="3297614"/>
              <a:ext cx="254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1" name="Line"/>
            <p:cNvSpPr/>
            <p:nvPr/>
          </p:nvSpPr>
          <p:spPr>
            <a:xfrm>
              <a:off x="9906000" y="3183314"/>
              <a:ext cx="190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2" name="Line"/>
            <p:cNvSpPr/>
            <p:nvPr/>
          </p:nvSpPr>
          <p:spPr>
            <a:xfrm>
              <a:off x="9963150" y="3277341"/>
              <a:ext cx="69850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2618" y="11040"/>
                    <a:pt x="5236" y="1783"/>
                    <a:pt x="8836" y="240"/>
                  </a:cubicBezTo>
                  <a:cubicBezTo>
                    <a:pt x="12436" y="-1303"/>
                    <a:pt x="17018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3" name="Line"/>
            <p:cNvSpPr/>
            <p:nvPr/>
          </p:nvSpPr>
          <p:spPr>
            <a:xfrm>
              <a:off x="9963150" y="3354764"/>
              <a:ext cx="698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4" name="Line"/>
            <p:cNvSpPr/>
            <p:nvPr/>
          </p:nvSpPr>
          <p:spPr>
            <a:xfrm>
              <a:off x="10172664" y="3224909"/>
              <a:ext cx="127036" cy="198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344" fill="norm" stroke="1" extrusionOk="0">
                  <a:moveTo>
                    <a:pt x="2131" y="1671"/>
                  </a:moveTo>
                  <a:cubicBezTo>
                    <a:pt x="3547" y="989"/>
                    <a:pt x="4963" y="307"/>
                    <a:pt x="6734" y="79"/>
                  </a:cubicBezTo>
                  <a:cubicBezTo>
                    <a:pt x="8504" y="-148"/>
                    <a:pt x="10629" y="79"/>
                    <a:pt x="12400" y="1216"/>
                  </a:cubicBezTo>
                  <a:cubicBezTo>
                    <a:pt x="14170" y="2353"/>
                    <a:pt x="15586" y="4399"/>
                    <a:pt x="14170" y="6900"/>
                  </a:cubicBezTo>
                  <a:cubicBezTo>
                    <a:pt x="12754" y="9401"/>
                    <a:pt x="8504" y="12357"/>
                    <a:pt x="5849" y="14290"/>
                  </a:cubicBezTo>
                  <a:cubicBezTo>
                    <a:pt x="3193" y="16223"/>
                    <a:pt x="2131" y="17132"/>
                    <a:pt x="1245" y="18155"/>
                  </a:cubicBezTo>
                  <a:cubicBezTo>
                    <a:pt x="360" y="19178"/>
                    <a:pt x="-348" y="20315"/>
                    <a:pt x="183" y="20884"/>
                  </a:cubicBezTo>
                  <a:cubicBezTo>
                    <a:pt x="714" y="21452"/>
                    <a:pt x="2485" y="21452"/>
                    <a:pt x="6203" y="21111"/>
                  </a:cubicBezTo>
                  <a:cubicBezTo>
                    <a:pt x="9921" y="20770"/>
                    <a:pt x="15586" y="20088"/>
                    <a:pt x="21252" y="194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5" name="Line"/>
            <p:cNvSpPr/>
            <p:nvPr/>
          </p:nvSpPr>
          <p:spPr>
            <a:xfrm>
              <a:off x="9721849" y="3786564"/>
              <a:ext cx="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6" name="Line"/>
            <p:cNvSpPr/>
            <p:nvPr/>
          </p:nvSpPr>
          <p:spPr>
            <a:xfrm>
              <a:off x="9734550" y="3640514"/>
              <a:ext cx="254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7" name="Line"/>
            <p:cNvSpPr/>
            <p:nvPr/>
          </p:nvSpPr>
          <p:spPr>
            <a:xfrm>
              <a:off x="9836149" y="3780214"/>
              <a:ext cx="698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8" name="Line"/>
            <p:cNvSpPr/>
            <p:nvPr/>
          </p:nvSpPr>
          <p:spPr>
            <a:xfrm>
              <a:off x="9817099" y="3862764"/>
              <a:ext cx="1524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9" name="Line"/>
            <p:cNvSpPr/>
            <p:nvPr/>
          </p:nvSpPr>
          <p:spPr>
            <a:xfrm>
              <a:off x="10077449" y="3780214"/>
              <a:ext cx="2540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0" name="Line"/>
            <p:cNvSpPr/>
            <p:nvPr/>
          </p:nvSpPr>
          <p:spPr>
            <a:xfrm>
              <a:off x="7338435" y="4639201"/>
              <a:ext cx="207699" cy="339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0746" fill="norm" stroke="1" extrusionOk="0">
                  <a:moveTo>
                    <a:pt x="1502" y="8043"/>
                  </a:moveTo>
                  <a:cubicBezTo>
                    <a:pt x="1074" y="12181"/>
                    <a:pt x="646" y="16320"/>
                    <a:pt x="326" y="18648"/>
                  </a:cubicBezTo>
                  <a:cubicBezTo>
                    <a:pt x="5" y="20977"/>
                    <a:pt x="-209" y="21494"/>
                    <a:pt x="326" y="19554"/>
                  </a:cubicBezTo>
                  <a:cubicBezTo>
                    <a:pt x="860" y="17614"/>
                    <a:pt x="2143" y="13216"/>
                    <a:pt x="3320" y="9853"/>
                  </a:cubicBezTo>
                  <a:cubicBezTo>
                    <a:pt x="4496" y="6490"/>
                    <a:pt x="5565" y="4162"/>
                    <a:pt x="6421" y="2675"/>
                  </a:cubicBezTo>
                  <a:cubicBezTo>
                    <a:pt x="7276" y="1187"/>
                    <a:pt x="7918" y="541"/>
                    <a:pt x="9522" y="217"/>
                  </a:cubicBezTo>
                  <a:cubicBezTo>
                    <a:pt x="11126" y="-106"/>
                    <a:pt x="13692" y="-106"/>
                    <a:pt x="15938" y="476"/>
                  </a:cubicBezTo>
                  <a:cubicBezTo>
                    <a:pt x="18183" y="1058"/>
                    <a:pt x="20108" y="2222"/>
                    <a:pt x="20749" y="3451"/>
                  </a:cubicBezTo>
                  <a:cubicBezTo>
                    <a:pt x="21391" y="4680"/>
                    <a:pt x="20749" y="5973"/>
                    <a:pt x="18504" y="7202"/>
                  </a:cubicBezTo>
                  <a:cubicBezTo>
                    <a:pt x="16258" y="8431"/>
                    <a:pt x="12409" y="9595"/>
                    <a:pt x="8559" y="107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1" name="Line"/>
            <p:cNvSpPr/>
            <p:nvPr/>
          </p:nvSpPr>
          <p:spPr>
            <a:xfrm>
              <a:off x="7512050" y="4827964"/>
              <a:ext cx="952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280" y="5929"/>
                    <a:pt x="10560" y="11859"/>
                    <a:pt x="14160" y="15459"/>
                  </a:cubicBezTo>
                  <a:cubicBezTo>
                    <a:pt x="17760" y="19059"/>
                    <a:pt x="19680" y="2032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2" name="Line"/>
            <p:cNvSpPr/>
            <p:nvPr/>
          </p:nvSpPr>
          <p:spPr>
            <a:xfrm>
              <a:off x="7537450" y="4866064"/>
              <a:ext cx="762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600" y="514"/>
                    <a:pt x="15600" y="1029"/>
                    <a:pt x="12000" y="4629"/>
                  </a:cubicBezTo>
                  <a:cubicBezTo>
                    <a:pt x="8400" y="8229"/>
                    <a:pt x="4200" y="149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3" name="Line"/>
            <p:cNvSpPr/>
            <p:nvPr/>
          </p:nvSpPr>
          <p:spPr>
            <a:xfrm>
              <a:off x="7710270" y="4608799"/>
              <a:ext cx="119280" cy="28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455" fill="norm" stroke="1" extrusionOk="0">
                  <a:moveTo>
                    <a:pt x="21355" y="1216"/>
                  </a:moveTo>
                  <a:cubicBezTo>
                    <a:pt x="20218" y="571"/>
                    <a:pt x="19081" y="-74"/>
                    <a:pt x="17566" y="7"/>
                  </a:cubicBezTo>
                  <a:cubicBezTo>
                    <a:pt x="16050" y="87"/>
                    <a:pt x="14155" y="893"/>
                    <a:pt x="11123" y="3230"/>
                  </a:cubicBezTo>
                  <a:cubicBezTo>
                    <a:pt x="8092" y="5568"/>
                    <a:pt x="3923" y="9436"/>
                    <a:pt x="1839" y="12499"/>
                  </a:cubicBezTo>
                  <a:cubicBezTo>
                    <a:pt x="-245" y="15562"/>
                    <a:pt x="-245" y="17819"/>
                    <a:pt x="323" y="19269"/>
                  </a:cubicBezTo>
                  <a:cubicBezTo>
                    <a:pt x="892" y="20720"/>
                    <a:pt x="2029" y="21365"/>
                    <a:pt x="4302" y="21445"/>
                  </a:cubicBezTo>
                  <a:cubicBezTo>
                    <a:pt x="6576" y="21526"/>
                    <a:pt x="9987" y="21042"/>
                    <a:pt x="13397" y="205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4" name="Line"/>
            <p:cNvSpPr/>
            <p:nvPr/>
          </p:nvSpPr>
          <p:spPr>
            <a:xfrm>
              <a:off x="7861300" y="4777164"/>
              <a:ext cx="63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5" name="Line"/>
            <p:cNvSpPr/>
            <p:nvPr/>
          </p:nvSpPr>
          <p:spPr>
            <a:xfrm>
              <a:off x="7880350" y="4656514"/>
              <a:ext cx="127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6" name="Line"/>
            <p:cNvSpPr/>
            <p:nvPr/>
          </p:nvSpPr>
          <p:spPr>
            <a:xfrm>
              <a:off x="7880350" y="4624764"/>
              <a:ext cx="106129" cy="27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7" h="21600" fill="norm" stroke="1" extrusionOk="0">
                  <a:moveTo>
                    <a:pt x="11215" y="0"/>
                  </a:moveTo>
                  <a:cubicBezTo>
                    <a:pt x="15369" y="2344"/>
                    <a:pt x="19523" y="4688"/>
                    <a:pt x="20562" y="7367"/>
                  </a:cubicBezTo>
                  <a:cubicBezTo>
                    <a:pt x="21600" y="10047"/>
                    <a:pt x="19523" y="13060"/>
                    <a:pt x="15577" y="15488"/>
                  </a:cubicBezTo>
                  <a:cubicBezTo>
                    <a:pt x="11631" y="17916"/>
                    <a:pt x="5815" y="1975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7" name="Line"/>
            <p:cNvSpPr/>
            <p:nvPr/>
          </p:nvSpPr>
          <p:spPr>
            <a:xfrm>
              <a:off x="7416800" y="4416161"/>
              <a:ext cx="146050" cy="138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fill="norm" stroke="1" extrusionOk="0">
                  <a:moveTo>
                    <a:pt x="0" y="19489"/>
                  </a:moveTo>
                  <a:cubicBezTo>
                    <a:pt x="2191" y="13598"/>
                    <a:pt x="4383" y="7708"/>
                    <a:pt x="6417" y="4271"/>
                  </a:cubicBezTo>
                  <a:cubicBezTo>
                    <a:pt x="8452" y="835"/>
                    <a:pt x="10330" y="-147"/>
                    <a:pt x="11896" y="17"/>
                  </a:cubicBezTo>
                  <a:cubicBezTo>
                    <a:pt x="13461" y="180"/>
                    <a:pt x="14713" y="1489"/>
                    <a:pt x="16278" y="5253"/>
                  </a:cubicBezTo>
                  <a:cubicBezTo>
                    <a:pt x="17843" y="9017"/>
                    <a:pt x="19722" y="15235"/>
                    <a:pt x="21600" y="214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8" name="Line"/>
            <p:cNvSpPr/>
            <p:nvPr/>
          </p:nvSpPr>
          <p:spPr>
            <a:xfrm>
              <a:off x="8204200" y="4688264"/>
              <a:ext cx="1206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9" name="Line"/>
            <p:cNvSpPr/>
            <p:nvPr/>
          </p:nvSpPr>
          <p:spPr>
            <a:xfrm>
              <a:off x="8172450" y="4777164"/>
              <a:ext cx="1587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0" name="Line"/>
            <p:cNvSpPr/>
            <p:nvPr/>
          </p:nvSpPr>
          <p:spPr>
            <a:xfrm>
              <a:off x="8469377" y="4376846"/>
              <a:ext cx="223774" cy="806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551" fill="norm" stroke="1" extrusionOk="0">
                  <a:moveTo>
                    <a:pt x="21342" y="2552"/>
                  </a:moveTo>
                  <a:cubicBezTo>
                    <a:pt x="20736" y="1987"/>
                    <a:pt x="20131" y="1421"/>
                    <a:pt x="18920" y="941"/>
                  </a:cubicBezTo>
                  <a:cubicBezTo>
                    <a:pt x="17708" y="460"/>
                    <a:pt x="15892" y="64"/>
                    <a:pt x="13974" y="8"/>
                  </a:cubicBezTo>
                  <a:cubicBezTo>
                    <a:pt x="12056" y="-49"/>
                    <a:pt x="10037" y="234"/>
                    <a:pt x="8725" y="714"/>
                  </a:cubicBezTo>
                  <a:cubicBezTo>
                    <a:pt x="7413" y="1195"/>
                    <a:pt x="6807" y="1874"/>
                    <a:pt x="7514" y="2806"/>
                  </a:cubicBezTo>
                  <a:cubicBezTo>
                    <a:pt x="8221" y="3739"/>
                    <a:pt x="10239" y="4927"/>
                    <a:pt x="11450" y="6001"/>
                  </a:cubicBezTo>
                  <a:cubicBezTo>
                    <a:pt x="12662" y="7076"/>
                    <a:pt x="13065" y="8037"/>
                    <a:pt x="12863" y="8659"/>
                  </a:cubicBezTo>
                  <a:cubicBezTo>
                    <a:pt x="12662" y="9281"/>
                    <a:pt x="11854" y="9564"/>
                    <a:pt x="10441" y="9875"/>
                  </a:cubicBezTo>
                  <a:cubicBezTo>
                    <a:pt x="9028" y="10186"/>
                    <a:pt x="7009" y="10525"/>
                    <a:pt x="6202" y="10553"/>
                  </a:cubicBezTo>
                  <a:cubicBezTo>
                    <a:pt x="5394" y="10581"/>
                    <a:pt x="5798" y="10299"/>
                    <a:pt x="6505" y="10101"/>
                  </a:cubicBezTo>
                  <a:cubicBezTo>
                    <a:pt x="7211" y="9903"/>
                    <a:pt x="8221" y="9790"/>
                    <a:pt x="9230" y="9733"/>
                  </a:cubicBezTo>
                  <a:cubicBezTo>
                    <a:pt x="10239" y="9677"/>
                    <a:pt x="11249" y="9677"/>
                    <a:pt x="12157" y="9818"/>
                  </a:cubicBezTo>
                  <a:cubicBezTo>
                    <a:pt x="13065" y="9959"/>
                    <a:pt x="13873" y="10242"/>
                    <a:pt x="13974" y="10723"/>
                  </a:cubicBezTo>
                  <a:cubicBezTo>
                    <a:pt x="14075" y="11203"/>
                    <a:pt x="13469" y="11882"/>
                    <a:pt x="11753" y="12928"/>
                  </a:cubicBezTo>
                  <a:cubicBezTo>
                    <a:pt x="10037" y="13974"/>
                    <a:pt x="7211" y="15388"/>
                    <a:pt x="4991" y="16716"/>
                  </a:cubicBezTo>
                  <a:cubicBezTo>
                    <a:pt x="2770" y="18045"/>
                    <a:pt x="1155" y="19289"/>
                    <a:pt x="449" y="20053"/>
                  </a:cubicBezTo>
                  <a:cubicBezTo>
                    <a:pt x="-258" y="20816"/>
                    <a:pt x="-56" y="21099"/>
                    <a:pt x="549" y="21268"/>
                  </a:cubicBezTo>
                  <a:cubicBezTo>
                    <a:pt x="1155" y="21438"/>
                    <a:pt x="2164" y="21494"/>
                    <a:pt x="5192" y="21523"/>
                  </a:cubicBezTo>
                  <a:cubicBezTo>
                    <a:pt x="8221" y="21551"/>
                    <a:pt x="13267" y="21551"/>
                    <a:pt x="18314" y="215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1" name="Line"/>
            <p:cNvSpPr/>
            <p:nvPr/>
          </p:nvSpPr>
          <p:spPr>
            <a:xfrm>
              <a:off x="8991600" y="4319964"/>
              <a:ext cx="12700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2" name="Line"/>
            <p:cNvSpPr/>
            <p:nvPr/>
          </p:nvSpPr>
          <p:spPr>
            <a:xfrm>
              <a:off x="9004300" y="4326314"/>
              <a:ext cx="101600" cy="27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550" y="3516"/>
                    <a:pt x="13500" y="7033"/>
                    <a:pt x="9900" y="10633"/>
                  </a:cubicBezTo>
                  <a:cubicBezTo>
                    <a:pt x="6300" y="14233"/>
                    <a:pt x="3150" y="1791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3" name="Line"/>
            <p:cNvSpPr/>
            <p:nvPr/>
          </p:nvSpPr>
          <p:spPr>
            <a:xfrm>
              <a:off x="9042400" y="4408864"/>
              <a:ext cx="165100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85" y="1516"/>
                    <a:pt x="17169" y="3032"/>
                    <a:pt x="15231" y="5968"/>
                  </a:cubicBezTo>
                  <a:cubicBezTo>
                    <a:pt x="13292" y="8905"/>
                    <a:pt x="11631" y="13263"/>
                    <a:pt x="10800" y="15916"/>
                  </a:cubicBezTo>
                  <a:cubicBezTo>
                    <a:pt x="9969" y="18568"/>
                    <a:pt x="9969" y="19516"/>
                    <a:pt x="10662" y="20179"/>
                  </a:cubicBezTo>
                  <a:cubicBezTo>
                    <a:pt x="11354" y="20842"/>
                    <a:pt x="12738" y="21221"/>
                    <a:pt x="13015" y="20937"/>
                  </a:cubicBezTo>
                  <a:cubicBezTo>
                    <a:pt x="13292" y="20653"/>
                    <a:pt x="12462" y="19705"/>
                    <a:pt x="11215" y="19137"/>
                  </a:cubicBezTo>
                  <a:cubicBezTo>
                    <a:pt x="9969" y="18568"/>
                    <a:pt x="8308" y="18379"/>
                    <a:pt x="6369" y="18853"/>
                  </a:cubicBezTo>
                  <a:cubicBezTo>
                    <a:pt x="4431" y="19326"/>
                    <a:pt x="2215" y="2046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4" name="Line"/>
            <p:cNvSpPr/>
            <p:nvPr/>
          </p:nvSpPr>
          <p:spPr>
            <a:xfrm>
              <a:off x="8826500" y="4796214"/>
              <a:ext cx="25400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5" name="Line"/>
            <p:cNvSpPr/>
            <p:nvPr/>
          </p:nvSpPr>
          <p:spPr>
            <a:xfrm>
              <a:off x="8845550" y="4815264"/>
              <a:ext cx="127000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4547"/>
                    <a:pt x="12960" y="9095"/>
                    <a:pt x="9360" y="12695"/>
                  </a:cubicBezTo>
                  <a:cubicBezTo>
                    <a:pt x="5760" y="16295"/>
                    <a:pt x="2880" y="1894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6" name="Line"/>
            <p:cNvSpPr/>
            <p:nvPr/>
          </p:nvSpPr>
          <p:spPr>
            <a:xfrm>
              <a:off x="8934450" y="4885114"/>
              <a:ext cx="127000" cy="224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fill="norm" stroke="1" extrusionOk="0">
                  <a:moveTo>
                    <a:pt x="21600" y="0"/>
                  </a:moveTo>
                  <a:cubicBezTo>
                    <a:pt x="19800" y="0"/>
                    <a:pt x="18000" y="0"/>
                    <a:pt x="14580" y="2422"/>
                  </a:cubicBezTo>
                  <a:cubicBezTo>
                    <a:pt x="11160" y="4845"/>
                    <a:pt x="6120" y="9690"/>
                    <a:pt x="3600" y="12718"/>
                  </a:cubicBezTo>
                  <a:cubicBezTo>
                    <a:pt x="1080" y="15746"/>
                    <a:pt x="1080" y="16957"/>
                    <a:pt x="1260" y="18067"/>
                  </a:cubicBezTo>
                  <a:cubicBezTo>
                    <a:pt x="1440" y="19178"/>
                    <a:pt x="1800" y="20187"/>
                    <a:pt x="3240" y="20793"/>
                  </a:cubicBezTo>
                  <a:cubicBezTo>
                    <a:pt x="4680" y="21398"/>
                    <a:pt x="7200" y="21600"/>
                    <a:pt x="8640" y="21196"/>
                  </a:cubicBezTo>
                  <a:cubicBezTo>
                    <a:pt x="10080" y="20793"/>
                    <a:pt x="10440" y="19783"/>
                    <a:pt x="9900" y="18976"/>
                  </a:cubicBezTo>
                  <a:cubicBezTo>
                    <a:pt x="9360" y="18168"/>
                    <a:pt x="7920" y="17563"/>
                    <a:pt x="6120" y="17260"/>
                  </a:cubicBezTo>
                  <a:cubicBezTo>
                    <a:pt x="4320" y="16957"/>
                    <a:pt x="2160" y="16957"/>
                    <a:pt x="0" y="169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7" name="Line"/>
            <p:cNvSpPr/>
            <p:nvPr/>
          </p:nvSpPr>
          <p:spPr>
            <a:xfrm>
              <a:off x="8745136" y="5219177"/>
              <a:ext cx="163915" cy="11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204" fill="norm" stroke="1" extrusionOk="0">
                  <a:moveTo>
                    <a:pt x="4768" y="8553"/>
                  </a:moveTo>
                  <a:cubicBezTo>
                    <a:pt x="3948" y="7011"/>
                    <a:pt x="3127" y="5468"/>
                    <a:pt x="3401" y="3925"/>
                  </a:cubicBezTo>
                  <a:cubicBezTo>
                    <a:pt x="3674" y="2382"/>
                    <a:pt x="5041" y="839"/>
                    <a:pt x="6408" y="261"/>
                  </a:cubicBezTo>
                  <a:cubicBezTo>
                    <a:pt x="7776" y="-318"/>
                    <a:pt x="9143" y="68"/>
                    <a:pt x="10100" y="1418"/>
                  </a:cubicBezTo>
                  <a:cubicBezTo>
                    <a:pt x="11057" y="2768"/>
                    <a:pt x="11603" y="5082"/>
                    <a:pt x="10236" y="8361"/>
                  </a:cubicBezTo>
                  <a:cubicBezTo>
                    <a:pt x="8869" y="11639"/>
                    <a:pt x="5588" y="15882"/>
                    <a:pt x="3264" y="18196"/>
                  </a:cubicBezTo>
                  <a:cubicBezTo>
                    <a:pt x="940" y="20511"/>
                    <a:pt x="-427" y="20896"/>
                    <a:pt x="120" y="21089"/>
                  </a:cubicBezTo>
                  <a:cubicBezTo>
                    <a:pt x="667" y="21282"/>
                    <a:pt x="3127" y="21282"/>
                    <a:pt x="6955" y="20703"/>
                  </a:cubicBezTo>
                  <a:cubicBezTo>
                    <a:pt x="10783" y="20125"/>
                    <a:pt x="15978" y="18968"/>
                    <a:pt x="21173" y="178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8" name="Line"/>
            <p:cNvSpPr/>
            <p:nvPr/>
          </p:nvSpPr>
          <p:spPr>
            <a:xfrm>
              <a:off x="8864599" y="5234364"/>
              <a:ext cx="9525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645"/>
                    <a:pt x="7200" y="9290"/>
                    <a:pt x="3600" y="12890"/>
                  </a:cubicBezTo>
                  <a:cubicBezTo>
                    <a:pt x="0" y="16490"/>
                    <a:pt x="0" y="1904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9" name="Line"/>
            <p:cNvSpPr/>
            <p:nvPr/>
          </p:nvSpPr>
          <p:spPr>
            <a:xfrm>
              <a:off x="8921749" y="5324965"/>
              <a:ext cx="98106" cy="188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21407" fill="norm" stroke="1" extrusionOk="0">
                  <a:moveTo>
                    <a:pt x="12409" y="1247"/>
                  </a:moveTo>
                  <a:cubicBezTo>
                    <a:pt x="14247" y="527"/>
                    <a:pt x="16085" y="-193"/>
                    <a:pt x="17694" y="47"/>
                  </a:cubicBezTo>
                  <a:cubicBezTo>
                    <a:pt x="19302" y="287"/>
                    <a:pt x="20681" y="1487"/>
                    <a:pt x="21140" y="2687"/>
                  </a:cubicBezTo>
                  <a:cubicBezTo>
                    <a:pt x="21600" y="3887"/>
                    <a:pt x="21140" y="5087"/>
                    <a:pt x="18843" y="6167"/>
                  </a:cubicBezTo>
                  <a:cubicBezTo>
                    <a:pt x="16545" y="7247"/>
                    <a:pt x="12409" y="8207"/>
                    <a:pt x="11489" y="8807"/>
                  </a:cubicBezTo>
                  <a:cubicBezTo>
                    <a:pt x="10570" y="9407"/>
                    <a:pt x="12868" y="9647"/>
                    <a:pt x="14936" y="10127"/>
                  </a:cubicBezTo>
                  <a:cubicBezTo>
                    <a:pt x="17004" y="10607"/>
                    <a:pt x="18843" y="11327"/>
                    <a:pt x="19762" y="12407"/>
                  </a:cubicBezTo>
                  <a:cubicBezTo>
                    <a:pt x="20681" y="13487"/>
                    <a:pt x="20681" y="14927"/>
                    <a:pt x="17234" y="16487"/>
                  </a:cubicBezTo>
                  <a:cubicBezTo>
                    <a:pt x="13787" y="18047"/>
                    <a:pt x="6894" y="19727"/>
                    <a:pt x="0" y="214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0" name="Line"/>
            <p:cNvSpPr/>
            <p:nvPr/>
          </p:nvSpPr>
          <p:spPr>
            <a:xfrm>
              <a:off x="9715500" y="4453314"/>
              <a:ext cx="12700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1" name="Line"/>
            <p:cNvSpPr/>
            <p:nvPr/>
          </p:nvSpPr>
          <p:spPr>
            <a:xfrm>
              <a:off x="9734550" y="4383464"/>
              <a:ext cx="254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2" name="Line"/>
            <p:cNvSpPr/>
            <p:nvPr/>
          </p:nvSpPr>
          <p:spPr>
            <a:xfrm>
              <a:off x="9829800" y="4466014"/>
              <a:ext cx="571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400" y="0"/>
                    <a:pt x="12800" y="0"/>
                    <a:pt x="16400" y="3600"/>
                  </a:cubicBezTo>
                  <a:cubicBezTo>
                    <a:pt x="20000" y="7200"/>
                    <a:pt x="208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3" name="Line"/>
            <p:cNvSpPr/>
            <p:nvPr/>
          </p:nvSpPr>
          <p:spPr>
            <a:xfrm>
              <a:off x="9785350" y="4548564"/>
              <a:ext cx="1460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48" y="16200"/>
                    <a:pt x="11896" y="10800"/>
                    <a:pt x="15496" y="7200"/>
                  </a:cubicBezTo>
                  <a:cubicBezTo>
                    <a:pt x="19096" y="3600"/>
                    <a:pt x="20348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4" name="Line"/>
            <p:cNvSpPr/>
            <p:nvPr/>
          </p:nvSpPr>
          <p:spPr>
            <a:xfrm>
              <a:off x="10071100" y="4370764"/>
              <a:ext cx="68142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600" fill="norm" stroke="1" extrusionOk="0">
                  <a:moveTo>
                    <a:pt x="13745" y="0"/>
                  </a:moveTo>
                  <a:cubicBezTo>
                    <a:pt x="9818" y="1584"/>
                    <a:pt x="5891" y="3168"/>
                    <a:pt x="3927" y="4320"/>
                  </a:cubicBezTo>
                  <a:cubicBezTo>
                    <a:pt x="1964" y="5472"/>
                    <a:pt x="1964" y="6192"/>
                    <a:pt x="2291" y="6912"/>
                  </a:cubicBezTo>
                  <a:cubicBezTo>
                    <a:pt x="2618" y="7632"/>
                    <a:pt x="3273" y="8352"/>
                    <a:pt x="5236" y="8712"/>
                  </a:cubicBezTo>
                  <a:cubicBezTo>
                    <a:pt x="7200" y="9072"/>
                    <a:pt x="10473" y="9072"/>
                    <a:pt x="13745" y="8856"/>
                  </a:cubicBezTo>
                  <a:cubicBezTo>
                    <a:pt x="17018" y="8640"/>
                    <a:pt x="20291" y="8208"/>
                    <a:pt x="20945" y="8424"/>
                  </a:cubicBezTo>
                  <a:cubicBezTo>
                    <a:pt x="21600" y="8640"/>
                    <a:pt x="19636" y="9504"/>
                    <a:pt x="16691" y="11520"/>
                  </a:cubicBezTo>
                  <a:cubicBezTo>
                    <a:pt x="13745" y="13536"/>
                    <a:pt x="9818" y="16704"/>
                    <a:pt x="6873" y="18576"/>
                  </a:cubicBezTo>
                  <a:cubicBezTo>
                    <a:pt x="3927" y="20448"/>
                    <a:pt x="1964" y="2102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5" name="Line"/>
            <p:cNvSpPr/>
            <p:nvPr/>
          </p:nvSpPr>
          <p:spPr>
            <a:xfrm>
              <a:off x="9575799" y="5081964"/>
              <a:ext cx="3810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6" name="Line"/>
            <p:cNvSpPr/>
            <p:nvPr/>
          </p:nvSpPr>
          <p:spPr>
            <a:xfrm>
              <a:off x="9607550" y="4974014"/>
              <a:ext cx="444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7" name="Line"/>
            <p:cNvSpPr/>
            <p:nvPr/>
          </p:nvSpPr>
          <p:spPr>
            <a:xfrm>
              <a:off x="9709150" y="5068701"/>
              <a:ext cx="107950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4235" y="2735"/>
                    <a:pt x="8471" y="-1585"/>
                    <a:pt x="12071" y="575"/>
                  </a:cubicBezTo>
                  <a:cubicBezTo>
                    <a:pt x="15671" y="2735"/>
                    <a:pt x="18635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8" name="Line"/>
            <p:cNvSpPr/>
            <p:nvPr/>
          </p:nvSpPr>
          <p:spPr>
            <a:xfrm>
              <a:off x="9709150" y="5139114"/>
              <a:ext cx="12700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9" name="Line"/>
            <p:cNvSpPr/>
            <p:nvPr/>
          </p:nvSpPr>
          <p:spPr>
            <a:xfrm>
              <a:off x="9949344" y="4981306"/>
              <a:ext cx="159857" cy="20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500" fill="norm" stroke="1" extrusionOk="0">
                  <a:moveTo>
                    <a:pt x="2706" y="1250"/>
                  </a:moveTo>
                  <a:cubicBezTo>
                    <a:pt x="4411" y="575"/>
                    <a:pt x="6117" y="-100"/>
                    <a:pt x="7538" y="12"/>
                  </a:cubicBezTo>
                  <a:cubicBezTo>
                    <a:pt x="8959" y="125"/>
                    <a:pt x="10096" y="1025"/>
                    <a:pt x="10948" y="2825"/>
                  </a:cubicBezTo>
                  <a:cubicBezTo>
                    <a:pt x="11801" y="4625"/>
                    <a:pt x="12369" y="7325"/>
                    <a:pt x="11375" y="9575"/>
                  </a:cubicBezTo>
                  <a:cubicBezTo>
                    <a:pt x="10380" y="11825"/>
                    <a:pt x="7822" y="13625"/>
                    <a:pt x="5264" y="14975"/>
                  </a:cubicBezTo>
                  <a:cubicBezTo>
                    <a:pt x="2706" y="16325"/>
                    <a:pt x="148" y="17225"/>
                    <a:pt x="6" y="17675"/>
                  </a:cubicBezTo>
                  <a:cubicBezTo>
                    <a:pt x="-136" y="18125"/>
                    <a:pt x="2138" y="18125"/>
                    <a:pt x="6117" y="18687"/>
                  </a:cubicBezTo>
                  <a:cubicBezTo>
                    <a:pt x="10096" y="19250"/>
                    <a:pt x="15780" y="20375"/>
                    <a:pt x="21464" y="215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0" name="Line"/>
            <p:cNvSpPr/>
            <p:nvPr/>
          </p:nvSpPr>
          <p:spPr>
            <a:xfrm>
              <a:off x="9601200" y="5475664"/>
              <a:ext cx="63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1" name="Line"/>
            <p:cNvSpPr/>
            <p:nvPr/>
          </p:nvSpPr>
          <p:spPr>
            <a:xfrm>
              <a:off x="9639300" y="5393114"/>
              <a:ext cx="63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2" name="Line"/>
            <p:cNvSpPr/>
            <p:nvPr/>
          </p:nvSpPr>
          <p:spPr>
            <a:xfrm>
              <a:off x="9696450" y="5437564"/>
              <a:ext cx="508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3" name="Line"/>
            <p:cNvSpPr/>
            <p:nvPr/>
          </p:nvSpPr>
          <p:spPr>
            <a:xfrm>
              <a:off x="9683749" y="5501064"/>
              <a:ext cx="889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4" name="Line"/>
            <p:cNvSpPr/>
            <p:nvPr/>
          </p:nvSpPr>
          <p:spPr>
            <a:xfrm>
              <a:off x="9893299" y="5405814"/>
              <a:ext cx="381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2945"/>
                    <a:pt x="9600" y="5891"/>
                    <a:pt x="6000" y="9491"/>
                  </a:cubicBezTo>
                  <a:cubicBezTo>
                    <a:pt x="2400" y="13091"/>
                    <a:pt x="1200" y="1734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5" name="Line"/>
            <p:cNvSpPr/>
            <p:nvPr/>
          </p:nvSpPr>
          <p:spPr>
            <a:xfrm>
              <a:off x="0" y="5697914"/>
              <a:ext cx="10560050" cy="552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738"/>
                  </a:moveTo>
                  <a:cubicBezTo>
                    <a:pt x="117" y="1986"/>
                    <a:pt x="234" y="2234"/>
                    <a:pt x="379" y="2317"/>
                  </a:cubicBezTo>
                  <a:cubicBezTo>
                    <a:pt x="524" y="2400"/>
                    <a:pt x="697" y="2317"/>
                    <a:pt x="870" y="2193"/>
                  </a:cubicBezTo>
                  <a:cubicBezTo>
                    <a:pt x="1043" y="2069"/>
                    <a:pt x="1217" y="1903"/>
                    <a:pt x="1383" y="1738"/>
                  </a:cubicBezTo>
                  <a:cubicBezTo>
                    <a:pt x="1550" y="1572"/>
                    <a:pt x="1710" y="1407"/>
                    <a:pt x="1881" y="1241"/>
                  </a:cubicBezTo>
                  <a:cubicBezTo>
                    <a:pt x="2052" y="1076"/>
                    <a:pt x="2234" y="910"/>
                    <a:pt x="2390" y="786"/>
                  </a:cubicBezTo>
                  <a:cubicBezTo>
                    <a:pt x="2546" y="662"/>
                    <a:pt x="2676" y="579"/>
                    <a:pt x="2812" y="497"/>
                  </a:cubicBezTo>
                  <a:cubicBezTo>
                    <a:pt x="2948" y="414"/>
                    <a:pt x="3091" y="331"/>
                    <a:pt x="3230" y="290"/>
                  </a:cubicBezTo>
                  <a:cubicBezTo>
                    <a:pt x="3368" y="248"/>
                    <a:pt x="3503" y="248"/>
                    <a:pt x="3641" y="207"/>
                  </a:cubicBezTo>
                  <a:cubicBezTo>
                    <a:pt x="3780" y="166"/>
                    <a:pt x="3923" y="83"/>
                    <a:pt x="4074" y="41"/>
                  </a:cubicBezTo>
                  <a:cubicBezTo>
                    <a:pt x="4226" y="0"/>
                    <a:pt x="4386" y="0"/>
                    <a:pt x="4540" y="0"/>
                  </a:cubicBezTo>
                  <a:cubicBezTo>
                    <a:pt x="4693" y="0"/>
                    <a:pt x="4840" y="0"/>
                    <a:pt x="4996" y="41"/>
                  </a:cubicBezTo>
                  <a:cubicBezTo>
                    <a:pt x="5152" y="83"/>
                    <a:pt x="5317" y="166"/>
                    <a:pt x="5486" y="248"/>
                  </a:cubicBezTo>
                  <a:cubicBezTo>
                    <a:pt x="5654" y="331"/>
                    <a:pt x="5828" y="414"/>
                    <a:pt x="5999" y="497"/>
                  </a:cubicBezTo>
                  <a:cubicBezTo>
                    <a:pt x="6170" y="579"/>
                    <a:pt x="6338" y="662"/>
                    <a:pt x="6509" y="786"/>
                  </a:cubicBezTo>
                  <a:cubicBezTo>
                    <a:pt x="6680" y="910"/>
                    <a:pt x="6854" y="1076"/>
                    <a:pt x="7029" y="1241"/>
                  </a:cubicBezTo>
                  <a:cubicBezTo>
                    <a:pt x="7204" y="1407"/>
                    <a:pt x="7382" y="1572"/>
                    <a:pt x="7562" y="1738"/>
                  </a:cubicBezTo>
                  <a:cubicBezTo>
                    <a:pt x="7741" y="1903"/>
                    <a:pt x="7923" y="2069"/>
                    <a:pt x="8109" y="2276"/>
                  </a:cubicBezTo>
                  <a:cubicBezTo>
                    <a:pt x="8295" y="2483"/>
                    <a:pt x="8486" y="2731"/>
                    <a:pt x="8681" y="2979"/>
                  </a:cubicBezTo>
                  <a:cubicBezTo>
                    <a:pt x="8876" y="3228"/>
                    <a:pt x="9075" y="3476"/>
                    <a:pt x="9218" y="3641"/>
                  </a:cubicBezTo>
                  <a:cubicBezTo>
                    <a:pt x="9360" y="3807"/>
                    <a:pt x="9447" y="3890"/>
                    <a:pt x="9542" y="4014"/>
                  </a:cubicBezTo>
                  <a:cubicBezTo>
                    <a:pt x="9638" y="4138"/>
                    <a:pt x="9741" y="4303"/>
                    <a:pt x="9843" y="4428"/>
                  </a:cubicBezTo>
                  <a:cubicBezTo>
                    <a:pt x="9945" y="4552"/>
                    <a:pt x="10044" y="4634"/>
                    <a:pt x="10144" y="4717"/>
                  </a:cubicBezTo>
                  <a:cubicBezTo>
                    <a:pt x="10244" y="4800"/>
                    <a:pt x="10343" y="4883"/>
                    <a:pt x="10443" y="4966"/>
                  </a:cubicBezTo>
                  <a:cubicBezTo>
                    <a:pt x="10542" y="5048"/>
                    <a:pt x="10642" y="5131"/>
                    <a:pt x="10752" y="5255"/>
                  </a:cubicBezTo>
                  <a:cubicBezTo>
                    <a:pt x="10863" y="5379"/>
                    <a:pt x="10984" y="5545"/>
                    <a:pt x="11088" y="5628"/>
                  </a:cubicBezTo>
                  <a:cubicBezTo>
                    <a:pt x="11192" y="5710"/>
                    <a:pt x="11278" y="5710"/>
                    <a:pt x="11380" y="5752"/>
                  </a:cubicBezTo>
                  <a:cubicBezTo>
                    <a:pt x="11482" y="5793"/>
                    <a:pt x="11599" y="5876"/>
                    <a:pt x="11772" y="6000"/>
                  </a:cubicBezTo>
                  <a:cubicBezTo>
                    <a:pt x="11945" y="6124"/>
                    <a:pt x="12175" y="6290"/>
                    <a:pt x="12411" y="6414"/>
                  </a:cubicBezTo>
                  <a:cubicBezTo>
                    <a:pt x="12647" y="6538"/>
                    <a:pt x="12889" y="6621"/>
                    <a:pt x="13069" y="6703"/>
                  </a:cubicBezTo>
                  <a:cubicBezTo>
                    <a:pt x="13248" y="6786"/>
                    <a:pt x="13365" y="6869"/>
                    <a:pt x="13480" y="6952"/>
                  </a:cubicBezTo>
                  <a:cubicBezTo>
                    <a:pt x="13595" y="7034"/>
                    <a:pt x="13707" y="7117"/>
                    <a:pt x="13826" y="7241"/>
                  </a:cubicBezTo>
                  <a:cubicBezTo>
                    <a:pt x="13945" y="7366"/>
                    <a:pt x="14071" y="7531"/>
                    <a:pt x="14192" y="7655"/>
                  </a:cubicBezTo>
                  <a:cubicBezTo>
                    <a:pt x="14313" y="7779"/>
                    <a:pt x="14430" y="7862"/>
                    <a:pt x="14558" y="7986"/>
                  </a:cubicBezTo>
                  <a:cubicBezTo>
                    <a:pt x="14686" y="8110"/>
                    <a:pt x="14824" y="8276"/>
                    <a:pt x="14956" y="8441"/>
                  </a:cubicBezTo>
                  <a:cubicBezTo>
                    <a:pt x="15088" y="8607"/>
                    <a:pt x="15214" y="8772"/>
                    <a:pt x="15400" y="8979"/>
                  </a:cubicBezTo>
                  <a:cubicBezTo>
                    <a:pt x="15586" y="9186"/>
                    <a:pt x="15833" y="9434"/>
                    <a:pt x="16021" y="9641"/>
                  </a:cubicBezTo>
                  <a:cubicBezTo>
                    <a:pt x="16210" y="9848"/>
                    <a:pt x="16340" y="10014"/>
                    <a:pt x="16524" y="10262"/>
                  </a:cubicBezTo>
                  <a:cubicBezTo>
                    <a:pt x="16708" y="10510"/>
                    <a:pt x="16946" y="10841"/>
                    <a:pt x="17130" y="11090"/>
                  </a:cubicBezTo>
                  <a:cubicBezTo>
                    <a:pt x="17314" y="11338"/>
                    <a:pt x="17444" y="11503"/>
                    <a:pt x="17567" y="11669"/>
                  </a:cubicBezTo>
                  <a:cubicBezTo>
                    <a:pt x="17690" y="11834"/>
                    <a:pt x="17807" y="12000"/>
                    <a:pt x="17920" y="12166"/>
                  </a:cubicBezTo>
                  <a:cubicBezTo>
                    <a:pt x="18032" y="12331"/>
                    <a:pt x="18141" y="12497"/>
                    <a:pt x="18253" y="12662"/>
                  </a:cubicBezTo>
                  <a:cubicBezTo>
                    <a:pt x="18366" y="12828"/>
                    <a:pt x="18483" y="12993"/>
                    <a:pt x="18645" y="13241"/>
                  </a:cubicBezTo>
                  <a:cubicBezTo>
                    <a:pt x="18807" y="13490"/>
                    <a:pt x="19015" y="13821"/>
                    <a:pt x="19217" y="14193"/>
                  </a:cubicBezTo>
                  <a:cubicBezTo>
                    <a:pt x="19418" y="14566"/>
                    <a:pt x="19613" y="14979"/>
                    <a:pt x="19840" y="15559"/>
                  </a:cubicBezTo>
                  <a:cubicBezTo>
                    <a:pt x="20067" y="16138"/>
                    <a:pt x="20327" y="16883"/>
                    <a:pt x="20552" y="17586"/>
                  </a:cubicBezTo>
                  <a:cubicBezTo>
                    <a:pt x="20777" y="18290"/>
                    <a:pt x="20968" y="18952"/>
                    <a:pt x="21137" y="19614"/>
                  </a:cubicBezTo>
                  <a:cubicBezTo>
                    <a:pt x="21306" y="20276"/>
                    <a:pt x="21453" y="2093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6" name="Line"/>
            <p:cNvSpPr/>
            <p:nvPr/>
          </p:nvSpPr>
          <p:spPr>
            <a:xfrm>
              <a:off x="1171802" y="5957927"/>
              <a:ext cx="199799" cy="570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418" fill="norm" stroke="1" extrusionOk="0">
                  <a:moveTo>
                    <a:pt x="21462" y="2633"/>
                  </a:moveTo>
                  <a:cubicBezTo>
                    <a:pt x="19643" y="1680"/>
                    <a:pt x="17824" y="728"/>
                    <a:pt x="15550" y="291"/>
                  </a:cubicBezTo>
                  <a:cubicBezTo>
                    <a:pt x="13277" y="-146"/>
                    <a:pt x="10548" y="-67"/>
                    <a:pt x="8047" y="370"/>
                  </a:cubicBezTo>
                  <a:cubicBezTo>
                    <a:pt x="5546" y="807"/>
                    <a:pt x="3273" y="1601"/>
                    <a:pt x="2477" y="2197"/>
                  </a:cubicBezTo>
                  <a:cubicBezTo>
                    <a:pt x="1681" y="2792"/>
                    <a:pt x="2363" y="3189"/>
                    <a:pt x="4182" y="3904"/>
                  </a:cubicBezTo>
                  <a:cubicBezTo>
                    <a:pt x="6001" y="4619"/>
                    <a:pt x="8957" y="5651"/>
                    <a:pt x="11003" y="6803"/>
                  </a:cubicBezTo>
                  <a:cubicBezTo>
                    <a:pt x="13049" y="7954"/>
                    <a:pt x="14186" y="9225"/>
                    <a:pt x="14186" y="10297"/>
                  </a:cubicBezTo>
                  <a:cubicBezTo>
                    <a:pt x="14186" y="11369"/>
                    <a:pt x="13049" y="12242"/>
                    <a:pt x="11344" y="12798"/>
                  </a:cubicBezTo>
                  <a:cubicBezTo>
                    <a:pt x="9639" y="13354"/>
                    <a:pt x="7365" y="13592"/>
                    <a:pt x="5660" y="13632"/>
                  </a:cubicBezTo>
                  <a:cubicBezTo>
                    <a:pt x="3955" y="13672"/>
                    <a:pt x="2818" y="13513"/>
                    <a:pt x="2363" y="13235"/>
                  </a:cubicBezTo>
                  <a:cubicBezTo>
                    <a:pt x="1908" y="12957"/>
                    <a:pt x="2136" y="12560"/>
                    <a:pt x="2818" y="12361"/>
                  </a:cubicBezTo>
                  <a:cubicBezTo>
                    <a:pt x="3500" y="12163"/>
                    <a:pt x="4637" y="12163"/>
                    <a:pt x="5660" y="12282"/>
                  </a:cubicBezTo>
                  <a:cubicBezTo>
                    <a:pt x="6683" y="12401"/>
                    <a:pt x="7593" y="12639"/>
                    <a:pt x="8047" y="12957"/>
                  </a:cubicBezTo>
                  <a:cubicBezTo>
                    <a:pt x="8502" y="13275"/>
                    <a:pt x="8502" y="13672"/>
                    <a:pt x="7479" y="14625"/>
                  </a:cubicBezTo>
                  <a:cubicBezTo>
                    <a:pt x="6456" y="15578"/>
                    <a:pt x="4409" y="17086"/>
                    <a:pt x="3045" y="18000"/>
                  </a:cubicBezTo>
                  <a:cubicBezTo>
                    <a:pt x="1681" y="18913"/>
                    <a:pt x="999" y="19230"/>
                    <a:pt x="544" y="19588"/>
                  </a:cubicBezTo>
                  <a:cubicBezTo>
                    <a:pt x="89" y="19945"/>
                    <a:pt x="-138" y="20342"/>
                    <a:pt x="89" y="20700"/>
                  </a:cubicBezTo>
                  <a:cubicBezTo>
                    <a:pt x="317" y="21057"/>
                    <a:pt x="999" y="21375"/>
                    <a:pt x="3614" y="21414"/>
                  </a:cubicBezTo>
                  <a:cubicBezTo>
                    <a:pt x="6228" y="21454"/>
                    <a:pt x="10776" y="21216"/>
                    <a:pt x="15323" y="209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7" name="Line"/>
            <p:cNvSpPr/>
            <p:nvPr/>
          </p:nvSpPr>
          <p:spPr>
            <a:xfrm>
              <a:off x="1397000" y="6186864"/>
              <a:ext cx="228600" cy="31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400" y="2204"/>
                    <a:pt x="6800" y="4408"/>
                    <a:pt x="10000" y="7127"/>
                  </a:cubicBezTo>
                  <a:cubicBezTo>
                    <a:pt x="13200" y="9845"/>
                    <a:pt x="16200" y="13078"/>
                    <a:pt x="18100" y="15576"/>
                  </a:cubicBezTo>
                  <a:cubicBezTo>
                    <a:pt x="20000" y="18073"/>
                    <a:pt x="20800" y="1983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8" name="Line"/>
            <p:cNvSpPr/>
            <p:nvPr/>
          </p:nvSpPr>
          <p:spPr>
            <a:xfrm>
              <a:off x="1470922" y="6141935"/>
              <a:ext cx="192778" cy="36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504" fill="norm" stroke="1" extrusionOk="0">
                  <a:moveTo>
                    <a:pt x="21153" y="1138"/>
                  </a:moveTo>
                  <a:cubicBezTo>
                    <a:pt x="20456" y="645"/>
                    <a:pt x="19759" y="151"/>
                    <a:pt x="18830" y="27"/>
                  </a:cubicBezTo>
                  <a:cubicBezTo>
                    <a:pt x="17901" y="-96"/>
                    <a:pt x="16740" y="151"/>
                    <a:pt x="14534" y="1570"/>
                  </a:cubicBezTo>
                  <a:cubicBezTo>
                    <a:pt x="12327" y="2990"/>
                    <a:pt x="9076" y="5582"/>
                    <a:pt x="6288" y="8482"/>
                  </a:cubicBezTo>
                  <a:cubicBezTo>
                    <a:pt x="3501" y="11383"/>
                    <a:pt x="1179" y="14592"/>
                    <a:pt x="366" y="16814"/>
                  </a:cubicBezTo>
                  <a:cubicBezTo>
                    <a:pt x="-447" y="19035"/>
                    <a:pt x="250" y="20270"/>
                    <a:pt x="947" y="215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9" name="Line"/>
            <p:cNvSpPr/>
            <p:nvPr/>
          </p:nvSpPr>
          <p:spPr>
            <a:xfrm>
              <a:off x="1758950" y="6339264"/>
              <a:ext cx="635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0" name="Line"/>
            <p:cNvSpPr/>
            <p:nvPr/>
          </p:nvSpPr>
          <p:spPr>
            <a:xfrm>
              <a:off x="1822450" y="6472614"/>
              <a:ext cx="8890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1" name="Line"/>
            <p:cNvSpPr/>
            <p:nvPr/>
          </p:nvSpPr>
          <p:spPr>
            <a:xfrm>
              <a:off x="2006599" y="6501686"/>
              <a:ext cx="57151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2400" y="12302"/>
                    <a:pt x="4800" y="4448"/>
                    <a:pt x="8400" y="1502"/>
                  </a:cubicBezTo>
                  <a:cubicBezTo>
                    <a:pt x="12000" y="-1443"/>
                    <a:pt x="16800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2" name="Line"/>
            <p:cNvSpPr/>
            <p:nvPr/>
          </p:nvSpPr>
          <p:spPr>
            <a:xfrm>
              <a:off x="2235200" y="6478401"/>
              <a:ext cx="50800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2700" y="11375"/>
                    <a:pt x="5400" y="2735"/>
                    <a:pt x="9000" y="575"/>
                  </a:cubicBezTo>
                  <a:cubicBezTo>
                    <a:pt x="12600" y="-1585"/>
                    <a:pt x="171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3" name="Line"/>
            <p:cNvSpPr/>
            <p:nvPr/>
          </p:nvSpPr>
          <p:spPr>
            <a:xfrm>
              <a:off x="2432050" y="6491664"/>
              <a:ext cx="5080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4" name="Line"/>
            <p:cNvSpPr/>
            <p:nvPr/>
          </p:nvSpPr>
          <p:spPr>
            <a:xfrm>
              <a:off x="2657972" y="6159042"/>
              <a:ext cx="186828" cy="345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487" fill="norm" stroke="1" extrusionOk="0">
                  <a:moveTo>
                    <a:pt x="307" y="1731"/>
                  </a:moveTo>
                  <a:cubicBezTo>
                    <a:pt x="65" y="941"/>
                    <a:pt x="-178" y="150"/>
                    <a:pt x="186" y="19"/>
                  </a:cubicBezTo>
                  <a:cubicBezTo>
                    <a:pt x="550" y="-113"/>
                    <a:pt x="1521" y="414"/>
                    <a:pt x="4069" y="2455"/>
                  </a:cubicBezTo>
                  <a:cubicBezTo>
                    <a:pt x="6618" y="4497"/>
                    <a:pt x="10743" y="8053"/>
                    <a:pt x="13898" y="11477"/>
                  </a:cubicBezTo>
                  <a:cubicBezTo>
                    <a:pt x="17053" y="14902"/>
                    <a:pt x="19238" y="18194"/>
                    <a:pt x="21422" y="214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5" name="Line"/>
            <p:cNvSpPr/>
            <p:nvPr/>
          </p:nvSpPr>
          <p:spPr>
            <a:xfrm>
              <a:off x="2641600" y="6104314"/>
              <a:ext cx="260350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912" y="2500"/>
                    <a:pt x="14224" y="5000"/>
                    <a:pt x="11063" y="7800"/>
                  </a:cubicBezTo>
                  <a:cubicBezTo>
                    <a:pt x="7902" y="10600"/>
                    <a:pt x="5268" y="13700"/>
                    <a:pt x="3512" y="16050"/>
                  </a:cubicBezTo>
                  <a:cubicBezTo>
                    <a:pt x="1756" y="18400"/>
                    <a:pt x="878" y="20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6" name="Line"/>
            <p:cNvSpPr/>
            <p:nvPr/>
          </p:nvSpPr>
          <p:spPr>
            <a:xfrm>
              <a:off x="2924890" y="6409114"/>
              <a:ext cx="58023" cy="189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1466" fill="norm" stroke="1" extrusionOk="0">
                  <a:moveTo>
                    <a:pt x="16507" y="0"/>
                  </a:moveTo>
                  <a:cubicBezTo>
                    <a:pt x="11293" y="2400"/>
                    <a:pt x="6079" y="4800"/>
                    <a:pt x="3100" y="7920"/>
                  </a:cubicBezTo>
                  <a:cubicBezTo>
                    <a:pt x="121" y="11040"/>
                    <a:pt x="-624" y="14880"/>
                    <a:pt x="493" y="17280"/>
                  </a:cubicBezTo>
                  <a:cubicBezTo>
                    <a:pt x="1610" y="19680"/>
                    <a:pt x="4590" y="20640"/>
                    <a:pt x="8314" y="21120"/>
                  </a:cubicBezTo>
                  <a:cubicBezTo>
                    <a:pt x="12038" y="21600"/>
                    <a:pt x="16507" y="21600"/>
                    <a:pt x="18742" y="21000"/>
                  </a:cubicBezTo>
                  <a:cubicBezTo>
                    <a:pt x="20976" y="20400"/>
                    <a:pt x="20976" y="19200"/>
                    <a:pt x="18742" y="18000"/>
                  </a:cubicBezTo>
                  <a:cubicBezTo>
                    <a:pt x="16507" y="16800"/>
                    <a:pt x="12038" y="15600"/>
                    <a:pt x="7569" y="14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7" name="Line"/>
            <p:cNvSpPr/>
            <p:nvPr/>
          </p:nvSpPr>
          <p:spPr>
            <a:xfrm>
              <a:off x="3111500" y="6060806"/>
              <a:ext cx="107917" cy="526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1561" fill="norm" stroke="1" extrusionOk="0">
                  <a:moveTo>
                    <a:pt x="0" y="481"/>
                  </a:moveTo>
                  <a:cubicBezTo>
                    <a:pt x="1630" y="221"/>
                    <a:pt x="3260" y="-39"/>
                    <a:pt x="5909" y="4"/>
                  </a:cubicBezTo>
                  <a:cubicBezTo>
                    <a:pt x="8558" y="48"/>
                    <a:pt x="12226" y="395"/>
                    <a:pt x="14875" y="1045"/>
                  </a:cubicBezTo>
                  <a:cubicBezTo>
                    <a:pt x="17525" y="1696"/>
                    <a:pt x="19155" y="2650"/>
                    <a:pt x="17932" y="4081"/>
                  </a:cubicBezTo>
                  <a:cubicBezTo>
                    <a:pt x="16709" y="5513"/>
                    <a:pt x="12634" y="7421"/>
                    <a:pt x="9985" y="8592"/>
                  </a:cubicBezTo>
                  <a:cubicBezTo>
                    <a:pt x="7336" y="9763"/>
                    <a:pt x="6113" y="10197"/>
                    <a:pt x="5706" y="10631"/>
                  </a:cubicBezTo>
                  <a:cubicBezTo>
                    <a:pt x="5298" y="11065"/>
                    <a:pt x="5706" y="11498"/>
                    <a:pt x="8355" y="12409"/>
                  </a:cubicBezTo>
                  <a:cubicBezTo>
                    <a:pt x="11004" y="13320"/>
                    <a:pt x="15894" y="14708"/>
                    <a:pt x="18543" y="15922"/>
                  </a:cubicBezTo>
                  <a:cubicBezTo>
                    <a:pt x="21192" y="17137"/>
                    <a:pt x="21600" y="18178"/>
                    <a:pt x="19155" y="19089"/>
                  </a:cubicBezTo>
                  <a:cubicBezTo>
                    <a:pt x="16709" y="20000"/>
                    <a:pt x="11411" y="20780"/>
                    <a:pt x="6113" y="215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8" name="Line"/>
            <p:cNvSpPr/>
            <p:nvPr/>
          </p:nvSpPr>
          <p:spPr>
            <a:xfrm>
              <a:off x="7114116" y="6402926"/>
              <a:ext cx="160143" cy="609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6" h="21454" fill="norm" stroke="1" extrusionOk="0">
                  <a:moveTo>
                    <a:pt x="5468" y="9156"/>
                  </a:moveTo>
                  <a:cubicBezTo>
                    <a:pt x="5742" y="11018"/>
                    <a:pt x="6015" y="12880"/>
                    <a:pt x="5468" y="14817"/>
                  </a:cubicBezTo>
                  <a:cubicBezTo>
                    <a:pt x="4922" y="16753"/>
                    <a:pt x="3554" y="18764"/>
                    <a:pt x="2597" y="19956"/>
                  </a:cubicBezTo>
                  <a:cubicBezTo>
                    <a:pt x="1641" y="21148"/>
                    <a:pt x="1094" y="21520"/>
                    <a:pt x="684" y="21446"/>
                  </a:cubicBezTo>
                  <a:cubicBezTo>
                    <a:pt x="273" y="21371"/>
                    <a:pt x="0" y="20850"/>
                    <a:pt x="0" y="19360"/>
                  </a:cubicBezTo>
                  <a:cubicBezTo>
                    <a:pt x="0" y="17870"/>
                    <a:pt x="273" y="15412"/>
                    <a:pt x="957" y="12992"/>
                  </a:cubicBezTo>
                  <a:cubicBezTo>
                    <a:pt x="1641" y="10571"/>
                    <a:pt x="2734" y="8188"/>
                    <a:pt x="4785" y="6065"/>
                  </a:cubicBezTo>
                  <a:cubicBezTo>
                    <a:pt x="6835" y="3942"/>
                    <a:pt x="9843" y="2080"/>
                    <a:pt x="12030" y="1074"/>
                  </a:cubicBezTo>
                  <a:cubicBezTo>
                    <a:pt x="14218" y="69"/>
                    <a:pt x="15585" y="-80"/>
                    <a:pt x="16678" y="32"/>
                  </a:cubicBezTo>
                  <a:cubicBezTo>
                    <a:pt x="17772" y="143"/>
                    <a:pt x="18592" y="516"/>
                    <a:pt x="19549" y="1410"/>
                  </a:cubicBezTo>
                  <a:cubicBezTo>
                    <a:pt x="20506" y="2303"/>
                    <a:pt x="21600" y="3719"/>
                    <a:pt x="19413" y="5208"/>
                  </a:cubicBezTo>
                  <a:cubicBezTo>
                    <a:pt x="17225" y="6698"/>
                    <a:pt x="11757" y="8262"/>
                    <a:pt x="8339" y="9007"/>
                  </a:cubicBezTo>
                  <a:cubicBezTo>
                    <a:pt x="4922" y="9752"/>
                    <a:pt x="3554" y="9677"/>
                    <a:pt x="2187" y="96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9" name="Line"/>
            <p:cNvSpPr/>
            <p:nvPr/>
          </p:nvSpPr>
          <p:spPr>
            <a:xfrm>
              <a:off x="7270750" y="6656764"/>
              <a:ext cx="120650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305" y="3757"/>
                    <a:pt x="10611" y="7513"/>
                    <a:pt x="14211" y="11113"/>
                  </a:cubicBezTo>
                  <a:cubicBezTo>
                    <a:pt x="17811" y="14713"/>
                    <a:pt x="19705" y="1815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0" name="Line"/>
            <p:cNvSpPr/>
            <p:nvPr/>
          </p:nvSpPr>
          <p:spPr>
            <a:xfrm>
              <a:off x="7289800" y="6650414"/>
              <a:ext cx="95250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360" y="4431"/>
                    <a:pt x="9120" y="8862"/>
                    <a:pt x="5520" y="12462"/>
                  </a:cubicBezTo>
                  <a:cubicBezTo>
                    <a:pt x="1920" y="16062"/>
                    <a:pt x="960" y="1883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1" name="Line"/>
            <p:cNvSpPr/>
            <p:nvPr/>
          </p:nvSpPr>
          <p:spPr>
            <a:xfrm>
              <a:off x="7476865" y="6368336"/>
              <a:ext cx="136786" cy="33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4" h="21501" fill="norm" stroke="1" extrusionOk="0">
                  <a:moveTo>
                    <a:pt x="20834" y="169"/>
                  </a:moveTo>
                  <a:cubicBezTo>
                    <a:pt x="18577" y="35"/>
                    <a:pt x="16321" y="-99"/>
                    <a:pt x="14547" y="102"/>
                  </a:cubicBezTo>
                  <a:cubicBezTo>
                    <a:pt x="12774" y="303"/>
                    <a:pt x="11485" y="840"/>
                    <a:pt x="9228" y="2517"/>
                  </a:cubicBezTo>
                  <a:cubicBezTo>
                    <a:pt x="6971" y="4194"/>
                    <a:pt x="3747" y="7012"/>
                    <a:pt x="1813" y="9628"/>
                  </a:cubicBezTo>
                  <a:cubicBezTo>
                    <a:pt x="-121" y="12244"/>
                    <a:pt x="-766" y="14659"/>
                    <a:pt x="1168" y="16604"/>
                  </a:cubicBezTo>
                  <a:cubicBezTo>
                    <a:pt x="3103" y="18549"/>
                    <a:pt x="7616" y="20025"/>
                    <a:pt x="12130" y="215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2" name="Line"/>
            <p:cNvSpPr/>
            <p:nvPr/>
          </p:nvSpPr>
          <p:spPr>
            <a:xfrm>
              <a:off x="7626350" y="6593264"/>
              <a:ext cx="2540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3" name="Line"/>
            <p:cNvSpPr/>
            <p:nvPr/>
          </p:nvSpPr>
          <p:spPr>
            <a:xfrm>
              <a:off x="7670800" y="6453564"/>
              <a:ext cx="63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4" name="Line"/>
            <p:cNvSpPr/>
            <p:nvPr/>
          </p:nvSpPr>
          <p:spPr>
            <a:xfrm>
              <a:off x="7689849" y="6377364"/>
              <a:ext cx="137003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600" fill="norm" stroke="1" extrusionOk="0">
                  <a:moveTo>
                    <a:pt x="11606" y="0"/>
                  </a:moveTo>
                  <a:cubicBezTo>
                    <a:pt x="15152" y="2483"/>
                    <a:pt x="18699" y="4966"/>
                    <a:pt x="20149" y="7510"/>
                  </a:cubicBezTo>
                  <a:cubicBezTo>
                    <a:pt x="21600" y="10055"/>
                    <a:pt x="20955" y="12662"/>
                    <a:pt x="17248" y="15021"/>
                  </a:cubicBezTo>
                  <a:cubicBezTo>
                    <a:pt x="13540" y="17379"/>
                    <a:pt x="6770" y="1949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5" name="Line"/>
            <p:cNvSpPr/>
            <p:nvPr/>
          </p:nvSpPr>
          <p:spPr>
            <a:xfrm>
              <a:off x="7283450" y="6123820"/>
              <a:ext cx="139700" cy="196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1" fill="norm" stroke="1" extrusionOk="0">
                  <a:moveTo>
                    <a:pt x="0" y="19253"/>
                  </a:moveTo>
                  <a:cubicBezTo>
                    <a:pt x="2945" y="14427"/>
                    <a:pt x="5891" y="9602"/>
                    <a:pt x="8182" y="6500"/>
                  </a:cubicBezTo>
                  <a:cubicBezTo>
                    <a:pt x="10473" y="3398"/>
                    <a:pt x="12109" y="2019"/>
                    <a:pt x="13745" y="1100"/>
                  </a:cubicBezTo>
                  <a:cubicBezTo>
                    <a:pt x="15382" y="181"/>
                    <a:pt x="17018" y="-279"/>
                    <a:pt x="18000" y="181"/>
                  </a:cubicBezTo>
                  <a:cubicBezTo>
                    <a:pt x="18982" y="640"/>
                    <a:pt x="19309" y="2019"/>
                    <a:pt x="19800" y="5695"/>
                  </a:cubicBezTo>
                  <a:cubicBezTo>
                    <a:pt x="20291" y="9372"/>
                    <a:pt x="20945" y="15347"/>
                    <a:pt x="21600" y="213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6" name="Line"/>
            <p:cNvSpPr/>
            <p:nvPr/>
          </p:nvSpPr>
          <p:spPr>
            <a:xfrm>
              <a:off x="6515596" y="5982593"/>
              <a:ext cx="1694694" cy="1261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529" fill="norm" stroke="1" extrusionOk="0">
                  <a:moveTo>
                    <a:pt x="13276" y="885"/>
                  </a:moveTo>
                  <a:cubicBezTo>
                    <a:pt x="12498" y="596"/>
                    <a:pt x="11720" y="307"/>
                    <a:pt x="10834" y="145"/>
                  </a:cubicBezTo>
                  <a:cubicBezTo>
                    <a:pt x="9949" y="-18"/>
                    <a:pt x="8956" y="-54"/>
                    <a:pt x="8003" y="90"/>
                  </a:cubicBezTo>
                  <a:cubicBezTo>
                    <a:pt x="7051" y="235"/>
                    <a:pt x="6138" y="560"/>
                    <a:pt x="5266" y="1156"/>
                  </a:cubicBezTo>
                  <a:cubicBezTo>
                    <a:pt x="4394" y="1752"/>
                    <a:pt x="3563" y="2619"/>
                    <a:pt x="2878" y="3540"/>
                  </a:cubicBezTo>
                  <a:cubicBezTo>
                    <a:pt x="2194" y="4461"/>
                    <a:pt x="1657" y="5436"/>
                    <a:pt x="1242" y="6538"/>
                  </a:cubicBezTo>
                  <a:cubicBezTo>
                    <a:pt x="826" y="7640"/>
                    <a:pt x="530" y="8868"/>
                    <a:pt x="316" y="10096"/>
                  </a:cubicBezTo>
                  <a:cubicBezTo>
                    <a:pt x="101" y="11324"/>
                    <a:pt x="-33" y="12552"/>
                    <a:pt x="7" y="13726"/>
                  </a:cubicBezTo>
                  <a:cubicBezTo>
                    <a:pt x="47" y="14900"/>
                    <a:pt x="262" y="16020"/>
                    <a:pt x="718" y="17013"/>
                  </a:cubicBezTo>
                  <a:cubicBezTo>
                    <a:pt x="1174" y="18006"/>
                    <a:pt x="1872" y="18873"/>
                    <a:pt x="2690" y="19559"/>
                  </a:cubicBezTo>
                  <a:cubicBezTo>
                    <a:pt x="3509" y="20246"/>
                    <a:pt x="4448" y="20751"/>
                    <a:pt x="5414" y="21076"/>
                  </a:cubicBezTo>
                  <a:cubicBezTo>
                    <a:pt x="6380" y="21402"/>
                    <a:pt x="7373" y="21546"/>
                    <a:pt x="8366" y="21528"/>
                  </a:cubicBezTo>
                  <a:cubicBezTo>
                    <a:pt x="9358" y="21510"/>
                    <a:pt x="10351" y="21329"/>
                    <a:pt x="11344" y="21058"/>
                  </a:cubicBezTo>
                  <a:cubicBezTo>
                    <a:pt x="12337" y="20787"/>
                    <a:pt x="13329" y="20426"/>
                    <a:pt x="14295" y="20029"/>
                  </a:cubicBezTo>
                  <a:cubicBezTo>
                    <a:pt x="15261" y="19632"/>
                    <a:pt x="16201" y="19198"/>
                    <a:pt x="17113" y="18584"/>
                  </a:cubicBezTo>
                  <a:cubicBezTo>
                    <a:pt x="18025" y="17970"/>
                    <a:pt x="18911" y="17175"/>
                    <a:pt x="19622" y="16200"/>
                  </a:cubicBezTo>
                  <a:cubicBezTo>
                    <a:pt x="20333" y="15225"/>
                    <a:pt x="20869" y="14069"/>
                    <a:pt x="21178" y="12841"/>
                  </a:cubicBezTo>
                  <a:cubicBezTo>
                    <a:pt x="21487" y="11613"/>
                    <a:pt x="21567" y="10313"/>
                    <a:pt x="21393" y="9193"/>
                  </a:cubicBezTo>
                  <a:cubicBezTo>
                    <a:pt x="21218" y="8073"/>
                    <a:pt x="20789" y="7134"/>
                    <a:pt x="20158" y="6285"/>
                  </a:cubicBezTo>
                  <a:cubicBezTo>
                    <a:pt x="19528" y="5436"/>
                    <a:pt x="18696" y="4678"/>
                    <a:pt x="17797" y="3973"/>
                  </a:cubicBezTo>
                  <a:cubicBezTo>
                    <a:pt x="16898" y="3269"/>
                    <a:pt x="15932" y="2619"/>
                    <a:pt x="14953" y="2222"/>
                  </a:cubicBezTo>
                  <a:cubicBezTo>
                    <a:pt x="13973" y="1824"/>
                    <a:pt x="12981" y="1680"/>
                    <a:pt x="11988" y="153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7" name="Line"/>
            <p:cNvSpPr/>
            <p:nvPr/>
          </p:nvSpPr>
          <p:spPr>
            <a:xfrm>
              <a:off x="5937249" y="6190962"/>
              <a:ext cx="186973" cy="36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292" fill="norm" stroke="1" extrusionOk="0">
                  <a:moveTo>
                    <a:pt x="4369" y="7086"/>
                  </a:moveTo>
                  <a:cubicBezTo>
                    <a:pt x="2912" y="8306"/>
                    <a:pt x="1456" y="9527"/>
                    <a:pt x="728" y="11479"/>
                  </a:cubicBezTo>
                  <a:cubicBezTo>
                    <a:pt x="0" y="13432"/>
                    <a:pt x="0" y="16117"/>
                    <a:pt x="0" y="18008"/>
                  </a:cubicBezTo>
                  <a:cubicBezTo>
                    <a:pt x="0" y="19900"/>
                    <a:pt x="0" y="20998"/>
                    <a:pt x="0" y="21242"/>
                  </a:cubicBezTo>
                  <a:cubicBezTo>
                    <a:pt x="0" y="21486"/>
                    <a:pt x="0" y="20876"/>
                    <a:pt x="971" y="18740"/>
                  </a:cubicBezTo>
                  <a:cubicBezTo>
                    <a:pt x="1942" y="16605"/>
                    <a:pt x="3883" y="12944"/>
                    <a:pt x="6067" y="9832"/>
                  </a:cubicBezTo>
                  <a:cubicBezTo>
                    <a:pt x="8252" y="6720"/>
                    <a:pt x="10679" y="4157"/>
                    <a:pt x="12378" y="2632"/>
                  </a:cubicBezTo>
                  <a:cubicBezTo>
                    <a:pt x="14076" y="1106"/>
                    <a:pt x="15047" y="618"/>
                    <a:pt x="16139" y="313"/>
                  </a:cubicBezTo>
                  <a:cubicBezTo>
                    <a:pt x="17231" y="8"/>
                    <a:pt x="18445" y="-114"/>
                    <a:pt x="19416" y="130"/>
                  </a:cubicBezTo>
                  <a:cubicBezTo>
                    <a:pt x="20387" y="374"/>
                    <a:pt x="21115" y="984"/>
                    <a:pt x="21357" y="2388"/>
                  </a:cubicBezTo>
                  <a:cubicBezTo>
                    <a:pt x="21600" y="3791"/>
                    <a:pt x="21357" y="5988"/>
                    <a:pt x="19780" y="7757"/>
                  </a:cubicBezTo>
                  <a:cubicBezTo>
                    <a:pt x="18202" y="9527"/>
                    <a:pt x="15290" y="10869"/>
                    <a:pt x="12984" y="11723"/>
                  </a:cubicBezTo>
                  <a:cubicBezTo>
                    <a:pt x="10679" y="12578"/>
                    <a:pt x="8980" y="12944"/>
                    <a:pt x="7402" y="13066"/>
                  </a:cubicBezTo>
                  <a:cubicBezTo>
                    <a:pt x="5825" y="13188"/>
                    <a:pt x="4369" y="13066"/>
                    <a:pt x="4004" y="13249"/>
                  </a:cubicBezTo>
                  <a:cubicBezTo>
                    <a:pt x="3640" y="13432"/>
                    <a:pt x="4369" y="13920"/>
                    <a:pt x="7038" y="15201"/>
                  </a:cubicBezTo>
                  <a:cubicBezTo>
                    <a:pt x="9708" y="16483"/>
                    <a:pt x="14319" y="18557"/>
                    <a:pt x="18930" y="2063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8" name="Line"/>
            <p:cNvSpPr/>
            <p:nvPr/>
          </p:nvSpPr>
          <p:spPr>
            <a:xfrm>
              <a:off x="6223000" y="6256714"/>
              <a:ext cx="228600" cy="277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84"/>
                  </a:moveTo>
                  <a:cubicBezTo>
                    <a:pt x="1200" y="6925"/>
                    <a:pt x="2400" y="12366"/>
                    <a:pt x="3100" y="15499"/>
                  </a:cubicBezTo>
                  <a:cubicBezTo>
                    <a:pt x="3800" y="18632"/>
                    <a:pt x="4000" y="19456"/>
                    <a:pt x="4400" y="20198"/>
                  </a:cubicBezTo>
                  <a:cubicBezTo>
                    <a:pt x="4800" y="20940"/>
                    <a:pt x="5400" y="21600"/>
                    <a:pt x="6100" y="21600"/>
                  </a:cubicBezTo>
                  <a:cubicBezTo>
                    <a:pt x="6800" y="21600"/>
                    <a:pt x="7600" y="20940"/>
                    <a:pt x="9300" y="17808"/>
                  </a:cubicBezTo>
                  <a:cubicBezTo>
                    <a:pt x="11000" y="14675"/>
                    <a:pt x="13600" y="9069"/>
                    <a:pt x="15600" y="5689"/>
                  </a:cubicBezTo>
                  <a:cubicBezTo>
                    <a:pt x="17600" y="2308"/>
                    <a:pt x="19000" y="1154"/>
                    <a:pt x="19900" y="577"/>
                  </a:cubicBezTo>
                  <a:cubicBezTo>
                    <a:pt x="20800" y="0"/>
                    <a:pt x="2120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9" name="Line"/>
            <p:cNvSpPr/>
            <p:nvPr/>
          </p:nvSpPr>
          <p:spPr>
            <a:xfrm>
              <a:off x="1153384" y="5806775"/>
              <a:ext cx="2305864" cy="107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22" fill="norm" stroke="1" extrusionOk="0">
                  <a:moveTo>
                    <a:pt x="2452" y="17135"/>
                  </a:moveTo>
                  <a:cubicBezTo>
                    <a:pt x="3025" y="17220"/>
                    <a:pt x="3598" y="17304"/>
                    <a:pt x="4201" y="17389"/>
                  </a:cubicBezTo>
                  <a:cubicBezTo>
                    <a:pt x="4804" y="17474"/>
                    <a:pt x="5436" y="17558"/>
                    <a:pt x="6108" y="17643"/>
                  </a:cubicBezTo>
                  <a:cubicBezTo>
                    <a:pt x="6780" y="17728"/>
                    <a:pt x="7492" y="17813"/>
                    <a:pt x="8262" y="17855"/>
                  </a:cubicBezTo>
                  <a:cubicBezTo>
                    <a:pt x="9033" y="17897"/>
                    <a:pt x="9863" y="17897"/>
                    <a:pt x="10663" y="17918"/>
                  </a:cubicBezTo>
                  <a:cubicBezTo>
                    <a:pt x="11464" y="17940"/>
                    <a:pt x="12235" y="17982"/>
                    <a:pt x="13015" y="18024"/>
                  </a:cubicBezTo>
                  <a:cubicBezTo>
                    <a:pt x="13796" y="18067"/>
                    <a:pt x="14586" y="18109"/>
                    <a:pt x="15308" y="18003"/>
                  </a:cubicBezTo>
                  <a:cubicBezTo>
                    <a:pt x="16029" y="17897"/>
                    <a:pt x="16681" y="17643"/>
                    <a:pt x="17333" y="17220"/>
                  </a:cubicBezTo>
                  <a:cubicBezTo>
                    <a:pt x="17985" y="16796"/>
                    <a:pt x="18637" y="16203"/>
                    <a:pt x="19181" y="15547"/>
                  </a:cubicBezTo>
                  <a:cubicBezTo>
                    <a:pt x="19724" y="14890"/>
                    <a:pt x="20159" y="14170"/>
                    <a:pt x="20544" y="13281"/>
                  </a:cubicBezTo>
                  <a:cubicBezTo>
                    <a:pt x="20930" y="12391"/>
                    <a:pt x="21266" y="11333"/>
                    <a:pt x="21424" y="10231"/>
                  </a:cubicBezTo>
                  <a:cubicBezTo>
                    <a:pt x="21582" y="9130"/>
                    <a:pt x="21562" y="7987"/>
                    <a:pt x="21355" y="6991"/>
                  </a:cubicBezTo>
                  <a:cubicBezTo>
                    <a:pt x="21147" y="5996"/>
                    <a:pt x="20752" y="5149"/>
                    <a:pt x="20218" y="4281"/>
                  </a:cubicBezTo>
                  <a:cubicBezTo>
                    <a:pt x="19685" y="3413"/>
                    <a:pt x="19013" y="2523"/>
                    <a:pt x="18341" y="1867"/>
                  </a:cubicBezTo>
                  <a:cubicBezTo>
                    <a:pt x="17669" y="1210"/>
                    <a:pt x="16997" y="787"/>
                    <a:pt x="16276" y="511"/>
                  </a:cubicBezTo>
                  <a:cubicBezTo>
                    <a:pt x="15555" y="236"/>
                    <a:pt x="14784" y="109"/>
                    <a:pt x="14063" y="46"/>
                  </a:cubicBezTo>
                  <a:cubicBezTo>
                    <a:pt x="13341" y="-18"/>
                    <a:pt x="12669" y="-18"/>
                    <a:pt x="11968" y="67"/>
                  </a:cubicBezTo>
                  <a:cubicBezTo>
                    <a:pt x="11266" y="151"/>
                    <a:pt x="10535" y="321"/>
                    <a:pt x="9824" y="596"/>
                  </a:cubicBezTo>
                  <a:cubicBezTo>
                    <a:pt x="9112" y="871"/>
                    <a:pt x="8420" y="1253"/>
                    <a:pt x="7709" y="1740"/>
                  </a:cubicBezTo>
                  <a:cubicBezTo>
                    <a:pt x="6998" y="2227"/>
                    <a:pt x="6266" y="2820"/>
                    <a:pt x="5535" y="3497"/>
                  </a:cubicBezTo>
                  <a:cubicBezTo>
                    <a:pt x="4804" y="4175"/>
                    <a:pt x="4073" y="4937"/>
                    <a:pt x="3391" y="5763"/>
                  </a:cubicBezTo>
                  <a:cubicBezTo>
                    <a:pt x="2709" y="6589"/>
                    <a:pt x="2077" y="7478"/>
                    <a:pt x="1563" y="8326"/>
                  </a:cubicBezTo>
                  <a:cubicBezTo>
                    <a:pt x="1049" y="9173"/>
                    <a:pt x="654" y="9977"/>
                    <a:pt x="387" y="11078"/>
                  </a:cubicBezTo>
                  <a:cubicBezTo>
                    <a:pt x="120" y="12180"/>
                    <a:pt x="-18" y="13577"/>
                    <a:pt x="2" y="14996"/>
                  </a:cubicBezTo>
                  <a:cubicBezTo>
                    <a:pt x="22" y="16415"/>
                    <a:pt x="199" y="17855"/>
                    <a:pt x="516" y="18914"/>
                  </a:cubicBezTo>
                  <a:cubicBezTo>
                    <a:pt x="832" y="19973"/>
                    <a:pt x="1286" y="20650"/>
                    <a:pt x="1830" y="21053"/>
                  </a:cubicBezTo>
                  <a:cubicBezTo>
                    <a:pt x="2373" y="21455"/>
                    <a:pt x="3006" y="21582"/>
                    <a:pt x="3697" y="21497"/>
                  </a:cubicBezTo>
                  <a:cubicBezTo>
                    <a:pt x="4389" y="21413"/>
                    <a:pt x="5140" y="21116"/>
                    <a:pt x="5871" y="20841"/>
                  </a:cubicBezTo>
                  <a:cubicBezTo>
                    <a:pt x="6602" y="20566"/>
                    <a:pt x="7314" y="20311"/>
                    <a:pt x="7867" y="20142"/>
                  </a:cubicBezTo>
                  <a:cubicBezTo>
                    <a:pt x="8420" y="19973"/>
                    <a:pt x="8816" y="19888"/>
                    <a:pt x="9211" y="1980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0" name="Line"/>
            <p:cNvSpPr/>
            <p:nvPr/>
          </p:nvSpPr>
          <p:spPr>
            <a:xfrm>
              <a:off x="2153561" y="6806769"/>
              <a:ext cx="132440" cy="326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2" h="20975" fill="norm" stroke="1" extrusionOk="0">
                  <a:moveTo>
                    <a:pt x="3966" y="8304"/>
                  </a:moveTo>
                  <a:cubicBezTo>
                    <a:pt x="3966" y="11565"/>
                    <a:pt x="3966" y="14825"/>
                    <a:pt x="3795" y="16795"/>
                  </a:cubicBezTo>
                  <a:cubicBezTo>
                    <a:pt x="3623" y="18765"/>
                    <a:pt x="3281" y="19444"/>
                    <a:pt x="2595" y="20055"/>
                  </a:cubicBezTo>
                  <a:cubicBezTo>
                    <a:pt x="1909" y="20667"/>
                    <a:pt x="881" y="21210"/>
                    <a:pt x="366" y="20870"/>
                  </a:cubicBezTo>
                  <a:cubicBezTo>
                    <a:pt x="-148" y="20531"/>
                    <a:pt x="-148" y="19308"/>
                    <a:pt x="538" y="16387"/>
                  </a:cubicBezTo>
                  <a:cubicBezTo>
                    <a:pt x="1223" y="13467"/>
                    <a:pt x="2595" y="8848"/>
                    <a:pt x="4138" y="5859"/>
                  </a:cubicBezTo>
                  <a:cubicBezTo>
                    <a:pt x="5681" y="2870"/>
                    <a:pt x="7395" y="1512"/>
                    <a:pt x="9109" y="697"/>
                  </a:cubicBezTo>
                  <a:cubicBezTo>
                    <a:pt x="10823" y="-118"/>
                    <a:pt x="12538" y="-390"/>
                    <a:pt x="14766" y="833"/>
                  </a:cubicBezTo>
                  <a:cubicBezTo>
                    <a:pt x="16995" y="2055"/>
                    <a:pt x="19738" y="4772"/>
                    <a:pt x="18881" y="7082"/>
                  </a:cubicBezTo>
                  <a:cubicBezTo>
                    <a:pt x="18023" y="9391"/>
                    <a:pt x="13566" y="11293"/>
                    <a:pt x="10481" y="12312"/>
                  </a:cubicBezTo>
                  <a:cubicBezTo>
                    <a:pt x="7395" y="13331"/>
                    <a:pt x="5681" y="13467"/>
                    <a:pt x="3966" y="13399"/>
                  </a:cubicBezTo>
                  <a:cubicBezTo>
                    <a:pt x="2252" y="13331"/>
                    <a:pt x="538" y="13059"/>
                    <a:pt x="538" y="13127"/>
                  </a:cubicBezTo>
                  <a:cubicBezTo>
                    <a:pt x="538" y="13195"/>
                    <a:pt x="2252" y="13602"/>
                    <a:pt x="6023" y="14689"/>
                  </a:cubicBezTo>
                  <a:cubicBezTo>
                    <a:pt x="9795" y="15776"/>
                    <a:pt x="15623" y="17542"/>
                    <a:pt x="21452" y="1930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1" name="Line"/>
            <p:cNvSpPr/>
            <p:nvPr/>
          </p:nvSpPr>
          <p:spPr>
            <a:xfrm>
              <a:off x="2281102" y="7005464"/>
              <a:ext cx="125549" cy="12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0713" fill="norm" stroke="1" extrusionOk="0">
                  <a:moveTo>
                    <a:pt x="18113" y="6362"/>
                  </a:moveTo>
                  <a:cubicBezTo>
                    <a:pt x="16673" y="4271"/>
                    <a:pt x="15233" y="2181"/>
                    <a:pt x="13613" y="962"/>
                  </a:cubicBezTo>
                  <a:cubicBezTo>
                    <a:pt x="11993" y="-258"/>
                    <a:pt x="10193" y="-606"/>
                    <a:pt x="7853" y="1659"/>
                  </a:cubicBezTo>
                  <a:cubicBezTo>
                    <a:pt x="5513" y="3923"/>
                    <a:pt x="2633" y="8800"/>
                    <a:pt x="1193" y="12110"/>
                  </a:cubicBezTo>
                  <a:cubicBezTo>
                    <a:pt x="-247" y="15420"/>
                    <a:pt x="-247" y="17162"/>
                    <a:pt x="473" y="18555"/>
                  </a:cubicBezTo>
                  <a:cubicBezTo>
                    <a:pt x="1193" y="19949"/>
                    <a:pt x="2633" y="20994"/>
                    <a:pt x="4973" y="20646"/>
                  </a:cubicBezTo>
                  <a:cubicBezTo>
                    <a:pt x="7313" y="20297"/>
                    <a:pt x="10553" y="18555"/>
                    <a:pt x="12713" y="16291"/>
                  </a:cubicBezTo>
                  <a:cubicBezTo>
                    <a:pt x="14873" y="14026"/>
                    <a:pt x="15953" y="11239"/>
                    <a:pt x="16673" y="10717"/>
                  </a:cubicBezTo>
                  <a:cubicBezTo>
                    <a:pt x="17393" y="10194"/>
                    <a:pt x="17753" y="11936"/>
                    <a:pt x="18473" y="13504"/>
                  </a:cubicBezTo>
                  <a:cubicBezTo>
                    <a:pt x="19193" y="15071"/>
                    <a:pt x="20273" y="16465"/>
                    <a:pt x="21353" y="1785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2" name="Line"/>
            <p:cNvSpPr/>
            <p:nvPr/>
          </p:nvSpPr>
          <p:spPr>
            <a:xfrm>
              <a:off x="2444750" y="7009100"/>
              <a:ext cx="88900" cy="117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3" fill="norm" stroke="1" extrusionOk="0">
                  <a:moveTo>
                    <a:pt x="0" y="8694"/>
                  </a:moveTo>
                  <a:cubicBezTo>
                    <a:pt x="1029" y="10623"/>
                    <a:pt x="2057" y="12552"/>
                    <a:pt x="2829" y="14673"/>
                  </a:cubicBezTo>
                  <a:cubicBezTo>
                    <a:pt x="3600" y="16794"/>
                    <a:pt x="4114" y="19109"/>
                    <a:pt x="4114" y="19302"/>
                  </a:cubicBezTo>
                  <a:cubicBezTo>
                    <a:pt x="4114" y="19494"/>
                    <a:pt x="3600" y="17566"/>
                    <a:pt x="3343" y="14480"/>
                  </a:cubicBezTo>
                  <a:cubicBezTo>
                    <a:pt x="3086" y="11394"/>
                    <a:pt x="3086" y="7152"/>
                    <a:pt x="3857" y="4259"/>
                  </a:cubicBezTo>
                  <a:cubicBezTo>
                    <a:pt x="4629" y="1366"/>
                    <a:pt x="6171" y="-177"/>
                    <a:pt x="7457" y="16"/>
                  </a:cubicBezTo>
                  <a:cubicBezTo>
                    <a:pt x="8743" y="209"/>
                    <a:pt x="9771" y="2137"/>
                    <a:pt x="11057" y="5416"/>
                  </a:cubicBezTo>
                  <a:cubicBezTo>
                    <a:pt x="12343" y="8694"/>
                    <a:pt x="13886" y="13323"/>
                    <a:pt x="15686" y="16216"/>
                  </a:cubicBezTo>
                  <a:cubicBezTo>
                    <a:pt x="17486" y="19109"/>
                    <a:pt x="19543" y="20266"/>
                    <a:pt x="21600" y="2142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3" name="Line"/>
            <p:cNvSpPr/>
            <p:nvPr/>
          </p:nvSpPr>
          <p:spPr>
            <a:xfrm>
              <a:off x="2569232" y="6843338"/>
              <a:ext cx="157436" cy="308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9" h="21244" fill="norm" stroke="1" extrusionOk="0">
                  <a:moveTo>
                    <a:pt x="9717" y="16033"/>
                  </a:moveTo>
                  <a:cubicBezTo>
                    <a:pt x="9717" y="15303"/>
                    <a:pt x="9717" y="14574"/>
                    <a:pt x="9007" y="13917"/>
                  </a:cubicBezTo>
                  <a:cubicBezTo>
                    <a:pt x="8296" y="13260"/>
                    <a:pt x="6875" y="12676"/>
                    <a:pt x="5738" y="12676"/>
                  </a:cubicBezTo>
                  <a:cubicBezTo>
                    <a:pt x="4602" y="12676"/>
                    <a:pt x="3749" y="13260"/>
                    <a:pt x="2754" y="14428"/>
                  </a:cubicBezTo>
                  <a:cubicBezTo>
                    <a:pt x="1759" y="15595"/>
                    <a:pt x="623" y="17347"/>
                    <a:pt x="196" y="18660"/>
                  </a:cubicBezTo>
                  <a:cubicBezTo>
                    <a:pt x="-230" y="19974"/>
                    <a:pt x="54" y="20849"/>
                    <a:pt x="907" y="21141"/>
                  </a:cubicBezTo>
                  <a:cubicBezTo>
                    <a:pt x="1759" y="21433"/>
                    <a:pt x="3181" y="21141"/>
                    <a:pt x="4886" y="19828"/>
                  </a:cubicBezTo>
                  <a:cubicBezTo>
                    <a:pt x="6591" y="18514"/>
                    <a:pt x="8581" y="16179"/>
                    <a:pt x="9717" y="13041"/>
                  </a:cubicBezTo>
                  <a:cubicBezTo>
                    <a:pt x="10854" y="9903"/>
                    <a:pt x="11138" y="5963"/>
                    <a:pt x="11138" y="3555"/>
                  </a:cubicBezTo>
                  <a:cubicBezTo>
                    <a:pt x="11138" y="1147"/>
                    <a:pt x="10854" y="271"/>
                    <a:pt x="10144" y="52"/>
                  </a:cubicBezTo>
                  <a:cubicBezTo>
                    <a:pt x="9433" y="-167"/>
                    <a:pt x="8296" y="271"/>
                    <a:pt x="7444" y="2095"/>
                  </a:cubicBezTo>
                  <a:cubicBezTo>
                    <a:pt x="6591" y="3919"/>
                    <a:pt x="6023" y="7130"/>
                    <a:pt x="6165" y="9976"/>
                  </a:cubicBezTo>
                  <a:cubicBezTo>
                    <a:pt x="6307" y="12822"/>
                    <a:pt x="7159" y="15303"/>
                    <a:pt x="8012" y="16836"/>
                  </a:cubicBezTo>
                  <a:cubicBezTo>
                    <a:pt x="8865" y="18368"/>
                    <a:pt x="9717" y="18952"/>
                    <a:pt x="10854" y="19098"/>
                  </a:cubicBezTo>
                  <a:cubicBezTo>
                    <a:pt x="11991" y="19244"/>
                    <a:pt x="13412" y="18952"/>
                    <a:pt x="14407" y="18441"/>
                  </a:cubicBezTo>
                  <a:cubicBezTo>
                    <a:pt x="15402" y="17930"/>
                    <a:pt x="15970" y="17201"/>
                    <a:pt x="16681" y="16179"/>
                  </a:cubicBezTo>
                  <a:cubicBezTo>
                    <a:pt x="17391" y="15157"/>
                    <a:pt x="18244" y="13844"/>
                    <a:pt x="18244" y="12895"/>
                  </a:cubicBezTo>
                  <a:cubicBezTo>
                    <a:pt x="18244" y="11947"/>
                    <a:pt x="17391" y="11363"/>
                    <a:pt x="16538" y="11509"/>
                  </a:cubicBezTo>
                  <a:cubicBezTo>
                    <a:pt x="15686" y="11655"/>
                    <a:pt x="14833" y="12530"/>
                    <a:pt x="14265" y="13917"/>
                  </a:cubicBezTo>
                  <a:cubicBezTo>
                    <a:pt x="13696" y="15303"/>
                    <a:pt x="13412" y="17201"/>
                    <a:pt x="13838" y="18368"/>
                  </a:cubicBezTo>
                  <a:cubicBezTo>
                    <a:pt x="14265" y="19536"/>
                    <a:pt x="15402" y="19974"/>
                    <a:pt x="16681" y="20119"/>
                  </a:cubicBezTo>
                  <a:cubicBezTo>
                    <a:pt x="17959" y="20265"/>
                    <a:pt x="19381" y="20119"/>
                    <a:pt x="20233" y="19098"/>
                  </a:cubicBezTo>
                  <a:cubicBezTo>
                    <a:pt x="21086" y="18076"/>
                    <a:pt x="21370" y="16179"/>
                    <a:pt x="20944" y="14938"/>
                  </a:cubicBezTo>
                  <a:cubicBezTo>
                    <a:pt x="20517" y="13698"/>
                    <a:pt x="19381" y="13114"/>
                    <a:pt x="18244" y="1253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4" name="Line"/>
            <p:cNvSpPr/>
            <p:nvPr/>
          </p:nvSpPr>
          <p:spPr>
            <a:xfrm>
              <a:off x="2768600" y="6986627"/>
              <a:ext cx="177800" cy="101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5" fill="norm" stroke="1" extrusionOk="0">
                  <a:moveTo>
                    <a:pt x="0" y="9141"/>
                  </a:moveTo>
                  <a:cubicBezTo>
                    <a:pt x="514" y="11301"/>
                    <a:pt x="1029" y="13461"/>
                    <a:pt x="1286" y="15621"/>
                  </a:cubicBezTo>
                  <a:cubicBezTo>
                    <a:pt x="1543" y="17781"/>
                    <a:pt x="1543" y="19941"/>
                    <a:pt x="1543" y="19293"/>
                  </a:cubicBezTo>
                  <a:cubicBezTo>
                    <a:pt x="1543" y="18645"/>
                    <a:pt x="1543" y="15189"/>
                    <a:pt x="2057" y="12381"/>
                  </a:cubicBezTo>
                  <a:cubicBezTo>
                    <a:pt x="2571" y="9573"/>
                    <a:pt x="3600" y="7413"/>
                    <a:pt x="4243" y="7629"/>
                  </a:cubicBezTo>
                  <a:cubicBezTo>
                    <a:pt x="4886" y="7845"/>
                    <a:pt x="5143" y="10437"/>
                    <a:pt x="5271" y="12813"/>
                  </a:cubicBezTo>
                  <a:cubicBezTo>
                    <a:pt x="5400" y="15189"/>
                    <a:pt x="5400" y="17349"/>
                    <a:pt x="5786" y="17349"/>
                  </a:cubicBezTo>
                  <a:cubicBezTo>
                    <a:pt x="6171" y="17349"/>
                    <a:pt x="6943" y="15189"/>
                    <a:pt x="8357" y="11949"/>
                  </a:cubicBezTo>
                  <a:cubicBezTo>
                    <a:pt x="9771" y="8709"/>
                    <a:pt x="11829" y="4389"/>
                    <a:pt x="13629" y="2013"/>
                  </a:cubicBezTo>
                  <a:cubicBezTo>
                    <a:pt x="15429" y="-363"/>
                    <a:pt x="16971" y="-795"/>
                    <a:pt x="18257" y="1581"/>
                  </a:cubicBezTo>
                  <a:cubicBezTo>
                    <a:pt x="19543" y="3957"/>
                    <a:pt x="20571" y="9141"/>
                    <a:pt x="21086" y="12813"/>
                  </a:cubicBezTo>
                  <a:cubicBezTo>
                    <a:pt x="21600" y="16485"/>
                    <a:pt x="21600" y="18645"/>
                    <a:pt x="21600" y="2080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5" name="Line"/>
            <p:cNvSpPr/>
            <p:nvPr/>
          </p:nvSpPr>
          <p:spPr>
            <a:xfrm>
              <a:off x="3098799" y="6911822"/>
              <a:ext cx="133351" cy="166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2" fill="norm" stroke="1" extrusionOk="0">
                  <a:moveTo>
                    <a:pt x="21600" y="3105"/>
                  </a:moveTo>
                  <a:cubicBezTo>
                    <a:pt x="20571" y="2025"/>
                    <a:pt x="19543" y="945"/>
                    <a:pt x="17143" y="405"/>
                  </a:cubicBezTo>
                  <a:cubicBezTo>
                    <a:pt x="14743" y="-135"/>
                    <a:pt x="10971" y="-135"/>
                    <a:pt x="8571" y="405"/>
                  </a:cubicBezTo>
                  <a:cubicBezTo>
                    <a:pt x="6171" y="945"/>
                    <a:pt x="5143" y="2025"/>
                    <a:pt x="5486" y="4590"/>
                  </a:cubicBezTo>
                  <a:cubicBezTo>
                    <a:pt x="5829" y="7155"/>
                    <a:pt x="7543" y="11205"/>
                    <a:pt x="9086" y="14175"/>
                  </a:cubicBezTo>
                  <a:cubicBezTo>
                    <a:pt x="10629" y="17145"/>
                    <a:pt x="12000" y="19035"/>
                    <a:pt x="11143" y="20115"/>
                  </a:cubicBezTo>
                  <a:cubicBezTo>
                    <a:pt x="10286" y="21195"/>
                    <a:pt x="7200" y="21465"/>
                    <a:pt x="4971" y="21195"/>
                  </a:cubicBezTo>
                  <a:cubicBezTo>
                    <a:pt x="2743" y="20925"/>
                    <a:pt x="1371" y="20115"/>
                    <a:pt x="0" y="1930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6" name="Line"/>
            <p:cNvSpPr/>
            <p:nvPr/>
          </p:nvSpPr>
          <p:spPr>
            <a:xfrm>
              <a:off x="3213894" y="6950325"/>
              <a:ext cx="145257" cy="138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055" fill="norm" stroke="1" extrusionOk="0">
                  <a:moveTo>
                    <a:pt x="21483" y="745"/>
                  </a:moveTo>
                  <a:cubicBezTo>
                    <a:pt x="17413" y="100"/>
                    <a:pt x="13344" y="-545"/>
                    <a:pt x="10057" y="745"/>
                  </a:cubicBezTo>
                  <a:cubicBezTo>
                    <a:pt x="6770" y="2034"/>
                    <a:pt x="4266" y="5258"/>
                    <a:pt x="2700" y="7676"/>
                  </a:cubicBezTo>
                  <a:cubicBezTo>
                    <a:pt x="1135" y="10094"/>
                    <a:pt x="509" y="11706"/>
                    <a:pt x="196" y="13479"/>
                  </a:cubicBezTo>
                  <a:cubicBezTo>
                    <a:pt x="-117" y="15252"/>
                    <a:pt x="-117" y="17186"/>
                    <a:pt x="666" y="18154"/>
                  </a:cubicBezTo>
                  <a:cubicBezTo>
                    <a:pt x="1448" y="19121"/>
                    <a:pt x="3013" y="19121"/>
                    <a:pt x="4266" y="18315"/>
                  </a:cubicBezTo>
                  <a:cubicBezTo>
                    <a:pt x="5518" y="17509"/>
                    <a:pt x="6457" y="15897"/>
                    <a:pt x="7553" y="13318"/>
                  </a:cubicBezTo>
                  <a:cubicBezTo>
                    <a:pt x="8648" y="10739"/>
                    <a:pt x="9900" y="7192"/>
                    <a:pt x="10213" y="6709"/>
                  </a:cubicBezTo>
                  <a:cubicBezTo>
                    <a:pt x="10526" y="6225"/>
                    <a:pt x="9900" y="8804"/>
                    <a:pt x="10057" y="11706"/>
                  </a:cubicBezTo>
                  <a:cubicBezTo>
                    <a:pt x="10213" y="14607"/>
                    <a:pt x="11153" y="17831"/>
                    <a:pt x="12092" y="210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7" name="Line"/>
            <p:cNvSpPr/>
            <p:nvPr/>
          </p:nvSpPr>
          <p:spPr>
            <a:xfrm>
              <a:off x="3341108" y="6974264"/>
              <a:ext cx="126549" cy="134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0" h="21443" fill="norm" stroke="1" extrusionOk="0">
                  <a:moveTo>
                    <a:pt x="7267" y="0"/>
                  </a:moveTo>
                  <a:cubicBezTo>
                    <a:pt x="5851" y="6075"/>
                    <a:pt x="4434" y="12150"/>
                    <a:pt x="3195" y="16031"/>
                  </a:cubicBezTo>
                  <a:cubicBezTo>
                    <a:pt x="1956" y="19912"/>
                    <a:pt x="893" y="21600"/>
                    <a:pt x="362" y="21431"/>
                  </a:cubicBezTo>
                  <a:cubicBezTo>
                    <a:pt x="-169" y="21262"/>
                    <a:pt x="-169" y="19237"/>
                    <a:pt x="716" y="16369"/>
                  </a:cubicBezTo>
                  <a:cubicBezTo>
                    <a:pt x="1601" y="13500"/>
                    <a:pt x="3372" y="9788"/>
                    <a:pt x="4788" y="7256"/>
                  </a:cubicBezTo>
                  <a:cubicBezTo>
                    <a:pt x="6205" y="4725"/>
                    <a:pt x="7267" y="3375"/>
                    <a:pt x="8329" y="3375"/>
                  </a:cubicBezTo>
                  <a:cubicBezTo>
                    <a:pt x="9392" y="3375"/>
                    <a:pt x="10454" y="4725"/>
                    <a:pt x="10631" y="6750"/>
                  </a:cubicBezTo>
                  <a:cubicBezTo>
                    <a:pt x="10808" y="8775"/>
                    <a:pt x="10100" y="11475"/>
                    <a:pt x="10277" y="11981"/>
                  </a:cubicBezTo>
                  <a:cubicBezTo>
                    <a:pt x="10454" y="12487"/>
                    <a:pt x="11516" y="10800"/>
                    <a:pt x="12756" y="9281"/>
                  </a:cubicBezTo>
                  <a:cubicBezTo>
                    <a:pt x="13995" y="7762"/>
                    <a:pt x="15411" y="6412"/>
                    <a:pt x="16651" y="5062"/>
                  </a:cubicBezTo>
                  <a:cubicBezTo>
                    <a:pt x="17890" y="3712"/>
                    <a:pt x="18952" y="2362"/>
                    <a:pt x="19838" y="2700"/>
                  </a:cubicBezTo>
                  <a:cubicBezTo>
                    <a:pt x="20723" y="3037"/>
                    <a:pt x="21431" y="5062"/>
                    <a:pt x="21077" y="8269"/>
                  </a:cubicBezTo>
                  <a:cubicBezTo>
                    <a:pt x="20723" y="11475"/>
                    <a:pt x="19306" y="15862"/>
                    <a:pt x="17890" y="2025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8" name="Line"/>
            <p:cNvSpPr/>
            <p:nvPr/>
          </p:nvSpPr>
          <p:spPr>
            <a:xfrm>
              <a:off x="3464257" y="6984648"/>
              <a:ext cx="171208" cy="279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10" fill="norm" stroke="1" extrusionOk="0">
                  <a:moveTo>
                    <a:pt x="10627" y="6463"/>
                  </a:moveTo>
                  <a:cubicBezTo>
                    <a:pt x="7729" y="10493"/>
                    <a:pt x="4832" y="14523"/>
                    <a:pt x="2988" y="17182"/>
                  </a:cubicBezTo>
                  <a:cubicBezTo>
                    <a:pt x="1144" y="19842"/>
                    <a:pt x="354" y="21132"/>
                    <a:pt x="90" y="21293"/>
                  </a:cubicBezTo>
                  <a:cubicBezTo>
                    <a:pt x="-173" y="21454"/>
                    <a:pt x="90" y="20487"/>
                    <a:pt x="1539" y="18150"/>
                  </a:cubicBezTo>
                  <a:cubicBezTo>
                    <a:pt x="2988" y="15812"/>
                    <a:pt x="5622" y="12105"/>
                    <a:pt x="8125" y="9123"/>
                  </a:cubicBezTo>
                  <a:cubicBezTo>
                    <a:pt x="10627" y="6141"/>
                    <a:pt x="12998" y="3884"/>
                    <a:pt x="14710" y="2433"/>
                  </a:cubicBezTo>
                  <a:cubicBezTo>
                    <a:pt x="16422" y="982"/>
                    <a:pt x="17476" y="338"/>
                    <a:pt x="18661" y="96"/>
                  </a:cubicBezTo>
                  <a:cubicBezTo>
                    <a:pt x="19847" y="-146"/>
                    <a:pt x="21164" y="15"/>
                    <a:pt x="21295" y="1224"/>
                  </a:cubicBezTo>
                  <a:cubicBezTo>
                    <a:pt x="21427" y="2433"/>
                    <a:pt x="20373" y="4690"/>
                    <a:pt x="19188" y="5979"/>
                  </a:cubicBezTo>
                  <a:cubicBezTo>
                    <a:pt x="18003" y="7269"/>
                    <a:pt x="16686" y="7591"/>
                    <a:pt x="15237" y="7833"/>
                  </a:cubicBezTo>
                  <a:cubicBezTo>
                    <a:pt x="13788" y="8075"/>
                    <a:pt x="12207" y="8236"/>
                    <a:pt x="11286" y="7753"/>
                  </a:cubicBezTo>
                  <a:cubicBezTo>
                    <a:pt x="10364" y="7269"/>
                    <a:pt x="10100" y="6141"/>
                    <a:pt x="9837" y="501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9" name="Line"/>
            <p:cNvSpPr/>
            <p:nvPr/>
          </p:nvSpPr>
          <p:spPr>
            <a:xfrm>
              <a:off x="3674492" y="6732964"/>
              <a:ext cx="212922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2" h="21600" fill="norm" stroke="1" extrusionOk="0">
                  <a:moveTo>
                    <a:pt x="9745" y="0"/>
                  </a:moveTo>
                  <a:cubicBezTo>
                    <a:pt x="7839" y="3019"/>
                    <a:pt x="5933" y="6039"/>
                    <a:pt x="4345" y="8477"/>
                  </a:cubicBezTo>
                  <a:cubicBezTo>
                    <a:pt x="2757" y="10916"/>
                    <a:pt x="1486" y="12774"/>
                    <a:pt x="745" y="14226"/>
                  </a:cubicBezTo>
                  <a:cubicBezTo>
                    <a:pt x="4" y="15677"/>
                    <a:pt x="-208" y="16723"/>
                    <a:pt x="216" y="17129"/>
                  </a:cubicBezTo>
                  <a:cubicBezTo>
                    <a:pt x="639" y="17535"/>
                    <a:pt x="1698" y="17303"/>
                    <a:pt x="3074" y="16548"/>
                  </a:cubicBezTo>
                  <a:cubicBezTo>
                    <a:pt x="4451" y="15794"/>
                    <a:pt x="6145" y="14516"/>
                    <a:pt x="7310" y="13529"/>
                  </a:cubicBezTo>
                  <a:cubicBezTo>
                    <a:pt x="8474" y="12542"/>
                    <a:pt x="9110" y="11845"/>
                    <a:pt x="9004" y="11671"/>
                  </a:cubicBezTo>
                  <a:cubicBezTo>
                    <a:pt x="8898" y="11497"/>
                    <a:pt x="8051" y="11845"/>
                    <a:pt x="6886" y="12832"/>
                  </a:cubicBezTo>
                  <a:cubicBezTo>
                    <a:pt x="5721" y="13819"/>
                    <a:pt x="4239" y="15445"/>
                    <a:pt x="3498" y="16548"/>
                  </a:cubicBezTo>
                  <a:cubicBezTo>
                    <a:pt x="2757" y="17652"/>
                    <a:pt x="2757" y="18232"/>
                    <a:pt x="3604" y="18523"/>
                  </a:cubicBezTo>
                  <a:cubicBezTo>
                    <a:pt x="4451" y="18813"/>
                    <a:pt x="6145" y="18813"/>
                    <a:pt x="8368" y="18116"/>
                  </a:cubicBezTo>
                  <a:cubicBezTo>
                    <a:pt x="10592" y="17419"/>
                    <a:pt x="13345" y="16026"/>
                    <a:pt x="15039" y="15097"/>
                  </a:cubicBezTo>
                  <a:cubicBezTo>
                    <a:pt x="16733" y="14168"/>
                    <a:pt x="17368" y="13703"/>
                    <a:pt x="17898" y="12948"/>
                  </a:cubicBezTo>
                  <a:cubicBezTo>
                    <a:pt x="18427" y="12194"/>
                    <a:pt x="18851" y="11148"/>
                    <a:pt x="18533" y="10742"/>
                  </a:cubicBezTo>
                  <a:cubicBezTo>
                    <a:pt x="18216" y="10335"/>
                    <a:pt x="17157" y="10568"/>
                    <a:pt x="16521" y="10974"/>
                  </a:cubicBezTo>
                  <a:cubicBezTo>
                    <a:pt x="15886" y="11381"/>
                    <a:pt x="15674" y="11961"/>
                    <a:pt x="16310" y="13065"/>
                  </a:cubicBezTo>
                  <a:cubicBezTo>
                    <a:pt x="16945" y="14168"/>
                    <a:pt x="18427" y="15794"/>
                    <a:pt x="19486" y="16839"/>
                  </a:cubicBezTo>
                  <a:cubicBezTo>
                    <a:pt x="20545" y="17884"/>
                    <a:pt x="21180" y="18348"/>
                    <a:pt x="21286" y="18871"/>
                  </a:cubicBezTo>
                  <a:cubicBezTo>
                    <a:pt x="21392" y="19394"/>
                    <a:pt x="20968" y="19974"/>
                    <a:pt x="19592" y="20439"/>
                  </a:cubicBezTo>
                  <a:cubicBezTo>
                    <a:pt x="18216" y="20903"/>
                    <a:pt x="15886" y="21252"/>
                    <a:pt x="13557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0" name="Line"/>
            <p:cNvSpPr/>
            <p:nvPr/>
          </p:nvSpPr>
          <p:spPr>
            <a:xfrm>
              <a:off x="1384300" y="1437064"/>
              <a:ext cx="3448050" cy="26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0" y="20903"/>
                  </a:moveTo>
                  <a:cubicBezTo>
                    <a:pt x="305" y="21252"/>
                    <a:pt x="610" y="21600"/>
                    <a:pt x="981" y="21513"/>
                  </a:cubicBezTo>
                  <a:cubicBezTo>
                    <a:pt x="1352" y="21426"/>
                    <a:pt x="1790" y="20903"/>
                    <a:pt x="2267" y="20294"/>
                  </a:cubicBezTo>
                  <a:cubicBezTo>
                    <a:pt x="2745" y="19684"/>
                    <a:pt x="3262" y="18987"/>
                    <a:pt x="3779" y="18290"/>
                  </a:cubicBezTo>
                  <a:cubicBezTo>
                    <a:pt x="4296" y="17594"/>
                    <a:pt x="4813" y="16897"/>
                    <a:pt x="5324" y="16200"/>
                  </a:cubicBezTo>
                  <a:cubicBezTo>
                    <a:pt x="5834" y="15503"/>
                    <a:pt x="6338" y="14806"/>
                    <a:pt x="6862" y="14110"/>
                  </a:cubicBezTo>
                  <a:cubicBezTo>
                    <a:pt x="7386" y="13413"/>
                    <a:pt x="7929" y="12716"/>
                    <a:pt x="8440" y="12106"/>
                  </a:cubicBezTo>
                  <a:cubicBezTo>
                    <a:pt x="8950" y="11497"/>
                    <a:pt x="9428" y="10974"/>
                    <a:pt x="9892" y="10452"/>
                  </a:cubicBezTo>
                  <a:cubicBezTo>
                    <a:pt x="10356" y="9929"/>
                    <a:pt x="10807" y="9406"/>
                    <a:pt x="11284" y="8971"/>
                  </a:cubicBezTo>
                  <a:cubicBezTo>
                    <a:pt x="11761" y="8535"/>
                    <a:pt x="12265" y="8187"/>
                    <a:pt x="12835" y="7752"/>
                  </a:cubicBezTo>
                  <a:cubicBezTo>
                    <a:pt x="13406" y="7316"/>
                    <a:pt x="14042" y="6794"/>
                    <a:pt x="14579" y="6358"/>
                  </a:cubicBezTo>
                  <a:cubicBezTo>
                    <a:pt x="15116" y="5923"/>
                    <a:pt x="15554" y="5574"/>
                    <a:pt x="16044" y="5313"/>
                  </a:cubicBezTo>
                  <a:cubicBezTo>
                    <a:pt x="16535" y="5052"/>
                    <a:pt x="17078" y="4877"/>
                    <a:pt x="17629" y="4616"/>
                  </a:cubicBezTo>
                  <a:cubicBezTo>
                    <a:pt x="18179" y="4355"/>
                    <a:pt x="18736" y="4006"/>
                    <a:pt x="19207" y="3658"/>
                  </a:cubicBezTo>
                  <a:cubicBezTo>
                    <a:pt x="19677" y="3310"/>
                    <a:pt x="20062" y="2961"/>
                    <a:pt x="20420" y="2613"/>
                  </a:cubicBezTo>
                  <a:cubicBezTo>
                    <a:pt x="20778" y="2265"/>
                    <a:pt x="21109" y="1916"/>
                    <a:pt x="21302" y="1481"/>
                  </a:cubicBezTo>
                  <a:cubicBezTo>
                    <a:pt x="21494" y="1045"/>
                    <a:pt x="21547" y="52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1" name="Line"/>
            <p:cNvSpPr/>
            <p:nvPr/>
          </p:nvSpPr>
          <p:spPr>
            <a:xfrm>
              <a:off x="1335616" y="3170614"/>
              <a:ext cx="3369735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34" y="21600"/>
                  </a:moveTo>
                  <a:cubicBezTo>
                    <a:pt x="353" y="21600"/>
                    <a:pt x="271" y="21600"/>
                    <a:pt x="183" y="20880"/>
                  </a:cubicBezTo>
                  <a:cubicBezTo>
                    <a:pt x="95" y="20160"/>
                    <a:pt x="0" y="18720"/>
                    <a:pt x="0" y="17280"/>
                  </a:cubicBezTo>
                  <a:cubicBezTo>
                    <a:pt x="0" y="15840"/>
                    <a:pt x="95" y="14400"/>
                    <a:pt x="366" y="13680"/>
                  </a:cubicBezTo>
                  <a:cubicBezTo>
                    <a:pt x="638" y="12960"/>
                    <a:pt x="1085" y="12960"/>
                    <a:pt x="1554" y="13440"/>
                  </a:cubicBezTo>
                  <a:cubicBezTo>
                    <a:pt x="2022" y="13920"/>
                    <a:pt x="2510" y="14880"/>
                    <a:pt x="3012" y="15360"/>
                  </a:cubicBezTo>
                  <a:cubicBezTo>
                    <a:pt x="3514" y="15840"/>
                    <a:pt x="4030" y="15840"/>
                    <a:pt x="4484" y="15840"/>
                  </a:cubicBezTo>
                  <a:cubicBezTo>
                    <a:pt x="4939" y="15840"/>
                    <a:pt x="5332" y="15840"/>
                    <a:pt x="5760" y="15840"/>
                  </a:cubicBezTo>
                  <a:cubicBezTo>
                    <a:pt x="6187" y="15840"/>
                    <a:pt x="6648" y="15840"/>
                    <a:pt x="7123" y="15840"/>
                  </a:cubicBezTo>
                  <a:cubicBezTo>
                    <a:pt x="7598" y="15840"/>
                    <a:pt x="8086" y="15840"/>
                    <a:pt x="8609" y="15840"/>
                  </a:cubicBezTo>
                  <a:cubicBezTo>
                    <a:pt x="9131" y="15840"/>
                    <a:pt x="9687" y="15840"/>
                    <a:pt x="10230" y="15840"/>
                  </a:cubicBezTo>
                  <a:cubicBezTo>
                    <a:pt x="10773" y="15840"/>
                    <a:pt x="11302" y="15840"/>
                    <a:pt x="11852" y="15840"/>
                  </a:cubicBezTo>
                  <a:cubicBezTo>
                    <a:pt x="12401" y="15840"/>
                    <a:pt x="12971" y="15840"/>
                    <a:pt x="13520" y="15600"/>
                  </a:cubicBezTo>
                  <a:cubicBezTo>
                    <a:pt x="14070" y="15360"/>
                    <a:pt x="14599" y="14880"/>
                    <a:pt x="15142" y="14400"/>
                  </a:cubicBezTo>
                  <a:cubicBezTo>
                    <a:pt x="15684" y="13920"/>
                    <a:pt x="16241" y="13440"/>
                    <a:pt x="16885" y="12480"/>
                  </a:cubicBezTo>
                  <a:cubicBezTo>
                    <a:pt x="17530" y="11520"/>
                    <a:pt x="18262" y="10080"/>
                    <a:pt x="18954" y="8640"/>
                  </a:cubicBezTo>
                  <a:cubicBezTo>
                    <a:pt x="19646" y="7200"/>
                    <a:pt x="20297" y="5760"/>
                    <a:pt x="20732" y="4320"/>
                  </a:cubicBezTo>
                  <a:cubicBezTo>
                    <a:pt x="21166" y="2880"/>
                    <a:pt x="21383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2" name="Line"/>
            <p:cNvSpPr/>
            <p:nvPr/>
          </p:nvSpPr>
          <p:spPr>
            <a:xfrm>
              <a:off x="1498600" y="2185232"/>
              <a:ext cx="203200" cy="235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3" fill="norm" stroke="1" extrusionOk="0">
                  <a:moveTo>
                    <a:pt x="0" y="1823"/>
                  </a:moveTo>
                  <a:cubicBezTo>
                    <a:pt x="900" y="1249"/>
                    <a:pt x="1800" y="676"/>
                    <a:pt x="2925" y="676"/>
                  </a:cubicBezTo>
                  <a:cubicBezTo>
                    <a:pt x="4050" y="676"/>
                    <a:pt x="5400" y="1249"/>
                    <a:pt x="6975" y="3065"/>
                  </a:cubicBezTo>
                  <a:cubicBezTo>
                    <a:pt x="8550" y="4881"/>
                    <a:pt x="10350" y="7939"/>
                    <a:pt x="10350" y="11093"/>
                  </a:cubicBezTo>
                  <a:cubicBezTo>
                    <a:pt x="10350" y="14247"/>
                    <a:pt x="8550" y="17497"/>
                    <a:pt x="7088" y="19313"/>
                  </a:cubicBezTo>
                  <a:cubicBezTo>
                    <a:pt x="5625" y="21129"/>
                    <a:pt x="4500" y="21511"/>
                    <a:pt x="3938" y="21129"/>
                  </a:cubicBezTo>
                  <a:cubicBezTo>
                    <a:pt x="3375" y="20746"/>
                    <a:pt x="3375" y="19599"/>
                    <a:pt x="4162" y="17115"/>
                  </a:cubicBezTo>
                  <a:cubicBezTo>
                    <a:pt x="4950" y="14630"/>
                    <a:pt x="6525" y="10807"/>
                    <a:pt x="8100" y="8035"/>
                  </a:cubicBezTo>
                  <a:cubicBezTo>
                    <a:pt x="9675" y="5263"/>
                    <a:pt x="11250" y="3543"/>
                    <a:pt x="12713" y="2205"/>
                  </a:cubicBezTo>
                  <a:cubicBezTo>
                    <a:pt x="14175" y="867"/>
                    <a:pt x="15525" y="-89"/>
                    <a:pt x="15862" y="7"/>
                  </a:cubicBezTo>
                  <a:cubicBezTo>
                    <a:pt x="16200" y="102"/>
                    <a:pt x="15525" y="1249"/>
                    <a:pt x="14850" y="3352"/>
                  </a:cubicBezTo>
                  <a:cubicBezTo>
                    <a:pt x="14175" y="5454"/>
                    <a:pt x="13500" y="8513"/>
                    <a:pt x="13388" y="10520"/>
                  </a:cubicBezTo>
                  <a:cubicBezTo>
                    <a:pt x="13275" y="12527"/>
                    <a:pt x="13725" y="13483"/>
                    <a:pt x="15188" y="14247"/>
                  </a:cubicBezTo>
                  <a:cubicBezTo>
                    <a:pt x="16650" y="15012"/>
                    <a:pt x="19125" y="15585"/>
                    <a:pt x="21600" y="1615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3" name="Line"/>
            <p:cNvSpPr/>
            <p:nvPr/>
          </p:nvSpPr>
          <p:spPr>
            <a:xfrm>
              <a:off x="1784350" y="2408614"/>
              <a:ext cx="63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4" name="Line"/>
            <p:cNvSpPr/>
            <p:nvPr/>
          </p:nvSpPr>
          <p:spPr>
            <a:xfrm>
              <a:off x="1892300" y="2459414"/>
              <a:ext cx="5080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5" name="Line"/>
            <p:cNvSpPr/>
            <p:nvPr/>
          </p:nvSpPr>
          <p:spPr>
            <a:xfrm>
              <a:off x="2089150" y="2232260"/>
              <a:ext cx="133350" cy="182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3554"/>
                  </a:moveTo>
                  <a:cubicBezTo>
                    <a:pt x="686" y="2313"/>
                    <a:pt x="1371" y="1071"/>
                    <a:pt x="2743" y="451"/>
                  </a:cubicBezTo>
                  <a:cubicBezTo>
                    <a:pt x="4114" y="-170"/>
                    <a:pt x="6171" y="-170"/>
                    <a:pt x="7714" y="575"/>
                  </a:cubicBezTo>
                  <a:cubicBezTo>
                    <a:pt x="9257" y="1320"/>
                    <a:pt x="10286" y="2809"/>
                    <a:pt x="9429" y="5913"/>
                  </a:cubicBezTo>
                  <a:cubicBezTo>
                    <a:pt x="8571" y="9016"/>
                    <a:pt x="5829" y="13733"/>
                    <a:pt x="3943" y="16589"/>
                  </a:cubicBezTo>
                  <a:cubicBezTo>
                    <a:pt x="2057" y="19444"/>
                    <a:pt x="1029" y="20437"/>
                    <a:pt x="686" y="20189"/>
                  </a:cubicBezTo>
                  <a:cubicBezTo>
                    <a:pt x="343" y="19940"/>
                    <a:pt x="686" y="18451"/>
                    <a:pt x="3086" y="15471"/>
                  </a:cubicBezTo>
                  <a:cubicBezTo>
                    <a:pt x="5486" y="12492"/>
                    <a:pt x="9943" y="8023"/>
                    <a:pt x="12857" y="5416"/>
                  </a:cubicBezTo>
                  <a:cubicBezTo>
                    <a:pt x="15771" y="2809"/>
                    <a:pt x="17143" y="2064"/>
                    <a:pt x="17486" y="2313"/>
                  </a:cubicBezTo>
                  <a:cubicBezTo>
                    <a:pt x="17829" y="2561"/>
                    <a:pt x="17143" y="3802"/>
                    <a:pt x="16457" y="6037"/>
                  </a:cubicBezTo>
                  <a:cubicBezTo>
                    <a:pt x="15771" y="8271"/>
                    <a:pt x="15086" y="11499"/>
                    <a:pt x="15943" y="14230"/>
                  </a:cubicBezTo>
                  <a:cubicBezTo>
                    <a:pt x="16800" y="16961"/>
                    <a:pt x="19200" y="19196"/>
                    <a:pt x="21600" y="2143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6" name="Line"/>
            <p:cNvSpPr/>
            <p:nvPr/>
          </p:nvSpPr>
          <p:spPr>
            <a:xfrm>
              <a:off x="2286000" y="2357814"/>
              <a:ext cx="6985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73" y="0"/>
                    <a:pt x="6545" y="0"/>
                    <a:pt x="8836" y="1200"/>
                  </a:cubicBezTo>
                  <a:cubicBezTo>
                    <a:pt x="11127" y="2400"/>
                    <a:pt x="12436" y="4800"/>
                    <a:pt x="12764" y="7200"/>
                  </a:cubicBezTo>
                  <a:cubicBezTo>
                    <a:pt x="13091" y="9600"/>
                    <a:pt x="12436" y="12000"/>
                    <a:pt x="10145" y="14400"/>
                  </a:cubicBezTo>
                  <a:cubicBezTo>
                    <a:pt x="7855" y="16800"/>
                    <a:pt x="3927" y="19200"/>
                    <a:pt x="3600" y="20400"/>
                  </a:cubicBezTo>
                  <a:cubicBezTo>
                    <a:pt x="3273" y="21600"/>
                    <a:pt x="6545" y="21600"/>
                    <a:pt x="10145" y="21600"/>
                  </a:cubicBezTo>
                  <a:cubicBezTo>
                    <a:pt x="13745" y="21600"/>
                    <a:pt x="17673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7" name="Line"/>
            <p:cNvSpPr/>
            <p:nvPr/>
          </p:nvSpPr>
          <p:spPr>
            <a:xfrm>
              <a:off x="2374900" y="2465764"/>
              <a:ext cx="698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8" name="Line"/>
            <p:cNvSpPr/>
            <p:nvPr/>
          </p:nvSpPr>
          <p:spPr>
            <a:xfrm>
              <a:off x="2673349" y="2497514"/>
              <a:ext cx="76201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9" name="Line"/>
            <p:cNvSpPr/>
            <p:nvPr/>
          </p:nvSpPr>
          <p:spPr>
            <a:xfrm>
              <a:off x="2825750" y="2472114"/>
              <a:ext cx="3111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380" y="21600"/>
                    <a:pt x="6759" y="21600"/>
                    <a:pt x="9624" y="20880"/>
                  </a:cubicBezTo>
                  <a:cubicBezTo>
                    <a:pt x="12490" y="20160"/>
                    <a:pt x="14841" y="18720"/>
                    <a:pt x="16751" y="15120"/>
                  </a:cubicBezTo>
                  <a:cubicBezTo>
                    <a:pt x="18661" y="11520"/>
                    <a:pt x="20131" y="57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0" name="Line"/>
            <p:cNvSpPr/>
            <p:nvPr/>
          </p:nvSpPr>
          <p:spPr>
            <a:xfrm>
              <a:off x="3289299" y="2503864"/>
              <a:ext cx="381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1" name="Line"/>
            <p:cNvSpPr/>
            <p:nvPr/>
          </p:nvSpPr>
          <p:spPr>
            <a:xfrm>
              <a:off x="3549649" y="2239515"/>
              <a:ext cx="205520" cy="232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193" fill="norm" stroke="1" extrusionOk="0">
                  <a:moveTo>
                    <a:pt x="0" y="2679"/>
                  </a:moveTo>
                  <a:cubicBezTo>
                    <a:pt x="661" y="1715"/>
                    <a:pt x="1322" y="750"/>
                    <a:pt x="2204" y="268"/>
                  </a:cubicBezTo>
                  <a:cubicBezTo>
                    <a:pt x="3086" y="-214"/>
                    <a:pt x="4188" y="-214"/>
                    <a:pt x="6171" y="1715"/>
                  </a:cubicBezTo>
                  <a:cubicBezTo>
                    <a:pt x="8155" y="3643"/>
                    <a:pt x="11020" y="7500"/>
                    <a:pt x="11020" y="10972"/>
                  </a:cubicBezTo>
                  <a:cubicBezTo>
                    <a:pt x="11020" y="14443"/>
                    <a:pt x="8155" y="17529"/>
                    <a:pt x="6171" y="19265"/>
                  </a:cubicBezTo>
                  <a:cubicBezTo>
                    <a:pt x="4188" y="21000"/>
                    <a:pt x="3086" y="21386"/>
                    <a:pt x="2535" y="21000"/>
                  </a:cubicBezTo>
                  <a:cubicBezTo>
                    <a:pt x="1984" y="20615"/>
                    <a:pt x="1984" y="19457"/>
                    <a:pt x="3637" y="16950"/>
                  </a:cubicBezTo>
                  <a:cubicBezTo>
                    <a:pt x="5290" y="14443"/>
                    <a:pt x="8596" y="10586"/>
                    <a:pt x="11131" y="7982"/>
                  </a:cubicBezTo>
                  <a:cubicBezTo>
                    <a:pt x="13665" y="5379"/>
                    <a:pt x="15429" y="4029"/>
                    <a:pt x="17302" y="2775"/>
                  </a:cubicBezTo>
                  <a:cubicBezTo>
                    <a:pt x="19176" y="1522"/>
                    <a:pt x="21159" y="365"/>
                    <a:pt x="21380" y="461"/>
                  </a:cubicBezTo>
                  <a:cubicBezTo>
                    <a:pt x="21600" y="557"/>
                    <a:pt x="20057" y="1907"/>
                    <a:pt x="18184" y="4511"/>
                  </a:cubicBezTo>
                  <a:cubicBezTo>
                    <a:pt x="16310" y="7115"/>
                    <a:pt x="14106" y="10972"/>
                    <a:pt x="13445" y="13768"/>
                  </a:cubicBezTo>
                  <a:cubicBezTo>
                    <a:pt x="12784" y="16565"/>
                    <a:pt x="13665" y="18300"/>
                    <a:pt x="14988" y="19361"/>
                  </a:cubicBezTo>
                  <a:cubicBezTo>
                    <a:pt x="16310" y="20422"/>
                    <a:pt x="18073" y="20807"/>
                    <a:pt x="19837" y="2119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2" name="Line"/>
            <p:cNvSpPr/>
            <p:nvPr/>
          </p:nvSpPr>
          <p:spPr>
            <a:xfrm>
              <a:off x="3808271" y="2427664"/>
              <a:ext cx="71580" cy="113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0" h="21422" fill="norm" stroke="1" extrusionOk="0">
                  <a:moveTo>
                    <a:pt x="20870" y="0"/>
                  </a:moveTo>
                  <a:cubicBezTo>
                    <a:pt x="15316" y="2400"/>
                    <a:pt x="9761" y="4800"/>
                    <a:pt x="6367" y="7000"/>
                  </a:cubicBezTo>
                  <a:cubicBezTo>
                    <a:pt x="2973" y="9200"/>
                    <a:pt x="1739" y="11200"/>
                    <a:pt x="813" y="13200"/>
                  </a:cubicBezTo>
                  <a:cubicBezTo>
                    <a:pt x="-113" y="15200"/>
                    <a:pt x="-730" y="17200"/>
                    <a:pt x="1739" y="18800"/>
                  </a:cubicBezTo>
                  <a:cubicBezTo>
                    <a:pt x="4207" y="20400"/>
                    <a:pt x="9761" y="21600"/>
                    <a:pt x="13464" y="21400"/>
                  </a:cubicBezTo>
                  <a:cubicBezTo>
                    <a:pt x="17167" y="21200"/>
                    <a:pt x="19019" y="19600"/>
                    <a:pt x="18401" y="18800"/>
                  </a:cubicBezTo>
                  <a:cubicBezTo>
                    <a:pt x="17784" y="18000"/>
                    <a:pt x="14699" y="18000"/>
                    <a:pt x="11304" y="18200"/>
                  </a:cubicBezTo>
                  <a:cubicBezTo>
                    <a:pt x="7910" y="18400"/>
                    <a:pt x="4207" y="18800"/>
                    <a:pt x="504" y="192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3" name="Line"/>
            <p:cNvSpPr/>
            <p:nvPr/>
          </p:nvSpPr>
          <p:spPr>
            <a:xfrm>
              <a:off x="1600200" y="2003157"/>
              <a:ext cx="146050" cy="11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1" fill="norm" stroke="1" extrusionOk="0">
                  <a:moveTo>
                    <a:pt x="0" y="3422"/>
                  </a:moveTo>
                  <a:cubicBezTo>
                    <a:pt x="939" y="1822"/>
                    <a:pt x="1878" y="222"/>
                    <a:pt x="3130" y="22"/>
                  </a:cubicBezTo>
                  <a:cubicBezTo>
                    <a:pt x="4383" y="-178"/>
                    <a:pt x="5948" y="1022"/>
                    <a:pt x="6887" y="2622"/>
                  </a:cubicBezTo>
                  <a:cubicBezTo>
                    <a:pt x="7826" y="4222"/>
                    <a:pt x="8139" y="6222"/>
                    <a:pt x="8296" y="8222"/>
                  </a:cubicBezTo>
                  <a:cubicBezTo>
                    <a:pt x="8452" y="10222"/>
                    <a:pt x="8452" y="12222"/>
                    <a:pt x="7826" y="14422"/>
                  </a:cubicBezTo>
                  <a:cubicBezTo>
                    <a:pt x="7200" y="16622"/>
                    <a:pt x="5948" y="19022"/>
                    <a:pt x="6104" y="20222"/>
                  </a:cubicBezTo>
                  <a:cubicBezTo>
                    <a:pt x="6261" y="21422"/>
                    <a:pt x="7826" y="21422"/>
                    <a:pt x="10643" y="21022"/>
                  </a:cubicBezTo>
                  <a:cubicBezTo>
                    <a:pt x="13461" y="20622"/>
                    <a:pt x="17530" y="19822"/>
                    <a:pt x="21600" y="1902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4" name="Line"/>
            <p:cNvSpPr/>
            <p:nvPr/>
          </p:nvSpPr>
          <p:spPr>
            <a:xfrm>
              <a:off x="2235200" y="2046664"/>
              <a:ext cx="114300" cy="113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fill="norm" stroke="1" extrusionOk="0">
                  <a:moveTo>
                    <a:pt x="0" y="6000"/>
                  </a:moveTo>
                  <a:cubicBezTo>
                    <a:pt x="0" y="4000"/>
                    <a:pt x="0" y="2000"/>
                    <a:pt x="1000" y="1000"/>
                  </a:cubicBezTo>
                  <a:cubicBezTo>
                    <a:pt x="2000" y="0"/>
                    <a:pt x="4000" y="0"/>
                    <a:pt x="6000" y="0"/>
                  </a:cubicBezTo>
                  <a:cubicBezTo>
                    <a:pt x="8000" y="0"/>
                    <a:pt x="10000" y="0"/>
                    <a:pt x="11200" y="1200"/>
                  </a:cubicBezTo>
                  <a:cubicBezTo>
                    <a:pt x="12400" y="2400"/>
                    <a:pt x="12800" y="4800"/>
                    <a:pt x="11600" y="7600"/>
                  </a:cubicBezTo>
                  <a:cubicBezTo>
                    <a:pt x="10400" y="10400"/>
                    <a:pt x="7600" y="13600"/>
                    <a:pt x="5400" y="16000"/>
                  </a:cubicBezTo>
                  <a:cubicBezTo>
                    <a:pt x="3200" y="18400"/>
                    <a:pt x="1600" y="20000"/>
                    <a:pt x="2400" y="20800"/>
                  </a:cubicBezTo>
                  <a:cubicBezTo>
                    <a:pt x="3200" y="21600"/>
                    <a:pt x="6400" y="21600"/>
                    <a:pt x="10000" y="21000"/>
                  </a:cubicBezTo>
                  <a:cubicBezTo>
                    <a:pt x="13600" y="20400"/>
                    <a:pt x="17600" y="19200"/>
                    <a:pt x="21600" y="180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5" name="Line"/>
            <p:cNvSpPr/>
            <p:nvPr/>
          </p:nvSpPr>
          <p:spPr>
            <a:xfrm>
              <a:off x="3835400" y="2063511"/>
              <a:ext cx="139700" cy="120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3" fill="norm" stroke="1" extrusionOk="0">
                  <a:moveTo>
                    <a:pt x="0" y="4857"/>
                  </a:moveTo>
                  <a:cubicBezTo>
                    <a:pt x="1309" y="2995"/>
                    <a:pt x="2618" y="1133"/>
                    <a:pt x="4255" y="388"/>
                  </a:cubicBezTo>
                  <a:cubicBezTo>
                    <a:pt x="5891" y="-357"/>
                    <a:pt x="7855" y="15"/>
                    <a:pt x="8836" y="1133"/>
                  </a:cubicBezTo>
                  <a:cubicBezTo>
                    <a:pt x="9818" y="2250"/>
                    <a:pt x="9818" y="4112"/>
                    <a:pt x="8836" y="6719"/>
                  </a:cubicBezTo>
                  <a:cubicBezTo>
                    <a:pt x="7855" y="9326"/>
                    <a:pt x="5891" y="12677"/>
                    <a:pt x="4418" y="15098"/>
                  </a:cubicBezTo>
                  <a:cubicBezTo>
                    <a:pt x="2945" y="17519"/>
                    <a:pt x="1964" y="19009"/>
                    <a:pt x="2455" y="19940"/>
                  </a:cubicBezTo>
                  <a:cubicBezTo>
                    <a:pt x="2945" y="20871"/>
                    <a:pt x="4909" y="21243"/>
                    <a:pt x="8345" y="21243"/>
                  </a:cubicBezTo>
                  <a:cubicBezTo>
                    <a:pt x="11782" y="21243"/>
                    <a:pt x="16691" y="20871"/>
                    <a:pt x="21600" y="204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6" name="Line"/>
            <p:cNvSpPr/>
            <p:nvPr/>
          </p:nvSpPr>
          <p:spPr>
            <a:xfrm>
              <a:off x="1339849" y="5101014"/>
              <a:ext cx="289560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84" y="686"/>
                    <a:pt x="1168" y="1371"/>
                    <a:pt x="1713" y="2057"/>
                  </a:cubicBezTo>
                  <a:cubicBezTo>
                    <a:pt x="2258" y="2743"/>
                    <a:pt x="2763" y="3429"/>
                    <a:pt x="3339" y="3771"/>
                  </a:cubicBezTo>
                  <a:cubicBezTo>
                    <a:pt x="3916" y="4114"/>
                    <a:pt x="4563" y="4114"/>
                    <a:pt x="5203" y="4114"/>
                  </a:cubicBezTo>
                  <a:cubicBezTo>
                    <a:pt x="5842" y="4114"/>
                    <a:pt x="6474" y="4114"/>
                    <a:pt x="7018" y="4286"/>
                  </a:cubicBezTo>
                  <a:cubicBezTo>
                    <a:pt x="7563" y="4457"/>
                    <a:pt x="8021" y="4800"/>
                    <a:pt x="8526" y="5143"/>
                  </a:cubicBezTo>
                  <a:cubicBezTo>
                    <a:pt x="9032" y="5486"/>
                    <a:pt x="9584" y="5829"/>
                    <a:pt x="10113" y="6171"/>
                  </a:cubicBezTo>
                  <a:cubicBezTo>
                    <a:pt x="10642" y="6514"/>
                    <a:pt x="11147" y="6857"/>
                    <a:pt x="11645" y="7371"/>
                  </a:cubicBezTo>
                  <a:cubicBezTo>
                    <a:pt x="12142" y="7886"/>
                    <a:pt x="12632" y="8571"/>
                    <a:pt x="13216" y="9600"/>
                  </a:cubicBezTo>
                  <a:cubicBezTo>
                    <a:pt x="13800" y="10629"/>
                    <a:pt x="14479" y="12000"/>
                    <a:pt x="15118" y="13029"/>
                  </a:cubicBezTo>
                  <a:cubicBezTo>
                    <a:pt x="15758" y="14057"/>
                    <a:pt x="16358" y="14743"/>
                    <a:pt x="16926" y="15600"/>
                  </a:cubicBezTo>
                  <a:cubicBezTo>
                    <a:pt x="17495" y="16457"/>
                    <a:pt x="18032" y="17486"/>
                    <a:pt x="18687" y="18343"/>
                  </a:cubicBezTo>
                  <a:cubicBezTo>
                    <a:pt x="19342" y="19200"/>
                    <a:pt x="20116" y="19886"/>
                    <a:pt x="20621" y="20400"/>
                  </a:cubicBezTo>
                  <a:cubicBezTo>
                    <a:pt x="21126" y="20914"/>
                    <a:pt x="21363" y="2125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7" name="Line"/>
            <p:cNvSpPr/>
            <p:nvPr/>
          </p:nvSpPr>
          <p:spPr>
            <a:xfrm>
              <a:off x="1445804" y="3864499"/>
              <a:ext cx="205197" cy="28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179" fill="norm" stroke="1" extrusionOk="0">
                  <a:moveTo>
                    <a:pt x="208" y="4568"/>
                  </a:moveTo>
                  <a:cubicBezTo>
                    <a:pt x="-13" y="3629"/>
                    <a:pt x="-233" y="2689"/>
                    <a:pt x="538" y="2142"/>
                  </a:cubicBezTo>
                  <a:cubicBezTo>
                    <a:pt x="1310" y="1594"/>
                    <a:pt x="3073" y="1437"/>
                    <a:pt x="4506" y="1515"/>
                  </a:cubicBezTo>
                  <a:cubicBezTo>
                    <a:pt x="5938" y="1594"/>
                    <a:pt x="7040" y="1907"/>
                    <a:pt x="8143" y="4020"/>
                  </a:cubicBezTo>
                  <a:cubicBezTo>
                    <a:pt x="9245" y="6133"/>
                    <a:pt x="10347" y="10046"/>
                    <a:pt x="10347" y="13098"/>
                  </a:cubicBezTo>
                  <a:cubicBezTo>
                    <a:pt x="10347" y="16150"/>
                    <a:pt x="9245" y="18342"/>
                    <a:pt x="8253" y="19672"/>
                  </a:cubicBezTo>
                  <a:cubicBezTo>
                    <a:pt x="7261" y="21002"/>
                    <a:pt x="6379" y="21472"/>
                    <a:pt x="5938" y="21002"/>
                  </a:cubicBezTo>
                  <a:cubicBezTo>
                    <a:pt x="5498" y="20533"/>
                    <a:pt x="5498" y="19124"/>
                    <a:pt x="6930" y="16933"/>
                  </a:cubicBezTo>
                  <a:cubicBezTo>
                    <a:pt x="8363" y="14742"/>
                    <a:pt x="11228" y="11768"/>
                    <a:pt x="13653" y="9107"/>
                  </a:cubicBezTo>
                  <a:cubicBezTo>
                    <a:pt x="16077" y="6446"/>
                    <a:pt x="18061" y="4098"/>
                    <a:pt x="19163" y="2533"/>
                  </a:cubicBezTo>
                  <a:cubicBezTo>
                    <a:pt x="20265" y="968"/>
                    <a:pt x="20485" y="185"/>
                    <a:pt x="20045" y="29"/>
                  </a:cubicBezTo>
                  <a:cubicBezTo>
                    <a:pt x="19604" y="-128"/>
                    <a:pt x="18502" y="342"/>
                    <a:pt x="17730" y="2063"/>
                  </a:cubicBezTo>
                  <a:cubicBezTo>
                    <a:pt x="16959" y="3785"/>
                    <a:pt x="16518" y="6759"/>
                    <a:pt x="16738" y="9420"/>
                  </a:cubicBezTo>
                  <a:cubicBezTo>
                    <a:pt x="16959" y="12081"/>
                    <a:pt x="17840" y="14429"/>
                    <a:pt x="18722" y="15837"/>
                  </a:cubicBezTo>
                  <a:cubicBezTo>
                    <a:pt x="19604" y="17246"/>
                    <a:pt x="20485" y="17715"/>
                    <a:pt x="21367" y="1818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8" name="Line"/>
            <p:cNvSpPr/>
            <p:nvPr/>
          </p:nvSpPr>
          <p:spPr>
            <a:xfrm>
              <a:off x="1765300" y="4065964"/>
              <a:ext cx="63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9" name="Line"/>
            <p:cNvSpPr/>
            <p:nvPr/>
          </p:nvSpPr>
          <p:spPr>
            <a:xfrm>
              <a:off x="1841500" y="4154864"/>
              <a:ext cx="381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0" name="Line"/>
            <p:cNvSpPr/>
            <p:nvPr/>
          </p:nvSpPr>
          <p:spPr>
            <a:xfrm>
              <a:off x="2032000" y="4110414"/>
              <a:ext cx="2159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1" name="Line"/>
            <p:cNvSpPr/>
            <p:nvPr/>
          </p:nvSpPr>
          <p:spPr>
            <a:xfrm>
              <a:off x="2324100" y="4129464"/>
              <a:ext cx="952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2" name="Line"/>
            <p:cNvSpPr/>
            <p:nvPr/>
          </p:nvSpPr>
          <p:spPr>
            <a:xfrm>
              <a:off x="2489200" y="4148514"/>
              <a:ext cx="6350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3" name="Line"/>
            <p:cNvSpPr/>
            <p:nvPr/>
          </p:nvSpPr>
          <p:spPr>
            <a:xfrm>
              <a:off x="2747287" y="3902980"/>
              <a:ext cx="281664" cy="258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26" fill="norm" stroke="1" extrusionOk="0">
                  <a:moveTo>
                    <a:pt x="172" y="5093"/>
                  </a:moveTo>
                  <a:cubicBezTo>
                    <a:pt x="11" y="3688"/>
                    <a:pt x="-150" y="2283"/>
                    <a:pt x="253" y="1580"/>
                  </a:cubicBezTo>
                  <a:cubicBezTo>
                    <a:pt x="656" y="878"/>
                    <a:pt x="1623" y="878"/>
                    <a:pt x="3316" y="2195"/>
                  </a:cubicBezTo>
                  <a:cubicBezTo>
                    <a:pt x="5008" y="3512"/>
                    <a:pt x="7426" y="6146"/>
                    <a:pt x="8232" y="9132"/>
                  </a:cubicBezTo>
                  <a:cubicBezTo>
                    <a:pt x="9038" y="12117"/>
                    <a:pt x="8232" y="15454"/>
                    <a:pt x="7426" y="17473"/>
                  </a:cubicBezTo>
                  <a:cubicBezTo>
                    <a:pt x="6620" y="19493"/>
                    <a:pt x="5814" y="20195"/>
                    <a:pt x="5008" y="20722"/>
                  </a:cubicBezTo>
                  <a:cubicBezTo>
                    <a:pt x="4202" y="21249"/>
                    <a:pt x="3396" y="21600"/>
                    <a:pt x="2913" y="21337"/>
                  </a:cubicBezTo>
                  <a:cubicBezTo>
                    <a:pt x="2429" y="21073"/>
                    <a:pt x="2268" y="20195"/>
                    <a:pt x="3154" y="18000"/>
                  </a:cubicBezTo>
                  <a:cubicBezTo>
                    <a:pt x="4041" y="15805"/>
                    <a:pt x="5975" y="12293"/>
                    <a:pt x="8071" y="9307"/>
                  </a:cubicBezTo>
                  <a:cubicBezTo>
                    <a:pt x="10166" y="6322"/>
                    <a:pt x="12423" y="3863"/>
                    <a:pt x="13793" y="2283"/>
                  </a:cubicBezTo>
                  <a:cubicBezTo>
                    <a:pt x="15163" y="702"/>
                    <a:pt x="15647" y="0"/>
                    <a:pt x="15647" y="0"/>
                  </a:cubicBezTo>
                  <a:cubicBezTo>
                    <a:pt x="15647" y="0"/>
                    <a:pt x="15163" y="702"/>
                    <a:pt x="14116" y="2810"/>
                  </a:cubicBezTo>
                  <a:cubicBezTo>
                    <a:pt x="13068" y="4917"/>
                    <a:pt x="11456" y="8429"/>
                    <a:pt x="10650" y="11327"/>
                  </a:cubicBezTo>
                  <a:cubicBezTo>
                    <a:pt x="9844" y="14224"/>
                    <a:pt x="9844" y="16507"/>
                    <a:pt x="10569" y="17912"/>
                  </a:cubicBezTo>
                  <a:cubicBezTo>
                    <a:pt x="11295" y="19317"/>
                    <a:pt x="12746" y="19844"/>
                    <a:pt x="14680" y="19844"/>
                  </a:cubicBezTo>
                  <a:cubicBezTo>
                    <a:pt x="16614" y="19844"/>
                    <a:pt x="19032" y="19317"/>
                    <a:pt x="21450" y="1879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4" name="Line"/>
            <p:cNvSpPr/>
            <p:nvPr/>
          </p:nvSpPr>
          <p:spPr>
            <a:xfrm>
              <a:off x="2992126" y="4129464"/>
              <a:ext cx="55874" cy="129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274" fill="norm" stroke="1" extrusionOk="0">
                  <a:moveTo>
                    <a:pt x="21118" y="0"/>
                  </a:moveTo>
                  <a:cubicBezTo>
                    <a:pt x="13918" y="2439"/>
                    <a:pt x="6718" y="4877"/>
                    <a:pt x="3118" y="7665"/>
                  </a:cubicBezTo>
                  <a:cubicBezTo>
                    <a:pt x="-482" y="10452"/>
                    <a:pt x="-482" y="13587"/>
                    <a:pt x="718" y="15852"/>
                  </a:cubicBezTo>
                  <a:cubicBezTo>
                    <a:pt x="1918" y="18116"/>
                    <a:pt x="4318" y="19510"/>
                    <a:pt x="7518" y="20381"/>
                  </a:cubicBezTo>
                  <a:cubicBezTo>
                    <a:pt x="10718" y="21252"/>
                    <a:pt x="14718" y="21600"/>
                    <a:pt x="16318" y="20903"/>
                  </a:cubicBezTo>
                  <a:cubicBezTo>
                    <a:pt x="17918" y="20206"/>
                    <a:pt x="17118" y="18465"/>
                    <a:pt x="14318" y="16723"/>
                  </a:cubicBezTo>
                  <a:cubicBezTo>
                    <a:pt x="11518" y="14981"/>
                    <a:pt x="6718" y="13239"/>
                    <a:pt x="1918" y="1149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5" name="Line"/>
            <p:cNvSpPr/>
            <p:nvPr/>
          </p:nvSpPr>
          <p:spPr>
            <a:xfrm>
              <a:off x="2965450" y="3761164"/>
              <a:ext cx="158750" cy="81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fill="norm" stroke="1" extrusionOk="0">
                  <a:moveTo>
                    <a:pt x="0" y="0"/>
                  </a:moveTo>
                  <a:cubicBezTo>
                    <a:pt x="1152" y="1662"/>
                    <a:pt x="2304" y="3323"/>
                    <a:pt x="3024" y="5538"/>
                  </a:cubicBezTo>
                  <a:cubicBezTo>
                    <a:pt x="3744" y="7754"/>
                    <a:pt x="4032" y="10523"/>
                    <a:pt x="4032" y="13846"/>
                  </a:cubicBezTo>
                  <a:cubicBezTo>
                    <a:pt x="4032" y="17169"/>
                    <a:pt x="3744" y="21046"/>
                    <a:pt x="3600" y="21323"/>
                  </a:cubicBezTo>
                  <a:cubicBezTo>
                    <a:pt x="3456" y="21600"/>
                    <a:pt x="3456" y="18277"/>
                    <a:pt x="3744" y="15231"/>
                  </a:cubicBezTo>
                  <a:cubicBezTo>
                    <a:pt x="4032" y="12185"/>
                    <a:pt x="4608" y="9415"/>
                    <a:pt x="5184" y="6646"/>
                  </a:cubicBezTo>
                  <a:cubicBezTo>
                    <a:pt x="5760" y="3877"/>
                    <a:pt x="6336" y="1108"/>
                    <a:pt x="7200" y="554"/>
                  </a:cubicBezTo>
                  <a:cubicBezTo>
                    <a:pt x="8064" y="0"/>
                    <a:pt x="9216" y="1662"/>
                    <a:pt x="10224" y="3600"/>
                  </a:cubicBezTo>
                  <a:cubicBezTo>
                    <a:pt x="11232" y="5538"/>
                    <a:pt x="12096" y="7754"/>
                    <a:pt x="13104" y="6923"/>
                  </a:cubicBezTo>
                  <a:cubicBezTo>
                    <a:pt x="14112" y="6092"/>
                    <a:pt x="15264" y="2215"/>
                    <a:pt x="16272" y="1938"/>
                  </a:cubicBezTo>
                  <a:cubicBezTo>
                    <a:pt x="17280" y="1662"/>
                    <a:pt x="18144" y="4985"/>
                    <a:pt x="19008" y="7754"/>
                  </a:cubicBezTo>
                  <a:cubicBezTo>
                    <a:pt x="19872" y="10523"/>
                    <a:pt x="20736" y="12738"/>
                    <a:pt x="21600" y="1495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6" name="Line"/>
            <p:cNvSpPr/>
            <p:nvPr/>
          </p:nvSpPr>
          <p:spPr>
            <a:xfrm>
              <a:off x="1631950" y="3694397"/>
              <a:ext cx="133350" cy="75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6" fill="norm" stroke="1" extrusionOk="0">
                  <a:moveTo>
                    <a:pt x="0" y="8126"/>
                  </a:moveTo>
                  <a:cubicBezTo>
                    <a:pt x="1029" y="10526"/>
                    <a:pt x="2057" y="12926"/>
                    <a:pt x="2743" y="15626"/>
                  </a:cubicBezTo>
                  <a:cubicBezTo>
                    <a:pt x="3429" y="18326"/>
                    <a:pt x="3771" y="21326"/>
                    <a:pt x="3943" y="21326"/>
                  </a:cubicBezTo>
                  <a:cubicBezTo>
                    <a:pt x="4114" y="21326"/>
                    <a:pt x="4114" y="18326"/>
                    <a:pt x="4286" y="15326"/>
                  </a:cubicBezTo>
                  <a:cubicBezTo>
                    <a:pt x="4457" y="12326"/>
                    <a:pt x="4800" y="9326"/>
                    <a:pt x="5314" y="6326"/>
                  </a:cubicBezTo>
                  <a:cubicBezTo>
                    <a:pt x="5829" y="3326"/>
                    <a:pt x="6514" y="326"/>
                    <a:pt x="7371" y="26"/>
                  </a:cubicBezTo>
                  <a:cubicBezTo>
                    <a:pt x="8229" y="-274"/>
                    <a:pt x="9257" y="2126"/>
                    <a:pt x="10629" y="2426"/>
                  </a:cubicBezTo>
                  <a:cubicBezTo>
                    <a:pt x="12000" y="2726"/>
                    <a:pt x="13714" y="926"/>
                    <a:pt x="15600" y="926"/>
                  </a:cubicBezTo>
                  <a:cubicBezTo>
                    <a:pt x="17486" y="926"/>
                    <a:pt x="19543" y="2726"/>
                    <a:pt x="20571" y="6026"/>
                  </a:cubicBezTo>
                  <a:cubicBezTo>
                    <a:pt x="21600" y="9326"/>
                    <a:pt x="21600" y="14126"/>
                    <a:pt x="21600" y="1892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7" name="Line"/>
            <p:cNvSpPr/>
            <p:nvPr/>
          </p:nvSpPr>
          <p:spPr>
            <a:xfrm>
              <a:off x="1125022" y="-1"/>
              <a:ext cx="1019162" cy="6943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576" fill="norm" stroke="1" extrusionOk="0">
                  <a:moveTo>
                    <a:pt x="16077" y="598"/>
                  </a:moveTo>
                  <a:cubicBezTo>
                    <a:pt x="16077" y="486"/>
                    <a:pt x="16077" y="374"/>
                    <a:pt x="16010" y="305"/>
                  </a:cubicBezTo>
                  <a:cubicBezTo>
                    <a:pt x="15943" y="236"/>
                    <a:pt x="15809" y="210"/>
                    <a:pt x="15272" y="183"/>
                  </a:cubicBezTo>
                  <a:cubicBezTo>
                    <a:pt x="14735" y="157"/>
                    <a:pt x="13796" y="131"/>
                    <a:pt x="12835" y="137"/>
                  </a:cubicBezTo>
                  <a:cubicBezTo>
                    <a:pt x="11873" y="144"/>
                    <a:pt x="10890" y="183"/>
                    <a:pt x="9906" y="269"/>
                  </a:cubicBezTo>
                  <a:cubicBezTo>
                    <a:pt x="8922" y="354"/>
                    <a:pt x="7938" y="486"/>
                    <a:pt x="7200" y="611"/>
                  </a:cubicBezTo>
                  <a:cubicBezTo>
                    <a:pt x="6462" y="736"/>
                    <a:pt x="5970" y="854"/>
                    <a:pt x="5769" y="1009"/>
                  </a:cubicBezTo>
                  <a:cubicBezTo>
                    <a:pt x="5568" y="1163"/>
                    <a:pt x="5657" y="1354"/>
                    <a:pt x="5791" y="1542"/>
                  </a:cubicBezTo>
                  <a:cubicBezTo>
                    <a:pt x="5926" y="1729"/>
                    <a:pt x="6104" y="1913"/>
                    <a:pt x="6239" y="2110"/>
                  </a:cubicBezTo>
                  <a:cubicBezTo>
                    <a:pt x="6373" y="2308"/>
                    <a:pt x="6462" y="2518"/>
                    <a:pt x="6529" y="2745"/>
                  </a:cubicBezTo>
                  <a:cubicBezTo>
                    <a:pt x="6596" y="2972"/>
                    <a:pt x="6641" y="3215"/>
                    <a:pt x="6663" y="3459"/>
                  </a:cubicBezTo>
                  <a:cubicBezTo>
                    <a:pt x="6686" y="3702"/>
                    <a:pt x="6686" y="3946"/>
                    <a:pt x="6641" y="4169"/>
                  </a:cubicBezTo>
                  <a:cubicBezTo>
                    <a:pt x="6596" y="4393"/>
                    <a:pt x="6507" y="4597"/>
                    <a:pt x="6328" y="4820"/>
                  </a:cubicBezTo>
                  <a:cubicBezTo>
                    <a:pt x="6149" y="5044"/>
                    <a:pt x="5881" y="5287"/>
                    <a:pt x="5523" y="5511"/>
                  </a:cubicBezTo>
                  <a:cubicBezTo>
                    <a:pt x="5165" y="5735"/>
                    <a:pt x="4718" y="5938"/>
                    <a:pt x="4360" y="6156"/>
                  </a:cubicBezTo>
                  <a:cubicBezTo>
                    <a:pt x="4003" y="6373"/>
                    <a:pt x="3734" y="6603"/>
                    <a:pt x="3578" y="6846"/>
                  </a:cubicBezTo>
                  <a:cubicBezTo>
                    <a:pt x="3421" y="7090"/>
                    <a:pt x="3376" y="7346"/>
                    <a:pt x="3376" y="7583"/>
                  </a:cubicBezTo>
                  <a:cubicBezTo>
                    <a:pt x="3376" y="7820"/>
                    <a:pt x="3421" y="8037"/>
                    <a:pt x="3578" y="8280"/>
                  </a:cubicBezTo>
                  <a:cubicBezTo>
                    <a:pt x="3734" y="8523"/>
                    <a:pt x="4003" y="8793"/>
                    <a:pt x="4181" y="9030"/>
                  </a:cubicBezTo>
                  <a:cubicBezTo>
                    <a:pt x="4360" y="9267"/>
                    <a:pt x="4450" y="9471"/>
                    <a:pt x="4517" y="9678"/>
                  </a:cubicBezTo>
                  <a:cubicBezTo>
                    <a:pt x="4584" y="9885"/>
                    <a:pt x="4629" y="10095"/>
                    <a:pt x="4584" y="10309"/>
                  </a:cubicBezTo>
                  <a:cubicBezTo>
                    <a:pt x="4539" y="10523"/>
                    <a:pt x="4405" y="10740"/>
                    <a:pt x="4226" y="10983"/>
                  </a:cubicBezTo>
                  <a:cubicBezTo>
                    <a:pt x="4047" y="11227"/>
                    <a:pt x="3824" y="11496"/>
                    <a:pt x="3622" y="11733"/>
                  </a:cubicBezTo>
                  <a:cubicBezTo>
                    <a:pt x="3421" y="11970"/>
                    <a:pt x="3242" y="12174"/>
                    <a:pt x="3063" y="12378"/>
                  </a:cubicBezTo>
                  <a:cubicBezTo>
                    <a:pt x="2885" y="12582"/>
                    <a:pt x="2706" y="12786"/>
                    <a:pt x="2572" y="12993"/>
                  </a:cubicBezTo>
                  <a:cubicBezTo>
                    <a:pt x="2437" y="13200"/>
                    <a:pt x="2348" y="13410"/>
                    <a:pt x="2258" y="13624"/>
                  </a:cubicBezTo>
                  <a:cubicBezTo>
                    <a:pt x="2169" y="13838"/>
                    <a:pt x="2080" y="14055"/>
                    <a:pt x="1945" y="14288"/>
                  </a:cubicBezTo>
                  <a:cubicBezTo>
                    <a:pt x="1811" y="14522"/>
                    <a:pt x="1632" y="14772"/>
                    <a:pt x="1498" y="15005"/>
                  </a:cubicBezTo>
                  <a:cubicBezTo>
                    <a:pt x="1364" y="15239"/>
                    <a:pt x="1275" y="15456"/>
                    <a:pt x="1208" y="15673"/>
                  </a:cubicBezTo>
                  <a:cubicBezTo>
                    <a:pt x="1140" y="15890"/>
                    <a:pt x="1096" y="16107"/>
                    <a:pt x="1051" y="16341"/>
                  </a:cubicBezTo>
                  <a:cubicBezTo>
                    <a:pt x="1006" y="16574"/>
                    <a:pt x="962" y="16824"/>
                    <a:pt x="917" y="17051"/>
                  </a:cubicBezTo>
                  <a:cubicBezTo>
                    <a:pt x="872" y="17278"/>
                    <a:pt x="827" y="17482"/>
                    <a:pt x="850" y="17682"/>
                  </a:cubicBezTo>
                  <a:cubicBezTo>
                    <a:pt x="872" y="17883"/>
                    <a:pt x="962" y="18080"/>
                    <a:pt x="1029" y="18304"/>
                  </a:cubicBezTo>
                  <a:cubicBezTo>
                    <a:pt x="1096" y="18528"/>
                    <a:pt x="1140" y="18777"/>
                    <a:pt x="1185" y="19001"/>
                  </a:cubicBezTo>
                  <a:cubicBezTo>
                    <a:pt x="1230" y="19225"/>
                    <a:pt x="1275" y="19422"/>
                    <a:pt x="1208" y="19600"/>
                  </a:cubicBezTo>
                  <a:cubicBezTo>
                    <a:pt x="1140" y="19777"/>
                    <a:pt x="962" y="19935"/>
                    <a:pt x="716" y="20109"/>
                  </a:cubicBezTo>
                  <a:cubicBezTo>
                    <a:pt x="470" y="20284"/>
                    <a:pt x="157" y="20474"/>
                    <a:pt x="45" y="20645"/>
                  </a:cubicBezTo>
                  <a:cubicBezTo>
                    <a:pt x="-67" y="20816"/>
                    <a:pt x="22" y="20968"/>
                    <a:pt x="425" y="21096"/>
                  </a:cubicBezTo>
                  <a:cubicBezTo>
                    <a:pt x="827" y="21224"/>
                    <a:pt x="1543" y="21329"/>
                    <a:pt x="2236" y="21408"/>
                  </a:cubicBezTo>
                  <a:cubicBezTo>
                    <a:pt x="2929" y="21487"/>
                    <a:pt x="3600" y="21540"/>
                    <a:pt x="4427" y="21563"/>
                  </a:cubicBezTo>
                  <a:cubicBezTo>
                    <a:pt x="5255" y="21586"/>
                    <a:pt x="6239" y="21579"/>
                    <a:pt x="7178" y="21537"/>
                  </a:cubicBezTo>
                  <a:cubicBezTo>
                    <a:pt x="8117" y="21494"/>
                    <a:pt x="9011" y="21415"/>
                    <a:pt x="10062" y="21310"/>
                  </a:cubicBezTo>
                  <a:cubicBezTo>
                    <a:pt x="11113" y="21205"/>
                    <a:pt x="12321" y="21073"/>
                    <a:pt x="13260" y="20932"/>
                  </a:cubicBezTo>
                  <a:cubicBezTo>
                    <a:pt x="14199" y="20790"/>
                    <a:pt x="14870" y="20639"/>
                    <a:pt x="15451" y="20468"/>
                  </a:cubicBezTo>
                  <a:cubicBezTo>
                    <a:pt x="16032" y="20297"/>
                    <a:pt x="16524" y="20106"/>
                    <a:pt x="16972" y="19929"/>
                  </a:cubicBezTo>
                  <a:cubicBezTo>
                    <a:pt x="17419" y="19751"/>
                    <a:pt x="17821" y="19586"/>
                    <a:pt x="18090" y="19402"/>
                  </a:cubicBezTo>
                  <a:cubicBezTo>
                    <a:pt x="18358" y="19218"/>
                    <a:pt x="18492" y="19014"/>
                    <a:pt x="18581" y="18791"/>
                  </a:cubicBezTo>
                  <a:cubicBezTo>
                    <a:pt x="18671" y="18567"/>
                    <a:pt x="18716" y="18324"/>
                    <a:pt x="18760" y="18080"/>
                  </a:cubicBezTo>
                  <a:cubicBezTo>
                    <a:pt x="18805" y="17837"/>
                    <a:pt x="18850" y="17594"/>
                    <a:pt x="18962" y="17357"/>
                  </a:cubicBezTo>
                  <a:cubicBezTo>
                    <a:pt x="19073" y="17120"/>
                    <a:pt x="19252" y="16890"/>
                    <a:pt x="19386" y="16676"/>
                  </a:cubicBezTo>
                  <a:cubicBezTo>
                    <a:pt x="19521" y="16462"/>
                    <a:pt x="19610" y="16265"/>
                    <a:pt x="19699" y="16077"/>
                  </a:cubicBezTo>
                  <a:cubicBezTo>
                    <a:pt x="19789" y="15890"/>
                    <a:pt x="19878" y="15712"/>
                    <a:pt x="19990" y="15558"/>
                  </a:cubicBezTo>
                  <a:cubicBezTo>
                    <a:pt x="20102" y="15403"/>
                    <a:pt x="20236" y="15272"/>
                    <a:pt x="20415" y="15104"/>
                  </a:cubicBezTo>
                  <a:cubicBezTo>
                    <a:pt x="20594" y="14936"/>
                    <a:pt x="20817" y="14732"/>
                    <a:pt x="20996" y="14535"/>
                  </a:cubicBezTo>
                  <a:cubicBezTo>
                    <a:pt x="21175" y="14338"/>
                    <a:pt x="21309" y="14147"/>
                    <a:pt x="21399" y="13927"/>
                  </a:cubicBezTo>
                  <a:cubicBezTo>
                    <a:pt x="21488" y="13706"/>
                    <a:pt x="21533" y="13456"/>
                    <a:pt x="21533" y="13236"/>
                  </a:cubicBezTo>
                  <a:cubicBezTo>
                    <a:pt x="21533" y="13016"/>
                    <a:pt x="21488" y="12825"/>
                    <a:pt x="21421" y="12628"/>
                  </a:cubicBezTo>
                  <a:cubicBezTo>
                    <a:pt x="21354" y="12430"/>
                    <a:pt x="21265" y="12226"/>
                    <a:pt x="21175" y="12019"/>
                  </a:cubicBezTo>
                  <a:cubicBezTo>
                    <a:pt x="21086" y="11812"/>
                    <a:pt x="20996" y="11602"/>
                    <a:pt x="20952" y="11355"/>
                  </a:cubicBezTo>
                  <a:cubicBezTo>
                    <a:pt x="20907" y="11108"/>
                    <a:pt x="20907" y="10825"/>
                    <a:pt x="20907" y="10539"/>
                  </a:cubicBezTo>
                  <a:cubicBezTo>
                    <a:pt x="20907" y="10253"/>
                    <a:pt x="20907" y="9964"/>
                    <a:pt x="20885" y="9704"/>
                  </a:cubicBezTo>
                  <a:cubicBezTo>
                    <a:pt x="20862" y="9444"/>
                    <a:pt x="20817" y="9214"/>
                    <a:pt x="20750" y="9007"/>
                  </a:cubicBezTo>
                  <a:cubicBezTo>
                    <a:pt x="20683" y="8800"/>
                    <a:pt x="20594" y="8615"/>
                    <a:pt x="20504" y="8408"/>
                  </a:cubicBezTo>
                  <a:cubicBezTo>
                    <a:pt x="20415" y="8201"/>
                    <a:pt x="20326" y="7971"/>
                    <a:pt x="20236" y="7754"/>
                  </a:cubicBezTo>
                  <a:cubicBezTo>
                    <a:pt x="20147" y="7537"/>
                    <a:pt x="20057" y="7333"/>
                    <a:pt x="19968" y="7126"/>
                  </a:cubicBezTo>
                  <a:cubicBezTo>
                    <a:pt x="19878" y="6919"/>
                    <a:pt x="19789" y="6708"/>
                    <a:pt x="19677" y="6494"/>
                  </a:cubicBezTo>
                  <a:cubicBezTo>
                    <a:pt x="19565" y="6281"/>
                    <a:pt x="19431" y="6063"/>
                    <a:pt x="19297" y="5830"/>
                  </a:cubicBezTo>
                  <a:cubicBezTo>
                    <a:pt x="19163" y="5596"/>
                    <a:pt x="19029" y="5347"/>
                    <a:pt x="18939" y="5083"/>
                  </a:cubicBezTo>
                  <a:cubicBezTo>
                    <a:pt x="18850" y="4820"/>
                    <a:pt x="18805" y="4544"/>
                    <a:pt x="18783" y="4265"/>
                  </a:cubicBezTo>
                  <a:cubicBezTo>
                    <a:pt x="18760" y="3985"/>
                    <a:pt x="18760" y="3702"/>
                    <a:pt x="18760" y="3419"/>
                  </a:cubicBezTo>
                  <a:cubicBezTo>
                    <a:pt x="18760" y="3137"/>
                    <a:pt x="18760" y="2854"/>
                    <a:pt x="18738" y="2587"/>
                  </a:cubicBezTo>
                  <a:cubicBezTo>
                    <a:pt x="18716" y="2321"/>
                    <a:pt x="18671" y="2071"/>
                    <a:pt x="18626" y="1851"/>
                  </a:cubicBezTo>
                  <a:cubicBezTo>
                    <a:pt x="18581" y="1630"/>
                    <a:pt x="18537" y="1440"/>
                    <a:pt x="18403" y="1259"/>
                  </a:cubicBezTo>
                  <a:cubicBezTo>
                    <a:pt x="18268" y="1078"/>
                    <a:pt x="18045" y="907"/>
                    <a:pt x="17687" y="729"/>
                  </a:cubicBezTo>
                  <a:cubicBezTo>
                    <a:pt x="17329" y="552"/>
                    <a:pt x="16837" y="367"/>
                    <a:pt x="16502" y="239"/>
                  </a:cubicBezTo>
                  <a:cubicBezTo>
                    <a:pt x="16167" y="111"/>
                    <a:pt x="15988" y="39"/>
                    <a:pt x="15518" y="12"/>
                  </a:cubicBezTo>
                  <a:cubicBezTo>
                    <a:pt x="15049" y="-14"/>
                    <a:pt x="14288" y="6"/>
                    <a:pt x="13528" y="2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8" name="Line"/>
            <p:cNvSpPr/>
            <p:nvPr/>
          </p:nvSpPr>
          <p:spPr>
            <a:xfrm>
              <a:off x="2568486" y="108458"/>
              <a:ext cx="1845981" cy="682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582" fill="norm" stroke="1" extrusionOk="0">
                  <a:moveTo>
                    <a:pt x="1152" y="18390"/>
                  </a:moveTo>
                  <a:cubicBezTo>
                    <a:pt x="1102" y="18349"/>
                    <a:pt x="1053" y="18309"/>
                    <a:pt x="1028" y="18312"/>
                  </a:cubicBezTo>
                  <a:cubicBezTo>
                    <a:pt x="1003" y="18316"/>
                    <a:pt x="1003" y="18363"/>
                    <a:pt x="880" y="18483"/>
                  </a:cubicBezTo>
                  <a:cubicBezTo>
                    <a:pt x="756" y="18604"/>
                    <a:pt x="509" y="18798"/>
                    <a:pt x="323" y="19006"/>
                  </a:cubicBezTo>
                  <a:cubicBezTo>
                    <a:pt x="137" y="19213"/>
                    <a:pt x="14" y="19434"/>
                    <a:pt x="1" y="19669"/>
                  </a:cubicBezTo>
                  <a:cubicBezTo>
                    <a:pt x="-11" y="19903"/>
                    <a:pt x="88" y="20151"/>
                    <a:pt x="249" y="20395"/>
                  </a:cubicBezTo>
                  <a:cubicBezTo>
                    <a:pt x="410" y="20640"/>
                    <a:pt x="632" y="20881"/>
                    <a:pt x="880" y="21059"/>
                  </a:cubicBezTo>
                  <a:cubicBezTo>
                    <a:pt x="1127" y="21236"/>
                    <a:pt x="1399" y="21350"/>
                    <a:pt x="1758" y="21430"/>
                  </a:cubicBezTo>
                  <a:cubicBezTo>
                    <a:pt x="2117" y="21511"/>
                    <a:pt x="2562" y="21558"/>
                    <a:pt x="3057" y="21574"/>
                  </a:cubicBezTo>
                  <a:cubicBezTo>
                    <a:pt x="3552" y="21591"/>
                    <a:pt x="4096" y="21578"/>
                    <a:pt x="4616" y="21541"/>
                  </a:cubicBezTo>
                  <a:cubicBezTo>
                    <a:pt x="5135" y="21504"/>
                    <a:pt x="5630" y="21444"/>
                    <a:pt x="6137" y="21347"/>
                  </a:cubicBezTo>
                  <a:cubicBezTo>
                    <a:pt x="6645" y="21249"/>
                    <a:pt x="7164" y="21115"/>
                    <a:pt x="7659" y="20948"/>
                  </a:cubicBezTo>
                  <a:cubicBezTo>
                    <a:pt x="8154" y="20781"/>
                    <a:pt x="8624" y="20580"/>
                    <a:pt x="8958" y="20369"/>
                  </a:cubicBezTo>
                  <a:cubicBezTo>
                    <a:pt x="9292" y="20158"/>
                    <a:pt x="9490" y="19937"/>
                    <a:pt x="9626" y="19736"/>
                  </a:cubicBezTo>
                  <a:cubicBezTo>
                    <a:pt x="9762" y="19535"/>
                    <a:pt x="9836" y="19354"/>
                    <a:pt x="9874" y="19140"/>
                  </a:cubicBezTo>
                  <a:cubicBezTo>
                    <a:pt x="9911" y="18925"/>
                    <a:pt x="9911" y="18678"/>
                    <a:pt x="9935" y="18446"/>
                  </a:cubicBezTo>
                  <a:cubicBezTo>
                    <a:pt x="9960" y="18215"/>
                    <a:pt x="10010" y="18001"/>
                    <a:pt x="10121" y="17787"/>
                  </a:cubicBezTo>
                  <a:cubicBezTo>
                    <a:pt x="10232" y="17572"/>
                    <a:pt x="10405" y="17358"/>
                    <a:pt x="10628" y="17147"/>
                  </a:cubicBezTo>
                  <a:cubicBezTo>
                    <a:pt x="10851" y="16936"/>
                    <a:pt x="11123" y="16728"/>
                    <a:pt x="11420" y="16541"/>
                  </a:cubicBezTo>
                  <a:cubicBezTo>
                    <a:pt x="11717" y="16353"/>
                    <a:pt x="12038" y="16186"/>
                    <a:pt x="12509" y="16015"/>
                  </a:cubicBezTo>
                  <a:cubicBezTo>
                    <a:pt x="12979" y="15844"/>
                    <a:pt x="13597" y="15670"/>
                    <a:pt x="14265" y="15540"/>
                  </a:cubicBezTo>
                  <a:cubicBezTo>
                    <a:pt x="14933" y="15409"/>
                    <a:pt x="15651" y="15322"/>
                    <a:pt x="16282" y="15222"/>
                  </a:cubicBezTo>
                  <a:cubicBezTo>
                    <a:pt x="16913" y="15121"/>
                    <a:pt x="17457" y="15007"/>
                    <a:pt x="17952" y="14873"/>
                  </a:cubicBezTo>
                  <a:cubicBezTo>
                    <a:pt x="18447" y="14739"/>
                    <a:pt x="18892" y="14585"/>
                    <a:pt x="19177" y="14438"/>
                  </a:cubicBezTo>
                  <a:cubicBezTo>
                    <a:pt x="19461" y="14291"/>
                    <a:pt x="19585" y="14150"/>
                    <a:pt x="19560" y="14013"/>
                  </a:cubicBezTo>
                  <a:cubicBezTo>
                    <a:pt x="19535" y="13875"/>
                    <a:pt x="19362" y="13741"/>
                    <a:pt x="19016" y="13624"/>
                  </a:cubicBezTo>
                  <a:cubicBezTo>
                    <a:pt x="18669" y="13507"/>
                    <a:pt x="18150" y="13406"/>
                    <a:pt x="17519" y="13326"/>
                  </a:cubicBezTo>
                  <a:cubicBezTo>
                    <a:pt x="16888" y="13246"/>
                    <a:pt x="16146" y="13185"/>
                    <a:pt x="15441" y="13139"/>
                  </a:cubicBezTo>
                  <a:cubicBezTo>
                    <a:pt x="14735" y="13092"/>
                    <a:pt x="14067" y="13058"/>
                    <a:pt x="13436" y="13028"/>
                  </a:cubicBezTo>
                  <a:cubicBezTo>
                    <a:pt x="12805" y="12998"/>
                    <a:pt x="12212" y="12971"/>
                    <a:pt x="11605" y="12938"/>
                  </a:cubicBezTo>
                  <a:cubicBezTo>
                    <a:pt x="10999" y="12904"/>
                    <a:pt x="10381" y="12864"/>
                    <a:pt x="9886" y="12814"/>
                  </a:cubicBezTo>
                  <a:cubicBezTo>
                    <a:pt x="9391" y="12763"/>
                    <a:pt x="9020" y="12703"/>
                    <a:pt x="8760" y="12619"/>
                  </a:cubicBezTo>
                  <a:cubicBezTo>
                    <a:pt x="8500" y="12536"/>
                    <a:pt x="8352" y="12429"/>
                    <a:pt x="8315" y="12291"/>
                  </a:cubicBezTo>
                  <a:cubicBezTo>
                    <a:pt x="8278" y="12154"/>
                    <a:pt x="8352" y="11987"/>
                    <a:pt x="8537" y="11802"/>
                  </a:cubicBezTo>
                  <a:cubicBezTo>
                    <a:pt x="8723" y="11618"/>
                    <a:pt x="9020" y="11417"/>
                    <a:pt x="9416" y="11226"/>
                  </a:cubicBezTo>
                  <a:cubicBezTo>
                    <a:pt x="9812" y="11035"/>
                    <a:pt x="10307" y="10855"/>
                    <a:pt x="10777" y="10704"/>
                  </a:cubicBezTo>
                  <a:cubicBezTo>
                    <a:pt x="11247" y="10553"/>
                    <a:pt x="11692" y="10433"/>
                    <a:pt x="12212" y="10336"/>
                  </a:cubicBezTo>
                  <a:cubicBezTo>
                    <a:pt x="12731" y="10238"/>
                    <a:pt x="13325" y="10165"/>
                    <a:pt x="13919" y="10088"/>
                  </a:cubicBezTo>
                  <a:cubicBezTo>
                    <a:pt x="14513" y="10011"/>
                    <a:pt x="15107" y="9930"/>
                    <a:pt x="15700" y="9833"/>
                  </a:cubicBezTo>
                  <a:cubicBezTo>
                    <a:pt x="16294" y="9736"/>
                    <a:pt x="16888" y="9622"/>
                    <a:pt x="17370" y="9528"/>
                  </a:cubicBezTo>
                  <a:cubicBezTo>
                    <a:pt x="17853" y="9435"/>
                    <a:pt x="18224" y="9361"/>
                    <a:pt x="18546" y="9271"/>
                  </a:cubicBezTo>
                  <a:cubicBezTo>
                    <a:pt x="18867" y="9180"/>
                    <a:pt x="19140" y="9073"/>
                    <a:pt x="19288" y="8966"/>
                  </a:cubicBezTo>
                  <a:cubicBezTo>
                    <a:pt x="19436" y="8859"/>
                    <a:pt x="19461" y="8752"/>
                    <a:pt x="19375" y="8618"/>
                  </a:cubicBezTo>
                  <a:cubicBezTo>
                    <a:pt x="19288" y="8484"/>
                    <a:pt x="19090" y="8323"/>
                    <a:pt x="18843" y="8159"/>
                  </a:cubicBezTo>
                  <a:cubicBezTo>
                    <a:pt x="18595" y="7995"/>
                    <a:pt x="18298" y="7827"/>
                    <a:pt x="18113" y="7650"/>
                  </a:cubicBezTo>
                  <a:cubicBezTo>
                    <a:pt x="17927" y="7472"/>
                    <a:pt x="17853" y="7285"/>
                    <a:pt x="17853" y="7077"/>
                  </a:cubicBezTo>
                  <a:cubicBezTo>
                    <a:pt x="17853" y="6870"/>
                    <a:pt x="17927" y="6642"/>
                    <a:pt x="17989" y="6448"/>
                  </a:cubicBezTo>
                  <a:cubicBezTo>
                    <a:pt x="18051" y="6253"/>
                    <a:pt x="18100" y="6093"/>
                    <a:pt x="18175" y="5928"/>
                  </a:cubicBezTo>
                  <a:cubicBezTo>
                    <a:pt x="18249" y="5764"/>
                    <a:pt x="18348" y="5597"/>
                    <a:pt x="18608" y="5423"/>
                  </a:cubicBezTo>
                  <a:cubicBezTo>
                    <a:pt x="18867" y="5249"/>
                    <a:pt x="19288" y="5068"/>
                    <a:pt x="19634" y="4900"/>
                  </a:cubicBezTo>
                  <a:cubicBezTo>
                    <a:pt x="19981" y="4733"/>
                    <a:pt x="20253" y="4579"/>
                    <a:pt x="20537" y="4422"/>
                  </a:cubicBezTo>
                  <a:cubicBezTo>
                    <a:pt x="20822" y="4264"/>
                    <a:pt x="21119" y="4103"/>
                    <a:pt x="21304" y="3936"/>
                  </a:cubicBezTo>
                  <a:cubicBezTo>
                    <a:pt x="21490" y="3768"/>
                    <a:pt x="21564" y="3594"/>
                    <a:pt x="21577" y="3420"/>
                  </a:cubicBezTo>
                  <a:cubicBezTo>
                    <a:pt x="21589" y="3246"/>
                    <a:pt x="21540" y="3072"/>
                    <a:pt x="21416" y="2881"/>
                  </a:cubicBezTo>
                  <a:cubicBezTo>
                    <a:pt x="21292" y="2690"/>
                    <a:pt x="21094" y="2483"/>
                    <a:pt x="20921" y="2268"/>
                  </a:cubicBezTo>
                  <a:cubicBezTo>
                    <a:pt x="20748" y="2054"/>
                    <a:pt x="20599" y="1833"/>
                    <a:pt x="20488" y="1632"/>
                  </a:cubicBezTo>
                  <a:cubicBezTo>
                    <a:pt x="20377" y="1431"/>
                    <a:pt x="20302" y="1250"/>
                    <a:pt x="20179" y="1066"/>
                  </a:cubicBezTo>
                  <a:cubicBezTo>
                    <a:pt x="20055" y="882"/>
                    <a:pt x="19882" y="694"/>
                    <a:pt x="19647" y="547"/>
                  </a:cubicBezTo>
                  <a:cubicBezTo>
                    <a:pt x="19412" y="400"/>
                    <a:pt x="19115" y="292"/>
                    <a:pt x="18719" y="209"/>
                  </a:cubicBezTo>
                  <a:cubicBezTo>
                    <a:pt x="18323" y="125"/>
                    <a:pt x="17828" y="65"/>
                    <a:pt x="17358" y="31"/>
                  </a:cubicBezTo>
                  <a:cubicBezTo>
                    <a:pt x="16888" y="-2"/>
                    <a:pt x="16443" y="-9"/>
                    <a:pt x="15935" y="11"/>
                  </a:cubicBezTo>
                  <a:cubicBezTo>
                    <a:pt x="15428" y="31"/>
                    <a:pt x="14859" y="78"/>
                    <a:pt x="14315" y="162"/>
                  </a:cubicBezTo>
                  <a:cubicBezTo>
                    <a:pt x="13770" y="246"/>
                    <a:pt x="13251" y="366"/>
                    <a:pt x="12904" y="477"/>
                  </a:cubicBezTo>
                  <a:cubicBezTo>
                    <a:pt x="12558" y="587"/>
                    <a:pt x="12385" y="688"/>
                    <a:pt x="12236" y="818"/>
                  </a:cubicBezTo>
                  <a:cubicBezTo>
                    <a:pt x="12088" y="949"/>
                    <a:pt x="11964" y="1110"/>
                    <a:pt x="11902" y="1240"/>
                  </a:cubicBezTo>
                  <a:cubicBezTo>
                    <a:pt x="11841" y="1371"/>
                    <a:pt x="11841" y="1471"/>
                    <a:pt x="11989" y="1602"/>
                  </a:cubicBezTo>
                  <a:cubicBezTo>
                    <a:pt x="12137" y="1732"/>
                    <a:pt x="12434" y="1893"/>
                    <a:pt x="12768" y="2027"/>
                  </a:cubicBezTo>
                  <a:cubicBezTo>
                    <a:pt x="13102" y="2161"/>
                    <a:pt x="13474" y="2268"/>
                    <a:pt x="13808" y="2392"/>
                  </a:cubicBezTo>
                  <a:cubicBezTo>
                    <a:pt x="14142" y="2516"/>
                    <a:pt x="14438" y="2657"/>
                    <a:pt x="14760" y="2791"/>
                  </a:cubicBezTo>
                  <a:cubicBezTo>
                    <a:pt x="15082" y="2925"/>
                    <a:pt x="15428" y="3052"/>
                    <a:pt x="15700" y="3179"/>
                  </a:cubicBezTo>
                  <a:cubicBezTo>
                    <a:pt x="15973" y="3306"/>
                    <a:pt x="16170" y="3434"/>
                    <a:pt x="16381" y="3571"/>
                  </a:cubicBezTo>
                  <a:cubicBezTo>
                    <a:pt x="16591" y="3708"/>
                    <a:pt x="16814" y="3856"/>
                    <a:pt x="16975" y="4023"/>
                  </a:cubicBezTo>
                  <a:cubicBezTo>
                    <a:pt x="17135" y="4190"/>
                    <a:pt x="17234" y="4378"/>
                    <a:pt x="17247" y="4539"/>
                  </a:cubicBezTo>
                  <a:cubicBezTo>
                    <a:pt x="17259" y="4699"/>
                    <a:pt x="17185" y="4833"/>
                    <a:pt x="17024" y="4971"/>
                  </a:cubicBezTo>
                  <a:cubicBezTo>
                    <a:pt x="16863" y="5108"/>
                    <a:pt x="16616" y="5249"/>
                    <a:pt x="16319" y="5369"/>
                  </a:cubicBezTo>
                  <a:cubicBezTo>
                    <a:pt x="16022" y="5490"/>
                    <a:pt x="15676" y="5590"/>
                    <a:pt x="15255" y="5704"/>
                  </a:cubicBezTo>
                  <a:cubicBezTo>
                    <a:pt x="14834" y="5818"/>
                    <a:pt x="14340" y="5945"/>
                    <a:pt x="13845" y="6066"/>
                  </a:cubicBezTo>
                  <a:cubicBezTo>
                    <a:pt x="13350" y="6186"/>
                    <a:pt x="12855" y="6300"/>
                    <a:pt x="12410" y="6414"/>
                  </a:cubicBezTo>
                  <a:cubicBezTo>
                    <a:pt x="11964" y="6528"/>
                    <a:pt x="11568" y="6642"/>
                    <a:pt x="11321" y="6752"/>
                  </a:cubicBezTo>
                  <a:cubicBezTo>
                    <a:pt x="11074" y="6863"/>
                    <a:pt x="10975" y="6970"/>
                    <a:pt x="10999" y="7087"/>
                  </a:cubicBezTo>
                  <a:cubicBezTo>
                    <a:pt x="11024" y="7204"/>
                    <a:pt x="11173" y="7332"/>
                    <a:pt x="11420" y="7452"/>
                  </a:cubicBezTo>
                  <a:cubicBezTo>
                    <a:pt x="11667" y="7573"/>
                    <a:pt x="12014" y="7687"/>
                    <a:pt x="12335" y="7780"/>
                  </a:cubicBezTo>
                  <a:cubicBezTo>
                    <a:pt x="12657" y="7874"/>
                    <a:pt x="12954" y="7948"/>
                    <a:pt x="13177" y="8032"/>
                  </a:cubicBezTo>
                  <a:cubicBezTo>
                    <a:pt x="13399" y="8115"/>
                    <a:pt x="13548" y="8209"/>
                    <a:pt x="13647" y="8336"/>
                  </a:cubicBezTo>
                  <a:cubicBezTo>
                    <a:pt x="13746" y="8464"/>
                    <a:pt x="13795" y="8624"/>
                    <a:pt x="13832" y="8768"/>
                  </a:cubicBezTo>
                  <a:cubicBezTo>
                    <a:pt x="13869" y="8912"/>
                    <a:pt x="13894" y="9040"/>
                    <a:pt x="13820" y="9153"/>
                  </a:cubicBezTo>
                  <a:cubicBezTo>
                    <a:pt x="13746" y="9267"/>
                    <a:pt x="13573" y="9368"/>
                    <a:pt x="13313" y="9472"/>
                  </a:cubicBezTo>
                  <a:cubicBezTo>
                    <a:pt x="13053" y="9575"/>
                    <a:pt x="12707" y="9683"/>
                    <a:pt x="12236" y="9796"/>
                  </a:cubicBezTo>
                  <a:cubicBezTo>
                    <a:pt x="11766" y="9910"/>
                    <a:pt x="11173" y="10031"/>
                    <a:pt x="10517" y="10148"/>
                  </a:cubicBezTo>
                  <a:cubicBezTo>
                    <a:pt x="9861" y="10265"/>
                    <a:pt x="9144" y="10379"/>
                    <a:pt x="8451" y="10500"/>
                  </a:cubicBezTo>
                  <a:cubicBezTo>
                    <a:pt x="7758" y="10620"/>
                    <a:pt x="7090" y="10747"/>
                    <a:pt x="6434" y="10875"/>
                  </a:cubicBezTo>
                  <a:cubicBezTo>
                    <a:pt x="5779" y="11002"/>
                    <a:pt x="5135" y="11129"/>
                    <a:pt x="4542" y="11246"/>
                  </a:cubicBezTo>
                  <a:cubicBezTo>
                    <a:pt x="3948" y="11364"/>
                    <a:pt x="3403" y="11471"/>
                    <a:pt x="2946" y="11605"/>
                  </a:cubicBezTo>
                  <a:cubicBezTo>
                    <a:pt x="2488" y="11739"/>
                    <a:pt x="2117" y="11899"/>
                    <a:pt x="1845" y="12047"/>
                  </a:cubicBezTo>
                  <a:cubicBezTo>
                    <a:pt x="1573" y="12194"/>
                    <a:pt x="1399" y="12328"/>
                    <a:pt x="1313" y="12486"/>
                  </a:cubicBezTo>
                  <a:cubicBezTo>
                    <a:pt x="1226" y="12643"/>
                    <a:pt x="1226" y="12824"/>
                    <a:pt x="1276" y="12964"/>
                  </a:cubicBezTo>
                  <a:cubicBezTo>
                    <a:pt x="1325" y="13105"/>
                    <a:pt x="1424" y="13206"/>
                    <a:pt x="1659" y="13286"/>
                  </a:cubicBezTo>
                  <a:cubicBezTo>
                    <a:pt x="1894" y="13366"/>
                    <a:pt x="2265" y="13427"/>
                    <a:pt x="2834" y="13453"/>
                  </a:cubicBezTo>
                  <a:cubicBezTo>
                    <a:pt x="3403" y="13480"/>
                    <a:pt x="4170" y="13473"/>
                    <a:pt x="4962" y="13463"/>
                  </a:cubicBezTo>
                  <a:cubicBezTo>
                    <a:pt x="5754" y="13453"/>
                    <a:pt x="6570" y="13440"/>
                    <a:pt x="7362" y="13437"/>
                  </a:cubicBezTo>
                  <a:cubicBezTo>
                    <a:pt x="8154" y="13433"/>
                    <a:pt x="8921" y="13440"/>
                    <a:pt x="9589" y="13480"/>
                  </a:cubicBezTo>
                  <a:cubicBezTo>
                    <a:pt x="10257" y="13520"/>
                    <a:pt x="10826" y="13594"/>
                    <a:pt x="11259" y="13671"/>
                  </a:cubicBezTo>
                  <a:cubicBezTo>
                    <a:pt x="11692" y="13748"/>
                    <a:pt x="11989" y="13828"/>
                    <a:pt x="12249" y="13915"/>
                  </a:cubicBezTo>
                  <a:cubicBezTo>
                    <a:pt x="12509" y="14003"/>
                    <a:pt x="12731" y="14096"/>
                    <a:pt x="12867" y="14193"/>
                  </a:cubicBezTo>
                  <a:cubicBezTo>
                    <a:pt x="13003" y="14291"/>
                    <a:pt x="13053" y="14391"/>
                    <a:pt x="13016" y="14515"/>
                  </a:cubicBezTo>
                  <a:cubicBezTo>
                    <a:pt x="12979" y="14639"/>
                    <a:pt x="12855" y="14786"/>
                    <a:pt x="12694" y="14934"/>
                  </a:cubicBezTo>
                  <a:cubicBezTo>
                    <a:pt x="12533" y="15081"/>
                    <a:pt x="12335" y="15228"/>
                    <a:pt x="12088" y="15396"/>
                  </a:cubicBezTo>
                  <a:cubicBezTo>
                    <a:pt x="11841" y="15563"/>
                    <a:pt x="11544" y="15751"/>
                    <a:pt x="11259" y="15905"/>
                  </a:cubicBezTo>
                  <a:cubicBezTo>
                    <a:pt x="10975" y="16059"/>
                    <a:pt x="10702" y="16179"/>
                    <a:pt x="10331" y="16313"/>
                  </a:cubicBezTo>
                  <a:cubicBezTo>
                    <a:pt x="9960" y="16447"/>
                    <a:pt x="9490" y="16595"/>
                    <a:pt x="8995" y="16715"/>
                  </a:cubicBezTo>
                  <a:cubicBezTo>
                    <a:pt x="8500" y="16836"/>
                    <a:pt x="7981" y="16929"/>
                    <a:pt x="7424" y="17023"/>
                  </a:cubicBezTo>
                  <a:cubicBezTo>
                    <a:pt x="6867" y="17117"/>
                    <a:pt x="6274" y="17211"/>
                    <a:pt x="5717" y="17318"/>
                  </a:cubicBezTo>
                  <a:cubicBezTo>
                    <a:pt x="5160" y="17425"/>
                    <a:pt x="4641" y="17546"/>
                    <a:pt x="4146" y="17666"/>
                  </a:cubicBezTo>
                  <a:cubicBezTo>
                    <a:pt x="3651" y="17787"/>
                    <a:pt x="3181" y="17907"/>
                    <a:pt x="2698" y="18058"/>
                  </a:cubicBezTo>
                  <a:cubicBezTo>
                    <a:pt x="2216" y="18209"/>
                    <a:pt x="1721" y="18390"/>
                    <a:pt x="1350" y="18554"/>
                  </a:cubicBezTo>
                  <a:cubicBezTo>
                    <a:pt x="979" y="18718"/>
                    <a:pt x="731" y="18865"/>
                    <a:pt x="484" y="1901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Drawing"/>
          <p:cNvGrpSpPr/>
          <p:nvPr/>
        </p:nvGrpSpPr>
        <p:grpSpPr>
          <a:xfrm>
            <a:off x="551366" y="1542535"/>
            <a:ext cx="12247147" cy="7976115"/>
            <a:chOff x="0" y="0"/>
            <a:chExt cx="12247145" cy="7976114"/>
          </a:xfrm>
        </p:grpSpPr>
        <p:sp>
          <p:nvSpPr>
            <p:cNvPr id="1861" name="Line"/>
            <p:cNvSpPr/>
            <p:nvPr/>
          </p:nvSpPr>
          <p:spPr>
            <a:xfrm>
              <a:off x="1589825" y="0"/>
              <a:ext cx="144809" cy="593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3" h="21323" fill="norm" stroke="1" extrusionOk="0">
                  <a:moveTo>
                    <a:pt x="20813" y="2528"/>
                  </a:moveTo>
                  <a:cubicBezTo>
                    <a:pt x="18988" y="1767"/>
                    <a:pt x="17162" y="1007"/>
                    <a:pt x="14272" y="513"/>
                  </a:cubicBezTo>
                  <a:cubicBezTo>
                    <a:pt x="11382" y="18"/>
                    <a:pt x="7427" y="-210"/>
                    <a:pt x="4385" y="246"/>
                  </a:cubicBezTo>
                  <a:cubicBezTo>
                    <a:pt x="1343" y="703"/>
                    <a:pt x="-787" y="1844"/>
                    <a:pt x="278" y="3175"/>
                  </a:cubicBezTo>
                  <a:cubicBezTo>
                    <a:pt x="1343" y="4505"/>
                    <a:pt x="5602" y="6027"/>
                    <a:pt x="8644" y="7510"/>
                  </a:cubicBezTo>
                  <a:cubicBezTo>
                    <a:pt x="11686" y="8993"/>
                    <a:pt x="13512" y="10438"/>
                    <a:pt x="13968" y="11313"/>
                  </a:cubicBezTo>
                  <a:cubicBezTo>
                    <a:pt x="14424" y="12187"/>
                    <a:pt x="13512" y="12491"/>
                    <a:pt x="12295" y="12758"/>
                  </a:cubicBezTo>
                  <a:cubicBezTo>
                    <a:pt x="11078" y="13024"/>
                    <a:pt x="9557" y="13252"/>
                    <a:pt x="7731" y="13252"/>
                  </a:cubicBezTo>
                  <a:cubicBezTo>
                    <a:pt x="5906" y="13252"/>
                    <a:pt x="3776" y="13024"/>
                    <a:pt x="2559" y="12720"/>
                  </a:cubicBezTo>
                  <a:cubicBezTo>
                    <a:pt x="1343" y="12415"/>
                    <a:pt x="1038" y="12035"/>
                    <a:pt x="1495" y="11997"/>
                  </a:cubicBezTo>
                  <a:cubicBezTo>
                    <a:pt x="1951" y="11959"/>
                    <a:pt x="3168" y="12263"/>
                    <a:pt x="4233" y="13252"/>
                  </a:cubicBezTo>
                  <a:cubicBezTo>
                    <a:pt x="5298" y="14241"/>
                    <a:pt x="6210" y="15914"/>
                    <a:pt x="6667" y="17207"/>
                  </a:cubicBezTo>
                  <a:cubicBezTo>
                    <a:pt x="7123" y="18500"/>
                    <a:pt x="7123" y="19413"/>
                    <a:pt x="7123" y="20059"/>
                  </a:cubicBezTo>
                  <a:cubicBezTo>
                    <a:pt x="7123" y="20705"/>
                    <a:pt x="7123" y="21086"/>
                    <a:pt x="7883" y="21238"/>
                  </a:cubicBezTo>
                  <a:cubicBezTo>
                    <a:pt x="8644" y="21390"/>
                    <a:pt x="10165" y="21314"/>
                    <a:pt x="11230" y="21200"/>
                  </a:cubicBezTo>
                  <a:cubicBezTo>
                    <a:pt x="12295" y="21086"/>
                    <a:pt x="12903" y="20934"/>
                    <a:pt x="13512" y="20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2" name="Line"/>
            <p:cNvSpPr/>
            <p:nvPr/>
          </p:nvSpPr>
          <p:spPr>
            <a:xfrm>
              <a:off x="1829883" y="184664"/>
              <a:ext cx="209551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64" y="3940"/>
                    <a:pt x="8727" y="7879"/>
                    <a:pt x="12327" y="11479"/>
                  </a:cubicBezTo>
                  <a:cubicBezTo>
                    <a:pt x="15927" y="15079"/>
                    <a:pt x="18764" y="183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3" name="Line"/>
            <p:cNvSpPr/>
            <p:nvPr/>
          </p:nvSpPr>
          <p:spPr>
            <a:xfrm>
              <a:off x="1868978" y="133864"/>
              <a:ext cx="170456" cy="4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600" fill="norm" stroke="1" extrusionOk="0">
                  <a:moveTo>
                    <a:pt x="21213" y="0"/>
                  </a:moveTo>
                  <a:cubicBezTo>
                    <a:pt x="19896" y="0"/>
                    <a:pt x="18579" y="0"/>
                    <a:pt x="17130" y="491"/>
                  </a:cubicBezTo>
                  <a:cubicBezTo>
                    <a:pt x="15681" y="982"/>
                    <a:pt x="14101" y="1964"/>
                    <a:pt x="12125" y="3927"/>
                  </a:cubicBezTo>
                  <a:cubicBezTo>
                    <a:pt x="10150" y="5891"/>
                    <a:pt x="7779" y="8836"/>
                    <a:pt x="5540" y="11673"/>
                  </a:cubicBezTo>
                  <a:cubicBezTo>
                    <a:pt x="3301" y="14509"/>
                    <a:pt x="1193" y="17236"/>
                    <a:pt x="403" y="18873"/>
                  </a:cubicBezTo>
                  <a:cubicBezTo>
                    <a:pt x="-387" y="20509"/>
                    <a:pt x="140" y="21055"/>
                    <a:pt x="66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4" name="Line"/>
            <p:cNvSpPr/>
            <p:nvPr/>
          </p:nvSpPr>
          <p:spPr>
            <a:xfrm>
              <a:off x="2153170" y="483114"/>
              <a:ext cx="19614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950"/>
                    <a:pt x="2735" y="9900"/>
                    <a:pt x="575" y="13500"/>
                  </a:cubicBezTo>
                  <a:cubicBezTo>
                    <a:pt x="-1585" y="17100"/>
                    <a:pt x="2735" y="19350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5" name="Line"/>
            <p:cNvSpPr/>
            <p:nvPr/>
          </p:nvSpPr>
          <p:spPr>
            <a:xfrm>
              <a:off x="2388683" y="506070"/>
              <a:ext cx="158751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5472" y="12582"/>
                    <a:pt x="10944" y="4867"/>
                    <a:pt x="14544" y="1782"/>
                  </a:cubicBezTo>
                  <a:cubicBezTo>
                    <a:pt x="18144" y="-1304"/>
                    <a:pt x="19872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6" name="Line"/>
            <p:cNvSpPr/>
            <p:nvPr/>
          </p:nvSpPr>
          <p:spPr>
            <a:xfrm>
              <a:off x="2782383" y="489464"/>
              <a:ext cx="825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7" name="Line"/>
            <p:cNvSpPr/>
            <p:nvPr/>
          </p:nvSpPr>
          <p:spPr>
            <a:xfrm>
              <a:off x="3379283" y="114814"/>
              <a:ext cx="260351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634" y="2640"/>
                    <a:pt x="5268" y="5280"/>
                    <a:pt x="8254" y="8340"/>
                  </a:cubicBezTo>
                  <a:cubicBezTo>
                    <a:pt x="11239" y="11400"/>
                    <a:pt x="14576" y="14880"/>
                    <a:pt x="16859" y="17160"/>
                  </a:cubicBezTo>
                  <a:cubicBezTo>
                    <a:pt x="19141" y="19440"/>
                    <a:pt x="20371" y="2052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8" name="Line"/>
            <p:cNvSpPr/>
            <p:nvPr/>
          </p:nvSpPr>
          <p:spPr>
            <a:xfrm>
              <a:off x="3425439" y="51314"/>
              <a:ext cx="233245" cy="493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518" fill="norm" stroke="1" extrusionOk="0">
                  <a:moveTo>
                    <a:pt x="21443" y="554"/>
                  </a:moveTo>
                  <a:cubicBezTo>
                    <a:pt x="20665" y="277"/>
                    <a:pt x="19886" y="0"/>
                    <a:pt x="19108" y="0"/>
                  </a:cubicBezTo>
                  <a:cubicBezTo>
                    <a:pt x="18329" y="0"/>
                    <a:pt x="17551" y="277"/>
                    <a:pt x="16189" y="1569"/>
                  </a:cubicBezTo>
                  <a:cubicBezTo>
                    <a:pt x="14827" y="2862"/>
                    <a:pt x="12881" y="5169"/>
                    <a:pt x="10740" y="7892"/>
                  </a:cubicBezTo>
                  <a:cubicBezTo>
                    <a:pt x="8600" y="10615"/>
                    <a:pt x="6265" y="13754"/>
                    <a:pt x="4611" y="15831"/>
                  </a:cubicBezTo>
                  <a:cubicBezTo>
                    <a:pt x="2957" y="17908"/>
                    <a:pt x="1984" y="18923"/>
                    <a:pt x="1205" y="19800"/>
                  </a:cubicBezTo>
                  <a:cubicBezTo>
                    <a:pt x="427" y="20677"/>
                    <a:pt x="-157" y="21415"/>
                    <a:pt x="38" y="21508"/>
                  </a:cubicBezTo>
                  <a:cubicBezTo>
                    <a:pt x="232" y="21600"/>
                    <a:pt x="1205" y="21046"/>
                    <a:pt x="2178" y="204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9" name="Line"/>
            <p:cNvSpPr/>
            <p:nvPr/>
          </p:nvSpPr>
          <p:spPr>
            <a:xfrm>
              <a:off x="3678584" y="377541"/>
              <a:ext cx="119800" cy="124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96" fill="norm" stroke="1" extrusionOk="0">
                  <a:moveTo>
                    <a:pt x="4395" y="3916"/>
                  </a:moveTo>
                  <a:cubicBezTo>
                    <a:pt x="3637" y="7876"/>
                    <a:pt x="2880" y="11836"/>
                    <a:pt x="2122" y="14896"/>
                  </a:cubicBezTo>
                  <a:cubicBezTo>
                    <a:pt x="1364" y="17956"/>
                    <a:pt x="606" y="20116"/>
                    <a:pt x="227" y="19756"/>
                  </a:cubicBezTo>
                  <a:cubicBezTo>
                    <a:pt x="-152" y="19396"/>
                    <a:pt x="-152" y="16516"/>
                    <a:pt x="985" y="13096"/>
                  </a:cubicBezTo>
                  <a:cubicBezTo>
                    <a:pt x="2122" y="9676"/>
                    <a:pt x="4395" y="5716"/>
                    <a:pt x="6290" y="3196"/>
                  </a:cubicBezTo>
                  <a:cubicBezTo>
                    <a:pt x="8185" y="676"/>
                    <a:pt x="9701" y="-404"/>
                    <a:pt x="12164" y="136"/>
                  </a:cubicBezTo>
                  <a:cubicBezTo>
                    <a:pt x="14627" y="676"/>
                    <a:pt x="18037" y="2836"/>
                    <a:pt x="19743" y="6616"/>
                  </a:cubicBezTo>
                  <a:cubicBezTo>
                    <a:pt x="21448" y="10396"/>
                    <a:pt x="21448" y="15796"/>
                    <a:pt x="21448" y="211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0" name="Line"/>
            <p:cNvSpPr/>
            <p:nvPr/>
          </p:nvSpPr>
          <p:spPr>
            <a:xfrm>
              <a:off x="3880933" y="4820"/>
              <a:ext cx="111215" cy="570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467" fill="norm" stroke="1" extrusionOk="0">
                  <a:moveTo>
                    <a:pt x="7336" y="1034"/>
                  </a:moveTo>
                  <a:cubicBezTo>
                    <a:pt x="7336" y="635"/>
                    <a:pt x="7336" y="237"/>
                    <a:pt x="8355" y="77"/>
                  </a:cubicBezTo>
                  <a:cubicBezTo>
                    <a:pt x="9374" y="-82"/>
                    <a:pt x="11411" y="-2"/>
                    <a:pt x="13857" y="396"/>
                  </a:cubicBezTo>
                  <a:cubicBezTo>
                    <a:pt x="16302" y="795"/>
                    <a:pt x="19155" y="1512"/>
                    <a:pt x="20174" y="2309"/>
                  </a:cubicBezTo>
                  <a:cubicBezTo>
                    <a:pt x="21192" y="3106"/>
                    <a:pt x="20377" y="3983"/>
                    <a:pt x="18136" y="5019"/>
                  </a:cubicBezTo>
                  <a:cubicBezTo>
                    <a:pt x="15894" y="6055"/>
                    <a:pt x="12226" y="7251"/>
                    <a:pt x="9985" y="8088"/>
                  </a:cubicBezTo>
                  <a:cubicBezTo>
                    <a:pt x="7743" y="8925"/>
                    <a:pt x="6928" y="9403"/>
                    <a:pt x="8355" y="10160"/>
                  </a:cubicBezTo>
                  <a:cubicBezTo>
                    <a:pt x="9781" y="10917"/>
                    <a:pt x="13449" y="11953"/>
                    <a:pt x="16302" y="13109"/>
                  </a:cubicBezTo>
                  <a:cubicBezTo>
                    <a:pt x="19155" y="14265"/>
                    <a:pt x="21192" y="15540"/>
                    <a:pt x="21396" y="16696"/>
                  </a:cubicBezTo>
                  <a:cubicBezTo>
                    <a:pt x="21600" y="17852"/>
                    <a:pt x="19970" y="18888"/>
                    <a:pt x="17321" y="19645"/>
                  </a:cubicBezTo>
                  <a:cubicBezTo>
                    <a:pt x="14672" y="20402"/>
                    <a:pt x="11004" y="20880"/>
                    <a:pt x="8151" y="21159"/>
                  </a:cubicBezTo>
                  <a:cubicBezTo>
                    <a:pt x="5298" y="21438"/>
                    <a:pt x="3260" y="21518"/>
                    <a:pt x="2038" y="21438"/>
                  </a:cubicBezTo>
                  <a:cubicBezTo>
                    <a:pt x="815" y="21359"/>
                    <a:pt x="408" y="21119"/>
                    <a:pt x="0" y="208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1" name="Line"/>
            <p:cNvSpPr/>
            <p:nvPr/>
          </p:nvSpPr>
          <p:spPr>
            <a:xfrm>
              <a:off x="888860" y="1712464"/>
              <a:ext cx="167519" cy="641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7" h="21338" fill="norm" stroke="1" extrusionOk="0">
                  <a:moveTo>
                    <a:pt x="943" y="6417"/>
                  </a:moveTo>
                  <a:cubicBezTo>
                    <a:pt x="416" y="7683"/>
                    <a:pt x="-111" y="8950"/>
                    <a:pt x="21" y="10814"/>
                  </a:cubicBezTo>
                  <a:cubicBezTo>
                    <a:pt x="152" y="12679"/>
                    <a:pt x="943" y="15141"/>
                    <a:pt x="1469" y="16584"/>
                  </a:cubicBezTo>
                  <a:cubicBezTo>
                    <a:pt x="1996" y="18026"/>
                    <a:pt x="2260" y="18448"/>
                    <a:pt x="2523" y="19187"/>
                  </a:cubicBezTo>
                  <a:cubicBezTo>
                    <a:pt x="2787" y="19926"/>
                    <a:pt x="3050" y="20981"/>
                    <a:pt x="2918" y="21263"/>
                  </a:cubicBezTo>
                  <a:cubicBezTo>
                    <a:pt x="2787" y="21544"/>
                    <a:pt x="2260" y="21051"/>
                    <a:pt x="1733" y="19574"/>
                  </a:cubicBezTo>
                  <a:cubicBezTo>
                    <a:pt x="1206" y="18096"/>
                    <a:pt x="679" y="15634"/>
                    <a:pt x="416" y="13101"/>
                  </a:cubicBezTo>
                  <a:cubicBezTo>
                    <a:pt x="152" y="10568"/>
                    <a:pt x="152" y="7965"/>
                    <a:pt x="1206" y="5924"/>
                  </a:cubicBezTo>
                  <a:cubicBezTo>
                    <a:pt x="2260" y="3884"/>
                    <a:pt x="4367" y="2407"/>
                    <a:pt x="6211" y="1527"/>
                  </a:cubicBezTo>
                  <a:cubicBezTo>
                    <a:pt x="8055" y="648"/>
                    <a:pt x="9635" y="366"/>
                    <a:pt x="11479" y="190"/>
                  </a:cubicBezTo>
                  <a:cubicBezTo>
                    <a:pt x="13323" y="14"/>
                    <a:pt x="15430" y="-56"/>
                    <a:pt x="16879" y="50"/>
                  </a:cubicBezTo>
                  <a:cubicBezTo>
                    <a:pt x="18328" y="155"/>
                    <a:pt x="19118" y="437"/>
                    <a:pt x="19909" y="1457"/>
                  </a:cubicBezTo>
                  <a:cubicBezTo>
                    <a:pt x="20699" y="2477"/>
                    <a:pt x="21489" y="4236"/>
                    <a:pt x="20040" y="5643"/>
                  </a:cubicBezTo>
                  <a:cubicBezTo>
                    <a:pt x="18591" y="7050"/>
                    <a:pt x="14904" y="8106"/>
                    <a:pt x="11743" y="8739"/>
                  </a:cubicBezTo>
                  <a:cubicBezTo>
                    <a:pt x="8582" y="9372"/>
                    <a:pt x="5948" y="9583"/>
                    <a:pt x="3840" y="9653"/>
                  </a:cubicBezTo>
                  <a:cubicBezTo>
                    <a:pt x="1733" y="9724"/>
                    <a:pt x="152" y="9653"/>
                    <a:pt x="21" y="9478"/>
                  </a:cubicBezTo>
                  <a:cubicBezTo>
                    <a:pt x="-111" y="9302"/>
                    <a:pt x="1206" y="9020"/>
                    <a:pt x="3182" y="8844"/>
                  </a:cubicBezTo>
                  <a:cubicBezTo>
                    <a:pt x="5157" y="8668"/>
                    <a:pt x="7791" y="8598"/>
                    <a:pt x="10426" y="85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2" name="Line"/>
            <p:cNvSpPr/>
            <p:nvPr/>
          </p:nvSpPr>
          <p:spPr>
            <a:xfrm>
              <a:off x="1048833" y="2019814"/>
              <a:ext cx="12700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3" name="Line"/>
            <p:cNvSpPr/>
            <p:nvPr/>
          </p:nvSpPr>
          <p:spPr>
            <a:xfrm>
              <a:off x="1074233" y="2000764"/>
              <a:ext cx="10795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094" y="2965"/>
                    <a:pt x="10588" y="5929"/>
                    <a:pt x="6988" y="9529"/>
                  </a:cubicBezTo>
                  <a:cubicBezTo>
                    <a:pt x="3388" y="13129"/>
                    <a:pt x="1694" y="1736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4" name="Line"/>
            <p:cNvSpPr/>
            <p:nvPr/>
          </p:nvSpPr>
          <p:spPr>
            <a:xfrm>
              <a:off x="1293595" y="1731694"/>
              <a:ext cx="129889" cy="364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1490" fill="norm" stroke="1" extrusionOk="0">
                  <a:moveTo>
                    <a:pt x="21039" y="889"/>
                  </a:moveTo>
                  <a:cubicBezTo>
                    <a:pt x="19325" y="639"/>
                    <a:pt x="17610" y="389"/>
                    <a:pt x="15896" y="202"/>
                  </a:cubicBezTo>
                  <a:cubicBezTo>
                    <a:pt x="14182" y="15"/>
                    <a:pt x="12468" y="-110"/>
                    <a:pt x="10925" y="140"/>
                  </a:cubicBezTo>
                  <a:cubicBezTo>
                    <a:pt x="9382" y="389"/>
                    <a:pt x="8010" y="1014"/>
                    <a:pt x="5953" y="3199"/>
                  </a:cubicBezTo>
                  <a:cubicBezTo>
                    <a:pt x="3896" y="5384"/>
                    <a:pt x="1153" y="9129"/>
                    <a:pt x="296" y="12063"/>
                  </a:cubicBezTo>
                  <a:cubicBezTo>
                    <a:pt x="-561" y="14998"/>
                    <a:pt x="468" y="17120"/>
                    <a:pt x="3039" y="18556"/>
                  </a:cubicBezTo>
                  <a:cubicBezTo>
                    <a:pt x="5610" y="19992"/>
                    <a:pt x="9725" y="20741"/>
                    <a:pt x="13839" y="214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5" name="Line"/>
            <p:cNvSpPr/>
            <p:nvPr/>
          </p:nvSpPr>
          <p:spPr>
            <a:xfrm>
              <a:off x="1036133" y="1413132"/>
              <a:ext cx="177801" cy="187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9" fill="norm" stroke="1" extrusionOk="0">
                  <a:moveTo>
                    <a:pt x="0" y="21269"/>
                  </a:moveTo>
                  <a:cubicBezTo>
                    <a:pt x="1029" y="16469"/>
                    <a:pt x="2057" y="11669"/>
                    <a:pt x="2957" y="8309"/>
                  </a:cubicBezTo>
                  <a:cubicBezTo>
                    <a:pt x="3857" y="4949"/>
                    <a:pt x="4629" y="3029"/>
                    <a:pt x="5529" y="1709"/>
                  </a:cubicBezTo>
                  <a:cubicBezTo>
                    <a:pt x="6429" y="389"/>
                    <a:pt x="7457" y="-331"/>
                    <a:pt x="8614" y="149"/>
                  </a:cubicBezTo>
                  <a:cubicBezTo>
                    <a:pt x="9771" y="629"/>
                    <a:pt x="11057" y="2309"/>
                    <a:pt x="13243" y="5429"/>
                  </a:cubicBezTo>
                  <a:cubicBezTo>
                    <a:pt x="15429" y="8549"/>
                    <a:pt x="18514" y="13109"/>
                    <a:pt x="21600" y="176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6" name="Line"/>
            <p:cNvSpPr/>
            <p:nvPr/>
          </p:nvSpPr>
          <p:spPr>
            <a:xfrm>
              <a:off x="2014033" y="1842014"/>
              <a:ext cx="1397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7" name="Line"/>
            <p:cNvSpPr/>
            <p:nvPr/>
          </p:nvSpPr>
          <p:spPr>
            <a:xfrm>
              <a:off x="2007683" y="1988064"/>
              <a:ext cx="1143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8" name="Line"/>
            <p:cNvSpPr/>
            <p:nvPr/>
          </p:nvSpPr>
          <p:spPr>
            <a:xfrm>
              <a:off x="1474287" y="1778514"/>
              <a:ext cx="101597" cy="182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8" h="21400" fill="norm" stroke="1" extrusionOk="0">
                  <a:moveTo>
                    <a:pt x="9256" y="0"/>
                  </a:moveTo>
                  <a:cubicBezTo>
                    <a:pt x="6611" y="6207"/>
                    <a:pt x="3966" y="12414"/>
                    <a:pt x="2203" y="16138"/>
                  </a:cubicBezTo>
                  <a:cubicBezTo>
                    <a:pt x="440" y="19862"/>
                    <a:pt x="-442" y="21103"/>
                    <a:pt x="219" y="21352"/>
                  </a:cubicBezTo>
                  <a:cubicBezTo>
                    <a:pt x="880" y="21600"/>
                    <a:pt x="3085" y="20855"/>
                    <a:pt x="6831" y="20110"/>
                  </a:cubicBezTo>
                  <a:cubicBezTo>
                    <a:pt x="10578" y="19366"/>
                    <a:pt x="15868" y="18621"/>
                    <a:pt x="21158" y="178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9" name="Line"/>
            <p:cNvSpPr/>
            <p:nvPr/>
          </p:nvSpPr>
          <p:spPr>
            <a:xfrm>
              <a:off x="1556833" y="1899164"/>
              <a:ext cx="6351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0" name="Line"/>
            <p:cNvSpPr/>
            <p:nvPr/>
          </p:nvSpPr>
          <p:spPr>
            <a:xfrm>
              <a:off x="1626683" y="1652837"/>
              <a:ext cx="43922" cy="233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478" fill="norm" stroke="1" extrusionOk="0">
                  <a:moveTo>
                    <a:pt x="0" y="2797"/>
                  </a:moveTo>
                  <a:cubicBezTo>
                    <a:pt x="0" y="1824"/>
                    <a:pt x="0" y="851"/>
                    <a:pt x="2571" y="364"/>
                  </a:cubicBezTo>
                  <a:cubicBezTo>
                    <a:pt x="5143" y="-122"/>
                    <a:pt x="10286" y="-122"/>
                    <a:pt x="13886" y="364"/>
                  </a:cubicBezTo>
                  <a:cubicBezTo>
                    <a:pt x="17486" y="851"/>
                    <a:pt x="19543" y="1824"/>
                    <a:pt x="20571" y="4743"/>
                  </a:cubicBezTo>
                  <a:cubicBezTo>
                    <a:pt x="21600" y="7662"/>
                    <a:pt x="21600" y="12527"/>
                    <a:pt x="20571" y="15640"/>
                  </a:cubicBezTo>
                  <a:cubicBezTo>
                    <a:pt x="19543" y="18754"/>
                    <a:pt x="17486" y="20116"/>
                    <a:pt x="15429" y="214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1" name="Line"/>
            <p:cNvSpPr/>
            <p:nvPr/>
          </p:nvSpPr>
          <p:spPr>
            <a:xfrm>
              <a:off x="1607633" y="1670564"/>
              <a:ext cx="82513" cy="453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0" h="21515" fill="norm" stroke="1" extrusionOk="0">
                  <a:moveTo>
                    <a:pt x="0" y="0"/>
                  </a:moveTo>
                  <a:cubicBezTo>
                    <a:pt x="1620" y="1005"/>
                    <a:pt x="3240" y="2009"/>
                    <a:pt x="6480" y="3567"/>
                  </a:cubicBezTo>
                  <a:cubicBezTo>
                    <a:pt x="9720" y="5124"/>
                    <a:pt x="14580" y="7233"/>
                    <a:pt x="17550" y="9343"/>
                  </a:cubicBezTo>
                  <a:cubicBezTo>
                    <a:pt x="20520" y="11453"/>
                    <a:pt x="21600" y="13563"/>
                    <a:pt x="20790" y="15371"/>
                  </a:cubicBezTo>
                  <a:cubicBezTo>
                    <a:pt x="19980" y="17180"/>
                    <a:pt x="17280" y="18687"/>
                    <a:pt x="15120" y="19691"/>
                  </a:cubicBezTo>
                  <a:cubicBezTo>
                    <a:pt x="12960" y="20696"/>
                    <a:pt x="11340" y="21198"/>
                    <a:pt x="9720" y="21399"/>
                  </a:cubicBezTo>
                  <a:cubicBezTo>
                    <a:pt x="8100" y="21600"/>
                    <a:pt x="6480" y="21500"/>
                    <a:pt x="4860" y="213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2" name="Line"/>
            <p:cNvSpPr/>
            <p:nvPr/>
          </p:nvSpPr>
          <p:spPr>
            <a:xfrm>
              <a:off x="3169733" y="2043098"/>
              <a:ext cx="2000251" cy="9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03" y="20661"/>
                    <a:pt x="1006" y="19722"/>
                    <a:pt x="1577" y="18548"/>
                  </a:cubicBezTo>
                  <a:cubicBezTo>
                    <a:pt x="2149" y="17374"/>
                    <a:pt x="2789" y="15965"/>
                    <a:pt x="3497" y="14791"/>
                  </a:cubicBezTo>
                  <a:cubicBezTo>
                    <a:pt x="4206" y="13617"/>
                    <a:pt x="4983" y="12678"/>
                    <a:pt x="5851" y="12209"/>
                  </a:cubicBezTo>
                  <a:cubicBezTo>
                    <a:pt x="6720" y="11739"/>
                    <a:pt x="7680" y="11739"/>
                    <a:pt x="8594" y="11974"/>
                  </a:cubicBezTo>
                  <a:cubicBezTo>
                    <a:pt x="9509" y="12209"/>
                    <a:pt x="10377" y="12678"/>
                    <a:pt x="11246" y="12678"/>
                  </a:cubicBezTo>
                  <a:cubicBezTo>
                    <a:pt x="12114" y="12678"/>
                    <a:pt x="12983" y="12209"/>
                    <a:pt x="13863" y="11270"/>
                  </a:cubicBezTo>
                  <a:cubicBezTo>
                    <a:pt x="14743" y="10330"/>
                    <a:pt x="15634" y="8922"/>
                    <a:pt x="16457" y="7278"/>
                  </a:cubicBezTo>
                  <a:cubicBezTo>
                    <a:pt x="17280" y="5635"/>
                    <a:pt x="18034" y="3757"/>
                    <a:pt x="18674" y="2348"/>
                  </a:cubicBezTo>
                  <a:cubicBezTo>
                    <a:pt x="19314" y="939"/>
                    <a:pt x="19840" y="0"/>
                    <a:pt x="20309" y="0"/>
                  </a:cubicBezTo>
                  <a:cubicBezTo>
                    <a:pt x="20777" y="0"/>
                    <a:pt x="21189" y="939"/>
                    <a:pt x="21600" y="18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3" name="Line"/>
            <p:cNvSpPr/>
            <p:nvPr/>
          </p:nvSpPr>
          <p:spPr>
            <a:xfrm>
              <a:off x="3887283" y="2263231"/>
              <a:ext cx="203201" cy="21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3" fill="norm" stroke="1" extrusionOk="0">
                  <a:moveTo>
                    <a:pt x="675" y="6583"/>
                  </a:moveTo>
                  <a:cubicBezTo>
                    <a:pt x="450" y="9874"/>
                    <a:pt x="225" y="13166"/>
                    <a:pt x="113" y="15840"/>
                  </a:cubicBezTo>
                  <a:cubicBezTo>
                    <a:pt x="0" y="18514"/>
                    <a:pt x="0" y="20571"/>
                    <a:pt x="0" y="21086"/>
                  </a:cubicBezTo>
                  <a:cubicBezTo>
                    <a:pt x="0" y="21600"/>
                    <a:pt x="0" y="20571"/>
                    <a:pt x="0" y="17794"/>
                  </a:cubicBezTo>
                  <a:cubicBezTo>
                    <a:pt x="0" y="15017"/>
                    <a:pt x="0" y="10491"/>
                    <a:pt x="562" y="7303"/>
                  </a:cubicBezTo>
                  <a:cubicBezTo>
                    <a:pt x="1125" y="4114"/>
                    <a:pt x="2250" y="2263"/>
                    <a:pt x="4725" y="1234"/>
                  </a:cubicBezTo>
                  <a:cubicBezTo>
                    <a:pt x="7200" y="206"/>
                    <a:pt x="11025" y="0"/>
                    <a:pt x="13500" y="0"/>
                  </a:cubicBezTo>
                  <a:cubicBezTo>
                    <a:pt x="15975" y="0"/>
                    <a:pt x="17100" y="206"/>
                    <a:pt x="18113" y="1851"/>
                  </a:cubicBezTo>
                  <a:cubicBezTo>
                    <a:pt x="19125" y="3497"/>
                    <a:pt x="20025" y="6583"/>
                    <a:pt x="20588" y="9154"/>
                  </a:cubicBezTo>
                  <a:cubicBezTo>
                    <a:pt x="21150" y="11726"/>
                    <a:pt x="21375" y="13783"/>
                    <a:pt x="21600" y="158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4" name="Line"/>
            <p:cNvSpPr/>
            <p:nvPr/>
          </p:nvSpPr>
          <p:spPr>
            <a:xfrm>
              <a:off x="3280032" y="1750745"/>
              <a:ext cx="99252" cy="26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243" fill="norm" stroke="1" extrusionOk="0">
                  <a:moveTo>
                    <a:pt x="21101" y="1721"/>
                  </a:moveTo>
                  <a:cubicBezTo>
                    <a:pt x="19751" y="1041"/>
                    <a:pt x="18401" y="360"/>
                    <a:pt x="16601" y="105"/>
                  </a:cubicBezTo>
                  <a:cubicBezTo>
                    <a:pt x="14801" y="-150"/>
                    <a:pt x="12551" y="20"/>
                    <a:pt x="10076" y="1041"/>
                  </a:cubicBezTo>
                  <a:cubicBezTo>
                    <a:pt x="7601" y="2061"/>
                    <a:pt x="4901" y="3932"/>
                    <a:pt x="2876" y="6483"/>
                  </a:cubicBezTo>
                  <a:cubicBezTo>
                    <a:pt x="851" y="9034"/>
                    <a:pt x="-499" y="12266"/>
                    <a:pt x="176" y="14902"/>
                  </a:cubicBezTo>
                  <a:cubicBezTo>
                    <a:pt x="851" y="17538"/>
                    <a:pt x="3551" y="19579"/>
                    <a:pt x="6701" y="20515"/>
                  </a:cubicBezTo>
                  <a:cubicBezTo>
                    <a:pt x="9851" y="21450"/>
                    <a:pt x="13451" y="21280"/>
                    <a:pt x="17051" y="211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5" name="Line"/>
            <p:cNvSpPr/>
            <p:nvPr/>
          </p:nvSpPr>
          <p:spPr>
            <a:xfrm>
              <a:off x="3450222" y="1803914"/>
              <a:ext cx="92045" cy="188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164" fill="norm" stroke="1" extrusionOk="0">
                  <a:moveTo>
                    <a:pt x="15947" y="0"/>
                  </a:moveTo>
                  <a:cubicBezTo>
                    <a:pt x="13492" y="0"/>
                    <a:pt x="11038" y="0"/>
                    <a:pt x="8338" y="2611"/>
                  </a:cubicBezTo>
                  <a:cubicBezTo>
                    <a:pt x="5638" y="5222"/>
                    <a:pt x="2692" y="10444"/>
                    <a:pt x="1220" y="13648"/>
                  </a:cubicBezTo>
                  <a:cubicBezTo>
                    <a:pt x="-253" y="16853"/>
                    <a:pt x="-253" y="18040"/>
                    <a:pt x="483" y="19226"/>
                  </a:cubicBezTo>
                  <a:cubicBezTo>
                    <a:pt x="1220" y="20413"/>
                    <a:pt x="2692" y="21600"/>
                    <a:pt x="6129" y="21007"/>
                  </a:cubicBezTo>
                  <a:cubicBezTo>
                    <a:pt x="9565" y="20413"/>
                    <a:pt x="14965" y="18040"/>
                    <a:pt x="17911" y="15429"/>
                  </a:cubicBezTo>
                  <a:cubicBezTo>
                    <a:pt x="20856" y="12818"/>
                    <a:pt x="21347" y="9969"/>
                    <a:pt x="21347" y="7952"/>
                  </a:cubicBezTo>
                  <a:cubicBezTo>
                    <a:pt x="21347" y="5934"/>
                    <a:pt x="20856" y="4747"/>
                    <a:pt x="19383" y="3916"/>
                  </a:cubicBezTo>
                  <a:cubicBezTo>
                    <a:pt x="17911" y="3086"/>
                    <a:pt x="15456" y="2611"/>
                    <a:pt x="14229" y="2967"/>
                  </a:cubicBezTo>
                  <a:cubicBezTo>
                    <a:pt x="13002" y="3323"/>
                    <a:pt x="13002" y="4510"/>
                    <a:pt x="13002" y="56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6" name="Line"/>
            <p:cNvSpPr/>
            <p:nvPr/>
          </p:nvSpPr>
          <p:spPr>
            <a:xfrm>
              <a:off x="3579896" y="1776262"/>
              <a:ext cx="237538" cy="225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320" fill="norm" stroke="1" extrusionOk="0">
                  <a:moveTo>
                    <a:pt x="1954" y="2613"/>
                  </a:moveTo>
                  <a:cubicBezTo>
                    <a:pt x="1189" y="5613"/>
                    <a:pt x="424" y="8613"/>
                    <a:pt x="138" y="11313"/>
                  </a:cubicBezTo>
                  <a:cubicBezTo>
                    <a:pt x="-149" y="14013"/>
                    <a:pt x="42" y="16413"/>
                    <a:pt x="424" y="18213"/>
                  </a:cubicBezTo>
                  <a:cubicBezTo>
                    <a:pt x="807" y="20013"/>
                    <a:pt x="1380" y="21213"/>
                    <a:pt x="2432" y="21313"/>
                  </a:cubicBezTo>
                  <a:cubicBezTo>
                    <a:pt x="3483" y="21413"/>
                    <a:pt x="5012" y="20413"/>
                    <a:pt x="6063" y="18113"/>
                  </a:cubicBezTo>
                  <a:cubicBezTo>
                    <a:pt x="7115" y="15813"/>
                    <a:pt x="7688" y="12213"/>
                    <a:pt x="7975" y="9813"/>
                  </a:cubicBezTo>
                  <a:cubicBezTo>
                    <a:pt x="8262" y="7413"/>
                    <a:pt x="8262" y="6213"/>
                    <a:pt x="8262" y="6213"/>
                  </a:cubicBezTo>
                  <a:cubicBezTo>
                    <a:pt x="8262" y="6213"/>
                    <a:pt x="8262" y="7413"/>
                    <a:pt x="8357" y="9113"/>
                  </a:cubicBezTo>
                  <a:cubicBezTo>
                    <a:pt x="8453" y="10813"/>
                    <a:pt x="8644" y="13013"/>
                    <a:pt x="8835" y="14613"/>
                  </a:cubicBezTo>
                  <a:cubicBezTo>
                    <a:pt x="9026" y="16213"/>
                    <a:pt x="9217" y="17213"/>
                    <a:pt x="9695" y="18013"/>
                  </a:cubicBezTo>
                  <a:cubicBezTo>
                    <a:pt x="10173" y="18813"/>
                    <a:pt x="10938" y="19413"/>
                    <a:pt x="11607" y="19213"/>
                  </a:cubicBezTo>
                  <a:cubicBezTo>
                    <a:pt x="12276" y="19013"/>
                    <a:pt x="12849" y="18013"/>
                    <a:pt x="13232" y="16813"/>
                  </a:cubicBezTo>
                  <a:cubicBezTo>
                    <a:pt x="13614" y="15613"/>
                    <a:pt x="13805" y="14213"/>
                    <a:pt x="13996" y="13013"/>
                  </a:cubicBezTo>
                  <a:cubicBezTo>
                    <a:pt x="14187" y="11813"/>
                    <a:pt x="14378" y="10813"/>
                    <a:pt x="14474" y="11013"/>
                  </a:cubicBezTo>
                  <a:cubicBezTo>
                    <a:pt x="14570" y="11213"/>
                    <a:pt x="14570" y="12613"/>
                    <a:pt x="14474" y="13813"/>
                  </a:cubicBezTo>
                  <a:cubicBezTo>
                    <a:pt x="14378" y="15013"/>
                    <a:pt x="14187" y="16013"/>
                    <a:pt x="13996" y="17013"/>
                  </a:cubicBezTo>
                  <a:cubicBezTo>
                    <a:pt x="13805" y="18013"/>
                    <a:pt x="13614" y="19013"/>
                    <a:pt x="13518" y="19013"/>
                  </a:cubicBezTo>
                  <a:cubicBezTo>
                    <a:pt x="13423" y="19013"/>
                    <a:pt x="13423" y="18013"/>
                    <a:pt x="13614" y="15113"/>
                  </a:cubicBezTo>
                  <a:cubicBezTo>
                    <a:pt x="13805" y="12213"/>
                    <a:pt x="14187" y="7413"/>
                    <a:pt x="14665" y="4613"/>
                  </a:cubicBezTo>
                  <a:cubicBezTo>
                    <a:pt x="15143" y="1813"/>
                    <a:pt x="15716" y="1013"/>
                    <a:pt x="16481" y="513"/>
                  </a:cubicBezTo>
                  <a:cubicBezTo>
                    <a:pt x="17246" y="13"/>
                    <a:pt x="18201" y="-187"/>
                    <a:pt x="18870" y="213"/>
                  </a:cubicBezTo>
                  <a:cubicBezTo>
                    <a:pt x="19539" y="613"/>
                    <a:pt x="19922" y="1613"/>
                    <a:pt x="20304" y="4613"/>
                  </a:cubicBezTo>
                  <a:cubicBezTo>
                    <a:pt x="20686" y="7613"/>
                    <a:pt x="21069" y="12613"/>
                    <a:pt x="21451" y="176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7" name="Line"/>
            <p:cNvSpPr/>
            <p:nvPr/>
          </p:nvSpPr>
          <p:spPr>
            <a:xfrm>
              <a:off x="3893633" y="1581664"/>
              <a:ext cx="31751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4485"/>
                    <a:pt x="0" y="8970"/>
                    <a:pt x="3600" y="12570"/>
                  </a:cubicBezTo>
                  <a:cubicBezTo>
                    <a:pt x="7200" y="16170"/>
                    <a:pt x="14400" y="1888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8" name="Line"/>
            <p:cNvSpPr/>
            <p:nvPr/>
          </p:nvSpPr>
          <p:spPr>
            <a:xfrm>
              <a:off x="3836483" y="1791214"/>
              <a:ext cx="1143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9" name="Line"/>
            <p:cNvSpPr/>
            <p:nvPr/>
          </p:nvSpPr>
          <p:spPr>
            <a:xfrm>
              <a:off x="4078728" y="1590400"/>
              <a:ext cx="310206" cy="509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375" fill="norm" stroke="1" extrusionOk="0">
                  <a:moveTo>
                    <a:pt x="6105" y="8967"/>
                  </a:moveTo>
                  <a:cubicBezTo>
                    <a:pt x="4489" y="8967"/>
                    <a:pt x="2873" y="8967"/>
                    <a:pt x="1771" y="9233"/>
                  </a:cubicBezTo>
                  <a:cubicBezTo>
                    <a:pt x="669" y="9500"/>
                    <a:pt x="81" y="10033"/>
                    <a:pt x="7" y="10744"/>
                  </a:cubicBezTo>
                  <a:cubicBezTo>
                    <a:pt x="-66" y="11456"/>
                    <a:pt x="375" y="12344"/>
                    <a:pt x="1330" y="12878"/>
                  </a:cubicBezTo>
                  <a:cubicBezTo>
                    <a:pt x="2285" y="13411"/>
                    <a:pt x="3754" y="13589"/>
                    <a:pt x="4710" y="13500"/>
                  </a:cubicBezTo>
                  <a:cubicBezTo>
                    <a:pt x="5665" y="13411"/>
                    <a:pt x="6105" y="13056"/>
                    <a:pt x="6032" y="12433"/>
                  </a:cubicBezTo>
                  <a:cubicBezTo>
                    <a:pt x="5958" y="11811"/>
                    <a:pt x="5371" y="10922"/>
                    <a:pt x="4856" y="10300"/>
                  </a:cubicBezTo>
                  <a:cubicBezTo>
                    <a:pt x="4342" y="9678"/>
                    <a:pt x="3901" y="9322"/>
                    <a:pt x="3975" y="8967"/>
                  </a:cubicBezTo>
                  <a:cubicBezTo>
                    <a:pt x="4048" y="8611"/>
                    <a:pt x="4636" y="8256"/>
                    <a:pt x="6032" y="7411"/>
                  </a:cubicBezTo>
                  <a:cubicBezTo>
                    <a:pt x="7428" y="6567"/>
                    <a:pt x="9632" y="5233"/>
                    <a:pt x="11469" y="3989"/>
                  </a:cubicBezTo>
                  <a:cubicBezTo>
                    <a:pt x="13305" y="2744"/>
                    <a:pt x="14775" y="1589"/>
                    <a:pt x="15950" y="878"/>
                  </a:cubicBezTo>
                  <a:cubicBezTo>
                    <a:pt x="17126" y="167"/>
                    <a:pt x="18007" y="-100"/>
                    <a:pt x="18448" y="33"/>
                  </a:cubicBezTo>
                  <a:cubicBezTo>
                    <a:pt x="18889" y="167"/>
                    <a:pt x="18889" y="700"/>
                    <a:pt x="18081" y="2167"/>
                  </a:cubicBezTo>
                  <a:cubicBezTo>
                    <a:pt x="17273" y="3633"/>
                    <a:pt x="15656" y="6033"/>
                    <a:pt x="14187" y="8744"/>
                  </a:cubicBezTo>
                  <a:cubicBezTo>
                    <a:pt x="12718" y="11456"/>
                    <a:pt x="11395" y="14478"/>
                    <a:pt x="10807" y="16567"/>
                  </a:cubicBezTo>
                  <a:cubicBezTo>
                    <a:pt x="10220" y="18656"/>
                    <a:pt x="10367" y="19811"/>
                    <a:pt x="10807" y="20522"/>
                  </a:cubicBezTo>
                  <a:cubicBezTo>
                    <a:pt x="11248" y="21233"/>
                    <a:pt x="11983" y="21500"/>
                    <a:pt x="12865" y="21322"/>
                  </a:cubicBezTo>
                  <a:cubicBezTo>
                    <a:pt x="13746" y="21144"/>
                    <a:pt x="14775" y="20522"/>
                    <a:pt x="15510" y="19678"/>
                  </a:cubicBezTo>
                  <a:cubicBezTo>
                    <a:pt x="16244" y="18833"/>
                    <a:pt x="16685" y="17767"/>
                    <a:pt x="16832" y="16967"/>
                  </a:cubicBezTo>
                  <a:cubicBezTo>
                    <a:pt x="16979" y="16167"/>
                    <a:pt x="16832" y="15633"/>
                    <a:pt x="17567" y="15011"/>
                  </a:cubicBezTo>
                  <a:cubicBezTo>
                    <a:pt x="18301" y="14389"/>
                    <a:pt x="19918" y="13678"/>
                    <a:pt x="21534" y="129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0" name="Line"/>
            <p:cNvSpPr/>
            <p:nvPr/>
          </p:nvSpPr>
          <p:spPr>
            <a:xfrm>
              <a:off x="4601398" y="1664214"/>
              <a:ext cx="79636" cy="211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362" fill="norm" stroke="1" extrusionOk="0">
                  <a:moveTo>
                    <a:pt x="9449" y="0"/>
                  </a:moveTo>
                  <a:cubicBezTo>
                    <a:pt x="7175" y="4705"/>
                    <a:pt x="4902" y="9410"/>
                    <a:pt x="3197" y="12404"/>
                  </a:cubicBezTo>
                  <a:cubicBezTo>
                    <a:pt x="1491" y="15398"/>
                    <a:pt x="354" y="16681"/>
                    <a:pt x="70" y="17964"/>
                  </a:cubicBezTo>
                  <a:cubicBezTo>
                    <a:pt x="-214" y="19248"/>
                    <a:pt x="354" y="20531"/>
                    <a:pt x="2060" y="21065"/>
                  </a:cubicBezTo>
                  <a:cubicBezTo>
                    <a:pt x="3765" y="21600"/>
                    <a:pt x="6607" y="21386"/>
                    <a:pt x="10018" y="20638"/>
                  </a:cubicBezTo>
                  <a:cubicBezTo>
                    <a:pt x="13428" y="19889"/>
                    <a:pt x="17407" y="18606"/>
                    <a:pt x="21386" y="173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1" name="Line"/>
            <p:cNvSpPr/>
            <p:nvPr/>
          </p:nvSpPr>
          <p:spPr>
            <a:xfrm>
              <a:off x="4674683" y="1822964"/>
              <a:ext cx="1905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2" name="Line"/>
            <p:cNvSpPr/>
            <p:nvPr/>
          </p:nvSpPr>
          <p:spPr>
            <a:xfrm>
              <a:off x="851983" y="260610"/>
              <a:ext cx="195035" cy="430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202" fill="norm" stroke="1" extrusionOk="0">
                  <a:moveTo>
                    <a:pt x="0" y="5648"/>
                  </a:moveTo>
                  <a:cubicBezTo>
                    <a:pt x="1609" y="8987"/>
                    <a:pt x="3217" y="12326"/>
                    <a:pt x="4251" y="14257"/>
                  </a:cubicBezTo>
                  <a:cubicBezTo>
                    <a:pt x="5285" y="16187"/>
                    <a:pt x="5745" y="16709"/>
                    <a:pt x="6089" y="17230"/>
                  </a:cubicBezTo>
                  <a:cubicBezTo>
                    <a:pt x="6434" y="17752"/>
                    <a:pt x="6664" y="18274"/>
                    <a:pt x="6204" y="18274"/>
                  </a:cubicBezTo>
                  <a:cubicBezTo>
                    <a:pt x="5745" y="18274"/>
                    <a:pt x="4596" y="17752"/>
                    <a:pt x="3562" y="15874"/>
                  </a:cubicBezTo>
                  <a:cubicBezTo>
                    <a:pt x="2528" y="13996"/>
                    <a:pt x="1609" y="10761"/>
                    <a:pt x="1609" y="7943"/>
                  </a:cubicBezTo>
                  <a:cubicBezTo>
                    <a:pt x="1609" y="5126"/>
                    <a:pt x="2528" y="2726"/>
                    <a:pt x="4136" y="1370"/>
                  </a:cubicBezTo>
                  <a:cubicBezTo>
                    <a:pt x="5745" y="13"/>
                    <a:pt x="8043" y="-300"/>
                    <a:pt x="10685" y="274"/>
                  </a:cubicBezTo>
                  <a:cubicBezTo>
                    <a:pt x="13328" y="848"/>
                    <a:pt x="16315" y="2309"/>
                    <a:pt x="18383" y="4604"/>
                  </a:cubicBezTo>
                  <a:cubicBezTo>
                    <a:pt x="20451" y="6900"/>
                    <a:pt x="21600" y="10030"/>
                    <a:pt x="21026" y="12587"/>
                  </a:cubicBezTo>
                  <a:cubicBezTo>
                    <a:pt x="20451" y="15143"/>
                    <a:pt x="18153" y="17126"/>
                    <a:pt x="15855" y="18483"/>
                  </a:cubicBezTo>
                  <a:cubicBezTo>
                    <a:pt x="13557" y="19839"/>
                    <a:pt x="11260" y="20570"/>
                    <a:pt x="9421" y="20935"/>
                  </a:cubicBezTo>
                  <a:cubicBezTo>
                    <a:pt x="7583" y="21300"/>
                    <a:pt x="6204" y="21300"/>
                    <a:pt x="5745" y="20883"/>
                  </a:cubicBezTo>
                  <a:cubicBezTo>
                    <a:pt x="5285" y="20465"/>
                    <a:pt x="5745" y="19630"/>
                    <a:pt x="6204" y="187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3" name="Line"/>
            <p:cNvSpPr/>
            <p:nvPr/>
          </p:nvSpPr>
          <p:spPr>
            <a:xfrm>
              <a:off x="1207583" y="438664"/>
              <a:ext cx="1016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4" name="Line"/>
            <p:cNvSpPr/>
            <p:nvPr/>
          </p:nvSpPr>
          <p:spPr>
            <a:xfrm>
              <a:off x="1239333" y="572014"/>
              <a:ext cx="635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5" name="Line"/>
            <p:cNvSpPr/>
            <p:nvPr/>
          </p:nvSpPr>
          <p:spPr>
            <a:xfrm>
              <a:off x="4941383" y="1797564"/>
              <a:ext cx="1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6" name="Line"/>
            <p:cNvSpPr/>
            <p:nvPr/>
          </p:nvSpPr>
          <p:spPr>
            <a:xfrm>
              <a:off x="4935033" y="1708664"/>
              <a:ext cx="254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7" name="Line"/>
            <p:cNvSpPr/>
            <p:nvPr/>
          </p:nvSpPr>
          <p:spPr>
            <a:xfrm>
              <a:off x="4999445" y="1733893"/>
              <a:ext cx="100689" cy="153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0910" fill="norm" stroke="1" extrusionOk="0">
                  <a:moveTo>
                    <a:pt x="5206" y="12119"/>
                  </a:moveTo>
                  <a:cubicBezTo>
                    <a:pt x="4756" y="13559"/>
                    <a:pt x="4306" y="14999"/>
                    <a:pt x="3406" y="16871"/>
                  </a:cubicBezTo>
                  <a:cubicBezTo>
                    <a:pt x="2506" y="18743"/>
                    <a:pt x="1156" y="21047"/>
                    <a:pt x="481" y="20903"/>
                  </a:cubicBezTo>
                  <a:cubicBezTo>
                    <a:pt x="-194" y="20759"/>
                    <a:pt x="-194" y="18167"/>
                    <a:pt x="706" y="14855"/>
                  </a:cubicBezTo>
                  <a:cubicBezTo>
                    <a:pt x="1606" y="11543"/>
                    <a:pt x="3406" y="7511"/>
                    <a:pt x="4981" y="4919"/>
                  </a:cubicBezTo>
                  <a:cubicBezTo>
                    <a:pt x="6556" y="2327"/>
                    <a:pt x="7906" y="1175"/>
                    <a:pt x="9706" y="455"/>
                  </a:cubicBezTo>
                  <a:cubicBezTo>
                    <a:pt x="11506" y="-265"/>
                    <a:pt x="13756" y="-553"/>
                    <a:pt x="15781" y="2903"/>
                  </a:cubicBezTo>
                  <a:cubicBezTo>
                    <a:pt x="17806" y="6359"/>
                    <a:pt x="19606" y="13559"/>
                    <a:pt x="21406" y="207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8" name="Line"/>
            <p:cNvSpPr/>
            <p:nvPr/>
          </p:nvSpPr>
          <p:spPr>
            <a:xfrm>
              <a:off x="5284283" y="1626114"/>
              <a:ext cx="12701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671"/>
                    <a:pt x="7200" y="7341"/>
                    <a:pt x="3600" y="10941"/>
                  </a:cubicBezTo>
                  <a:cubicBezTo>
                    <a:pt x="0" y="14541"/>
                    <a:pt x="0" y="1807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9" name="Line"/>
            <p:cNvSpPr/>
            <p:nvPr/>
          </p:nvSpPr>
          <p:spPr>
            <a:xfrm>
              <a:off x="5252533" y="1574956"/>
              <a:ext cx="165966" cy="375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4" h="21260" fill="norm" stroke="1" extrusionOk="0">
                  <a:moveTo>
                    <a:pt x="0" y="7580"/>
                  </a:moveTo>
                  <a:cubicBezTo>
                    <a:pt x="1054" y="5180"/>
                    <a:pt x="2107" y="2780"/>
                    <a:pt x="3161" y="1400"/>
                  </a:cubicBezTo>
                  <a:cubicBezTo>
                    <a:pt x="4215" y="20"/>
                    <a:pt x="5268" y="-340"/>
                    <a:pt x="7902" y="320"/>
                  </a:cubicBezTo>
                  <a:cubicBezTo>
                    <a:pt x="10537" y="980"/>
                    <a:pt x="14751" y="2660"/>
                    <a:pt x="17517" y="5000"/>
                  </a:cubicBezTo>
                  <a:cubicBezTo>
                    <a:pt x="20283" y="7340"/>
                    <a:pt x="21600" y="10340"/>
                    <a:pt x="19888" y="13100"/>
                  </a:cubicBezTo>
                  <a:cubicBezTo>
                    <a:pt x="18176" y="15860"/>
                    <a:pt x="13434" y="18380"/>
                    <a:pt x="10141" y="19700"/>
                  </a:cubicBezTo>
                  <a:cubicBezTo>
                    <a:pt x="6849" y="21020"/>
                    <a:pt x="5005" y="21140"/>
                    <a:pt x="3161" y="212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0" name="Line"/>
            <p:cNvSpPr/>
            <p:nvPr/>
          </p:nvSpPr>
          <p:spPr>
            <a:xfrm>
              <a:off x="6503483" y="2051564"/>
              <a:ext cx="1587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1" name="Line"/>
            <p:cNvSpPr/>
            <p:nvPr/>
          </p:nvSpPr>
          <p:spPr>
            <a:xfrm>
              <a:off x="6497133" y="2191264"/>
              <a:ext cx="1524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2" name="Line"/>
            <p:cNvSpPr/>
            <p:nvPr/>
          </p:nvSpPr>
          <p:spPr>
            <a:xfrm>
              <a:off x="8034844" y="2368805"/>
              <a:ext cx="227590" cy="235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265" fill="norm" stroke="1" extrusionOk="0">
                  <a:moveTo>
                    <a:pt x="1105" y="10919"/>
                  </a:moveTo>
                  <a:cubicBezTo>
                    <a:pt x="1105" y="13786"/>
                    <a:pt x="1105" y="16653"/>
                    <a:pt x="905" y="18565"/>
                  </a:cubicBezTo>
                  <a:cubicBezTo>
                    <a:pt x="705" y="20476"/>
                    <a:pt x="305" y="21432"/>
                    <a:pt x="105" y="21241"/>
                  </a:cubicBezTo>
                  <a:cubicBezTo>
                    <a:pt x="-95" y="21050"/>
                    <a:pt x="-95" y="19712"/>
                    <a:pt x="905" y="16462"/>
                  </a:cubicBezTo>
                  <a:cubicBezTo>
                    <a:pt x="1905" y="13213"/>
                    <a:pt x="3905" y="8051"/>
                    <a:pt x="5805" y="4802"/>
                  </a:cubicBezTo>
                  <a:cubicBezTo>
                    <a:pt x="7705" y="1552"/>
                    <a:pt x="9505" y="214"/>
                    <a:pt x="11405" y="23"/>
                  </a:cubicBezTo>
                  <a:cubicBezTo>
                    <a:pt x="13305" y="-168"/>
                    <a:pt x="15305" y="788"/>
                    <a:pt x="16905" y="3751"/>
                  </a:cubicBezTo>
                  <a:cubicBezTo>
                    <a:pt x="18505" y="6713"/>
                    <a:pt x="19705" y="11683"/>
                    <a:pt x="20405" y="14646"/>
                  </a:cubicBezTo>
                  <a:cubicBezTo>
                    <a:pt x="21105" y="17609"/>
                    <a:pt x="21305" y="18565"/>
                    <a:pt x="21505" y="195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3" name="Line"/>
            <p:cNvSpPr/>
            <p:nvPr/>
          </p:nvSpPr>
          <p:spPr>
            <a:xfrm>
              <a:off x="7208333" y="2110831"/>
              <a:ext cx="2609851" cy="11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73" y="19562"/>
                    <a:pt x="946" y="17525"/>
                    <a:pt x="1515" y="15894"/>
                  </a:cubicBezTo>
                  <a:cubicBezTo>
                    <a:pt x="2085" y="14264"/>
                    <a:pt x="2750" y="13042"/>
                    <a:pt x="3372" y="12226"/>
                  </a:cubicBezTo>
                  <a:cubicBezTo>
                    <a:pt x="3994" y="11411"/>
                    <a:pt x="4572" y="11004"/>
                    <a:pt x="5212" y="10596"/>
                  </a:cubicBezTo>
                  <a:cubicBezTo>
                    <a:pt x="5851" y="10189"/>
                    <a:pt x="6552" y="9781"/>
                    <a:pt x="7244" y="9374"/>
                  </a:cubicBezTo>
                  <a:cubicBezTo>
                    <a:pt x="7936" y="8966"/>
                    <a:pt x="8619" y="8558"/>
                    <a:pt x="9285" y="8151"/>
                  </a:cubicBezTo>
                  <a:cubicBezTo>
                    <a:pt x="9950" y="7743"/>
                    <a:pt x="10599" y="7336"/>
                    <a:pt x="11247" y="6928"/>
                  </a:cubicBezTo>
                  <a:cubicBezTo>
                    <a:pt x="11895" y="6521"/>
                    <a:pt x="12543" y="6113"/>
                    <a:pt x="13209" y="5706"/>
                  </a:cubicBezTo>
                  <a:cubicBezTo>
                    <a:pt x="13874" y="5298"/>
                    <a:pt x="14558" y="4891"/>
                    <a:pt x="15258" y="4483"/>
                  </a:cubicBezTo>
                  <a:cubicBezTo>
                    <a:pt x="15959" y="4075"/>
                    <a:pt x="16677" y="3668"/>
                    <a:pt x="17387" y="3057"/>
                  </a:cubicBezTo>
                  <a:cubicBezTo>
                    <a:pt x="18096" y="2445"/>
                    <a:pt x="18797" y="1630"/>
                    <a:pt x="19445" y="1019"/>
                  </a:cubicBezTo>
                  <a:cubicBezTo>
                    <a:pt x="20093" y="408"/>
                    <a:pt x="20689" y="0"/>
                    <a:pt x="21039" y="0"/>
                  </a:cubicBezTo>
                  <a:cubicBezTo>
                    <a:pt x="21390" y="0"/>
                    <a:pt x="21495" y="408"/>
                    <a:pt x="21600" y="8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4" name="Line"/>
            <p:cNvSpPr/>
            <p:nvPr/>
          </p:nvSpPr>
          <p:spPr>
            <a:xfrm>
              <a:off x="7309933" y="1638814"/>
              <a:ext cx="6351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5184"/>
                    <a:pt x="0" y="10368"/>
                    <a:pt x="3600" y="13968"/>
                  </a:cubicBezTo>
                  <a:cubicBezTo>
                    <a:pt x="7200" y="17568"/>
                    <a:pt x="14400" y="1958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5" name="Line"/>
            <p:cNvSpPr/>
            <p:nvPr/>
          </p:nvSpPr>
          <p:spPr>
            <a:xfrm>
              <a:off x="7132133" y="1627336"/>
              <a:ext cx="254001" cy="49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1" fill="norm" stroke="1" extrusionOk="0">
                  <a:moveTo>
                    <a:pt x="0" y="21081"/>
                  </a:moveTo>
                  <a:cubicBezTo>
                    <a:pt x="4500" y="13881"/>
                    <a:pt x="9000" y="6681"/>
                    <a:pt x="12240" y="3081"/>
                  </a:cubicBezTo>
                  <a:cubicBezTo>
                    <a:pt x="15480" y="-519"/>
                    <a:pt x="17460" y="-519"/>
                    <a:pt x="18810" y="831"/>
                  </a:cubicBezTo>
                  <a:cubicBezTo>
                    <a:pt x="20160" y="2181"/>
                    <a:pt x="20880" y="4881"/>
                    <a:pt x="21240" y="7131"/>
                  </a:cubicBezTo>
                  <a:cubicBezTo>
                    <a:pt x="21600" y="9381"/>
                    <a:pt x="21600" y="11181"/>
                    <a:pt x="21600" y="129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6" name="Line"/>
            <p:cNvSpPr/>
            <p:nvPr/>
          </p:nvSpPr>
          <p:spPr>
            <a:xfrm>
              <a:off x="7157533" y="1962664"/>
              <a:ext cx="2540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40" y="17280"/>
                    <a:pt x="8280" y="12960"/>
                    <a:pt x="11880" y="9360"/>
                  </a:cubicBezTo>
                  <a:cubicBezTo>
                    <a:pt x="15480" y="5760"/>
                    <a:pt x="18540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7" name="Line"/>
            <p:cNvSpPr/>
            <p:nvPr/>
          </p:nvSpPr>
          <p:spPr>
            <a:xfrm>
              <a:off x="7511830" y="1570919"/>
              <a:ext cx="115604" cy="366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6" h="21485" fill="norm" stroke="1" extrusionOk="0">
                  <a:moveTo>
                    <a:pt x="21066" y="1747"/>
                  </a:moveTo>
                  <a:cubicBezTo>
                    <a:pt x="21066" y="1126"/>
                    <a:pt x="21066" y="506"/>
                    <a:pt x="20102" y="195"/>
                  </a:cubicBezTo>
                  <a:cubicBezTo>
                    <a:pt x="19137" y="-115"/>
                    <a:pt x="17209" y="-115"/>
                    <a:pt x="14895" y="630"/>
                  </a:cubicBezTo>
                  <a:cubicBezTo>
                    <a:pt x="12580" y="1375"/>
                    <a:pt x="9880" y="2864"/>
                    <a:pt x="7180" y="5471"/>
                  </a:cubicBezTo>
                  <a:cubicBezTo>
                    <a:pt x="4480" y="8078"/>
                    <a:pt x="1780" y="11802"/>
                    <a:pt x="623" y="14347"/>
                  </a:cubicBezTo>
                  <a:cubicBezTo>
                    <a:pt x="-534" y="16892"/>
                    <a:pt x="-148" y="18257"/>
                    <a:pt x="2359" y="19251"/>
                  </a:cubicBezTo>
                  <a:cubicBezTo>
                    <a:pt x="4866" y="20244"/>
                    <a:pt x="9495" y="20864"/>
                    <a:pt x="14123" y="214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8" name="Line"/>
            <p:cNvSpPr/>
            <p:nvPr/>
          </p:nvSpPr>
          <p:spPr>
            <a:xfrm>
              <a:off x="7646483" y="1664214"/>
              <a:ext cx="152401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400" y="3323"/>
                    <a:pt x="10800" y="6646"/>
                    <a:pt x="14400" y="10246"/>
                  </a:cubicBezTo>
                  <a:cubicBezTo>
                    <a:pt x="18000" y="13846"/>
                    <a:pt x="19800" y="1772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9" name="Line"/>
            <p:cNvSpPr/>
            <p:nvPr/>
          </p:nvSpPr>
          <p:spPr>
            <a:xfrm>
              <a:off x="7671883" y="1581664"/>
              <a:ext cx="165101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215" y="236"/>
                    <a:pt x="18831" y="472"/>
                    <a:pt x="17723" y="1239"/>
                  </a:cubicBezTo>
                  <a:cubicBezTo>
                    <a:pt x="16615" y="2007"/>
                    <a:pt x="15785" y="3305"/>
                    <a:pt x="13569" y="5961"/>
                  </a:cubicBezTo>
                  <a:cubicBezTo>
                    <a:pt x="11354" y="8616"/>
                    <a:pt x="7754" y="12630"/>
                    <a:pt x="5262" y="15462"/>
                  </a:cubicBezTo>
                  <a:cubicBezTo>
                    <a:pt x="2769" y="18295"/>
                    <a:pt x="1385" y="1994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0" name="Line"/>
            <p:cNvSpPr/>
            <p:nvPr/>
          </p:nvSpPr>
          <p:spPr>
            <a:xfrm>
              <a:off x="7849683" y="1835664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1" name="Line"/>
            <p:cNvSpPr/>
            <p:nvPr/>
          </p:nvSpPr>
          <p:spPr>
            <a:xfrm>
              <a:off x="7932233" y="1721364"/>
              <a:ext cx="952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2" name="Line"/>
            <p:cNvSpPr/>
            <p:nvPr/>
          </p:nvSpPr>
          <p:spPr>
            <a:xfrm>
              <a:off x="7919533" y="1803914"/>
              <a:ext cx="1143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3" name="Line"/>
            <p:cNvSpPr/>
            <p:nvPr/>
          </p:nvSpPr>
          <p:spPr>
            <a:xfrm>
              <a:off x="8116839" y="1619764"/>
              <a:ext cx="94795" cy="203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376" fill="norm" stroke="1" extrusionOk="0">
                  <a:moveTo>
                    <a:pt x="15394" y="0"/>
                  </a:moveTo>
                  <a:cubicBezTo>
                    <a:pt x="13516" y="3786"/>
                    <a:pt x="11638" y="7571"/>
                    <a:pt x="9290" y="10689"/>
                  </a:cubicBezTo>
                  <a:cubicBezTo>
                    <a:pt x="6942" y="13806"/>
                    <a:pt x="4125" y="16256"/>
                    <a:pt x="2246" y="18037"/>
                  </a:cubicBezTo>
                  <a:cubicBezTo>
                    <a:pt x="368" y="19819"/>
                    <a:pt x="-571" y="20932"/>
                    <a:pt x="368" y="21266"/>
                  </a:cubicBezTo>
                  <a:cubicBezTo>
                    <a:pt x="1307" y="21600"/>
                    <a:pt x="4125" y="21155"/>
                    <a:pt x="7881" y="20153"/>
                  </a:cubicBezTo>
                  <a:cubicBezTo>
                    <a:pt x="11638" y="19151"/>
                    <a:pt x="16333" y="17592"/>
                    <a:pt x="21029" y="160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4" name="Line"/>
            <p:cNvSpPr/>
            <p:nvPr/>
          </p:nvSpPr>
          <p:spPr>
            <a:xfrm>
              <a:off x="8205283" y="1759464"/>
              <a:ext cx="127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5" name="Line"/>
            <p:cNvSpPr/>
            <p:nvPr/>
          </p:nvSpPr>
          <p:spPr>
            <a:xfrm>
              <a:off x="8262433" y="1568964"/>
              <a:ext cx="97027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7" h="21600" fill="norm" stroke="1" extrusionOk="0">
                  <a:moveTo>
                    <a:pt x="9651" y="0"/>
                  </a:moveTo>
                  <a:cubicBezTo>
                    <a:pt x="13328" y="1263"/>
                    <a:pt x="17004" y="2526"/>
                    <a:pt x="19072" y="4800"/>
                  </a:cubicBezTo>
                  <a:cubicBezTo>
                    <a:pt x="21140" y="7074"/>
                    <a:pt x="21600" y="10358"/>
                    <a:pt x="20451" y="13011"/>
                  </a:cubicBezTo>
                  <a:cubicBezTo>
                    <a:pt x="19302" y="15663"/>
                    <a:pt x="16545" y="17684"/>
                    <a:pt x="12868" y="19011"/>
                  </a:cubicBezTo>
                  <a:cubicBezTo>
                    <a:pt x="9191" y="20337"/>
                    <a:pt x="4596" y="2096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6" name="Line"/>
            <p:cNvSpPr/>
            <p:nvPr/>
          </p:nvSpPr>
          <p:spPr>
            <a:xfrm>
              <a:off x="8452933" y="1810264"/>
              <a:ext cx="1460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7" name="Line"/>
            <p:cNvSpPr/>
            <p:nvPr/>
          </p:nvSpPr>
          <p:spPr>
            <a:xfrm>
              <a:off x="8525676" y="1759464"/>
              <a:ext cx="9808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431"/>
                    <a:pt x="2735" y="8862"/>
                    <a:pt x="575" y="12462"/>
                  </a:cubicBezTo>
                  <a:cubicBezTo>
                    <a:pt x="-1585" y="16062"/>
                    <a:pt x="2735" y="18831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8" name="Line"/>
            <p:cNvSpPr/>
            <p:nvPr/>
          </p:nvSpPr>
          <p:spPr>
            <a:xfrm>
              <a:off x="8859333" y="1645164"/>
              <a:ext cx="1" cy="26670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9" name="Line"/>
            <p:cNvSpPr/>
            <p:nvPr/>
          </p:nvSpPr>
          <p:spPr>
            <a:xfrm>
              <a:off x="8774520" y="1632827"/>
              <a:ext cx="268964" cy="37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394" fill="norm" stroke="1" extrusionOk="0">
                  <a:moveTo>
                    <a:pt x="180" y="21394"/>
                  </a:moveTo>
                  <a:cubicBezTo>
                    <a:pt x="12" y="15394"/>
                    <a:pt x="-157" y="9394"/>
                    <a:pt x="265" y="5794"/>
                  </a:cubicBezTo>
                  <a:cubicBezTo>
                    <a:pt x="687" y="2194"/>
                    <a:pt x="1699" y="994"/>
                    <a:pt x="4905" y="394"/>
                  </a:cubicBezTo>
                  <a:cubicBezTo>
                    <a:pt x="8112" y="-206"/>
                    <a:pt x="13512" y="-206"/>
                    <a:pt x="16634" y="994"/>
                  </a:cubicBezTo>
                  <a:cubicBezTo>
                    <a:pt x="19755" y="2194"/>
                    <a:pt x="20599" y="4594"/>
                    <a:pt x="21443" y="69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0" name="Line"/>
            <p:cNvSpPr/>
            <p:nvPr/>
          </p:nvSpPr>
          <p:spPr>
            <a:xfrm>
              <a:off x="8751383" y="1911864"/>
              <a:ext cx="1841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10" y="16800"/>
                    <a:pt x="11421" y="12000"/>
                    <a:pt x="15021" y="8400"/>
                  </a:cubicBezTo>
                  <a:cubicBezTo>
                    <a:pt x="18621" y="4800"/>
                    <a:pt x="20110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1" name="Line"/>
            <p:cNvSpPr/>
            <p:nvPr/>
          </p:nvSpPr>
          <p:spPr>
            <a:xfrm>
              <a:off x="9078703" y="1619764"/>
              <a:ext cx="123531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1600" fill="norm" stroke="1" extrusionOk="0">
                  <a:moveTo>
                    <a:pt x="21366" y="0"/>
                  </a:moveTo>
                  <a:cubicBezTo>
                    <a:pt x="19535" y="0"/>
                    <a:pt x="17705" y="0"/>
                    <a:pt x="14593" y="1379"/>
                  </a:cubicBezTo>
                  <a:cubicBezTo>
                    <a:pt x="11481" y="2757"/>
                    <a:pt x="7088" y="5515"/>
                    <a:pt x="4342" y="8579"/>
                  </a:cubicBezTo>
                  <a:cubicBezTo>
                    <a:pt x="1597" y="11643"/>
                    <a:pt x="498" y="15013"/>
                    <a:pt x="132" y="17081"/>
                  </a:cubicBezTo>
                  <a:cubicBezTo>
                    <a:pt x="-234" y="19149"/>
                    <a:pt x="132" y="19915"/>
                    <a:pt x="1597" y="20451"/>
                  </a:cubicBezTo>
                  <a:cubicBezTo>
                    <a:pt x="3061" y="20987"/>
                    <a:pt x="5624" y="21294"/>
                    <a:pt x="818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2" name="Line"/>
            <p:cNvSpPr/>
            <p:nvPr/>
          </p:nvSpPr>
          <p:spPr>
            <a:xfrm>
              <a:off x="9208583" y="1683264"/>
              <a:ext cx="88901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143" y="4582"/>
                    <a:pt x="10286" y="9164"/>
                    <a:pt x="13886" y="12764"/>
                  </a:cubicBezTo>
                  <a:cubicBezTo>
                    <a:pt x="17486" y="16364"/>
                    <a:pt x="19543" y="1898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3" name="Line"/>
            <p:cNvSpPr/>
            <p:nvPr/>
          </p:nvSpPr>
          <p:spPr>
            <a:xfrm>
              <a:off x="9202233" y="1638814"/>
              <a:ext cx="139701" cy="27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964" y="335"/>
                    <a:pt x="18327" y="670"/>
                    <a:pt x="16364" y="2177"/>
                  </a:cubicBezTo>
                  <a:cubicBezTo>
                    <a:pt x="14400" y="3684"/>
                    <a:pt x="12109" y="6363"/>
                    <a:pt x="9327" y="9795"/>
                  </a:cubicBezTo>
                  <a:cubicBezTo>
                    <a:pt x="6545" y="13228"/>
                    <a:pt x="3273" y="174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4" name="Line"/>
            <p:cNvSpPr/>
            <p:nvPr/>
          </p:nvSpPr>
          <p:spPr>
            <a:xfrm>
              <a:off x="9329233" y="1788304"/>
              <a:ext cx="82551" cy="111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4" fill="norm" stroke="1" extrusionOk="0">
                  <a:moveTo>
                    <a:pt x="0" y="2950"/>
                  </a:moveTo>
                  <a:cubicBezTo>
                    <a:pt x="2215" y="1750"/>
                    <a:pt x="4431" y="550"/>
                    <a:pt x="6923" y="150"/>
                  </a:cubicBezTo>
                  <a:cubicBezTo>
                    <a:pt x="9415" y="-250"/>
                    <a:pt x="12185" y="150"/>
                    <a:pt x="13569" y="1350"/>
                  </a:cubicBezTo>
                  <a:cubicBezTo>
                    <a:pt x="14954" y="2550"/>
                    <a:pt x="14954" y="4550"/>
                    <a:pt x="14400" y="6550"/>
                  </a:cubicBezTo>
                  <a:cubicBezTo>
                    <a:pt x="13846" y="8550"/>
                    <a:pt x="12738" y="10550"/>
                    <a:pt x="11354" y="12350"/>
                  </a:cubicBezTo>
                  <a:cubicBezTo>
                    <a:pt x="9969" y="14150"/>
                    <a:pt x="8308" y="15750"/>
                    <a:pt x="7754" y="17550"/>
                  </a:cubicBezTo>
                  <a:cubicBezTo>
                    <a:pt x="7200" y="19350"/>
                    <a:pt x="7754" y="21350"/>
                    <a:pt x="10246" y="21150"/>
                  </a:cubicBezTo>
                  <a:cubicBezTo>
                    <a:pt x="12738" y="20950"/>
                    <a:pt x="17169" y="18550"/>
                    <a:pt x="21600" y="161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5" name="Line"/>
            <p:cNvSpPr/>
            <p:nvPr/>
          </p:nvSpPr>
          <p:spPr>
            <a:xfrm>
              <a:off x="9500683" y="1746764"/>
              <a:ext cx="698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6" name="Line"/>
            <p:cNvSpPr/>
            <p:nvPr/>
          </p:nvSpPr>
          <p:spPr>
            <a:xfrm>
              <a:off x="9468933" y="1803914"/>
              <a:ext cx="1079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7" name="Line"/>
            <p:cNvSpPr/>
            <p:nvPr/>
          </p:nvSpPr>
          <p:spPr>
            <a:xfrm>
              <a:off x="9653539" y="1651514"/>
              <a:ext cx="72388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9" h="21600" fill="norm" stroke="1" extrusionOk="0">
                  <a:moveTo>
                    <a:pt x="12471" y="0"/>
                  </a:moveTo>
                  <a:cubicBezTo>
                    <a:pt x="8871" y="3697"/>
                    <a:pt x="5271" y="7395"/>
                    <a:pt x="2871" y="9827"/>
                  </a:cubicBezTo>
                  <a:cubicBezTo>
                    <a:pt x="471" y="12259"/>
                    <a:pt x="-729" y="13427"/>
                    <a:pt x="471" y="13719"/>
                  </a:cubicBezTo>
                  <a:cubicBezTo>
                    <a:pt x="1671" y="14011"/>
                    <a:pt x="5271" y="13427"/>
                    <a:pt x="8271" y="12843"/>
                  </a:cubicBezTo>
                  <a:cubicBezTo>
                    <a:pt x="11271" y="12259"/>
                    <a:pt x="13671" y="11676"/>
                    <a:pt x="15771" y="11773"/>
                  </a:cubicBezTo>
                  <a:cubicBezTo>
                    <a:pt x="17871" y="11870"/>
                    <a:pt x="19671" y="12649"/>
                    <a:pt x="20271" y="14400"/>
                  </a:cubicBezTo>
                  <a:cubicBezTo>
                    <a:pt x="20871" y="16151"/>
                    <a:pt x="20271" y="18876"/>
                    <a:pt x="1967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8" name="Line"/>
            <p:cNvSpPr/>
            <p:nvPr/>
          </p:nvSpPr>
          <p:spPr>
            <a:xfrm>
              <a:off x="9773733" y="1600714"/>
              <a:ext cx="84668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200" y="0"/>
                  </a:moveTo>
                  <a:cubicBezTo>
                    <a:pt x="18900" y="2400"/>
                    <a:pt x="21600" y="4800"/>
                    <a:pt x="21600" y="7575"/>
                  </a:cubicBezTo>
                  <a:cubicBezTo>
                    <a:pt x="21600" y="10350"/>
                    <a:pt x="18900" y="13500"/>
                    <a:pt x="14850" y="15900"/>
                  </a:cubicBezTo>
                  <a:cubicBezTo>
                    <a:pt x="10800" y="18300"/>
                    <a:pt x="5400" y="199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9" name="Line"/>
            <p:cNvSpPr/>
            <p:nvPr/>
          </p:nvSpPr>
          <p:spPr>
            <a:xfrm>
              <a:off x="9729283" y="2080346"/>
              <a:ext cx="1327151" cy="79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0" fill="norm" stroke="1" extrusionOk="0">
                  <a:moveTo>
                    <a:pt x="0" y="21260"/>
                  </a:moveTo>
                  <a:cubicBezTo>
                    <a:pt x="103" y="18986"/>
                    <a:pt x="207" y="16713"/>
                    <a:pt x="465" y="15576"/>
                  </a:cubicBezTo>
                  <a:cubicBezTo>
                    <a:pt x="723" y="14439"/>
                    <a:pt x="1137" y="14439"/>
                    <a:pt x="1981" y="13871"/>
                  </a:cubicBezTo>
                  <a:cubicBezTo>
                    <a:pt x="2825" y="13302"/>
                    <a:pt x="4100" y="12165"/>
                    <a:pt x="5409" y="10460"/>
                  </a:cubicBezTo>
                  <a:cubicBezTo>
                    <a:pt x="6718" y="8755"/>
                    <a:pt x="8061" y="6481"/>
                    <a:pt x="9370" y="4776"/>
                  </a:cubicBezTo>
                  <a:cubicBezTo>
                    <a:pt x="10679" y="3071"/>
                    <a:pt x="11954" y="1934"/>
                    <a:pt x="13298" y="1081"/>
                  </a:cubicBezTo>
                  <a:cubicBezTo>
                    <a:pt x="14641" y="228"/>
                    <a:pt x="16054" y="-340"/>
                    <a:pt x="17449" y="228"/>
                  </a:cubicBezTo>
                  <a:cubicBezTo>
                    <a:pt x="18844" y="797"/>
                    <a:pt x="20222" y="2502"/>
                    <a:pt x="21600" y="42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0" name="Line"/>
            <p:cNvSpPr/>
            <p:nvPr/>
          </p:nvSpPr>
          <p:spPr>
            <a:xfrm>
              <a:off x="9919783" y="1784864"/>
              <a:ext cx="1397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1" name="Line"/>
            <p:cNvSpPr/>
            <p:nvPr/>
          </p:nvSpPr>
          <p:spPr>
            <a:xfrm>
              <a:off x="10015033" y="1727714"/>
              <a:ext cx="1270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2" name="Line"/>
            <p:cNvSpPr/>
            <p:nvPr/>
          </p:nvSpPr>
          <p:spPr>
            <a:xfrm>
              <a:off x="10173783" y="1867414"/>
              <a:ext cx="14605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3" name="Line"/>
            <p:cNvSpPr/>
            <p:nvPr/>
          </p:nvSpPr>
          <p:spPr>
            <a:xfrm>
              <a:off x="10605583" y="1880114"/>
              <a:ext cx="190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4" name="Line"/>
            <p:cNvSpPr/>
            <p:nvPr/>
          </p:nvSpPr>
          <p:spPr>
            <a:xfrm>
              <a:off x="10777033" y="1810264"/>
              <a:ext cx="1143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5" name="Line"/>
            <p:cNvSpPr/>
            <p:nvPr/>
          </p:nvSpPr>
          <p:spPr>
            <a:xfrm>
              <a:off x="10843426" y="1746764"/>
              <a:ext cx="9808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5914"/>
                    <a:pt x="2735" y="11829"/>
                    <a:pt x="575" y="15429"/>
                  </a:cubicBezTo>
                  <a:cubicBezTo>
                    <a:pt x="-1585" y="19029"/>
                    <a:pt x="2735" y="20314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6" name="Line"/>
            <p:cNvSpPr/>
            <p:nvPr/>
          </p:nvSpPr>
          <p:spPr>
            <a:xfrm>
              <a:off x="11113583" y="1588014"/>
              <a:ext cx="31751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4846"/>
                    <a:pt x="15840" y="9692"/>
                    <a:pt x="12240" y="13292"/>
                  </a:cubicBezTo>
                  <a:cubicBezTo>
                    <a:pt x="8640" y="16892"/>
                    <a:pt x="4320" y="1924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7" name="Line"/>
            <p:cNvSpPr/>
            <p:nvPr/>
          </p:nvSpPr>
          <p:spPr>
            <a:xfrm>
              <a:off x="11031033" y="1641708"/>
              <a:ext cx="285751" cy="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4160" y="11375"/>
                    <a:pt x="8320" y="2735"/>
                    <a:pt x="11920" y="575"/>
                  </a:cubicBezTo>
                  <a:cubicBezTo>
                    <a:pt x="15520" y="-1585"/>
                    <a:pt x="1856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8" name="Line"/>
            <p:cNvSpPr/>
            <p:nvPr/>
          </p:nvSpPr>
          <p:spPr>
            <a:xfrm>
              <a:off x="10980233" y="1924564"/>
              <a:ext cx="1841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10" y="14400"/>
                    <a:pt x="11421" y="7200"/>
                    <a:pt x="15021" y="3600"/>
                  </a:cubicBezTo>
                  <a:cubicBezTo>
                    <a:pt x="18621" y="0"/>
                    <a:pt x="2011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9" name="Line"/>
            <p:cNvSpPr/>
            <p:nvPr/>
          </p:nvSpPr>
          <p:spPr>
            <a:xfrm>
              <a:off x="11329580" y="1645870"/>
              <a:ext cx="177704" cy="30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335" fill="norm" stroke="1" extrusionOk="0">
                  <a:moveTo>
                    <a:pt x="21086" y="397"/>
                  </a:moveTo>
                  <a:cubicBezTo>
                    <a:pt x="19830" y="99"/>
                    <a:pt x="18574" y="-199"/>
                    <a:pt x="16691" y="173"/>
                  </a:cubicBezTo>
                  <a:cubicBezTo>
                    <a:pt x="14807" y="546"/>
                    <a:pt x="12295" y="1589"/>
                    <a:pt x="9281" y="3898"/>
                  </a:cubicBezTo>
                  <a:cubicBezTo>
                    <a:pt x="6267" y="6207"/>
                    <a:pt x="2751" y="9782"/>
                    <a:pt x="1119" y="12687"/>
                  </a:cubicBezTo>
                  <a:cubicBezTo>
                    <a:pt x="-514" y="15591"/>
                    <a:pt x="-263" y="17826"/>
                    <a:pt x="1244" y="19241"/>
                  </a:cubicBezTo>
                  <a:cubicBezTo>
                    <a:pt x="2751" y="20656"/>
                    <a:pt x="5514" y="21252"/>
                    <a:pt x="7398" y="21327"/>
                  </a:cubicBezTo>
                  <a:cubicBezTo>
                    <a:pt x="9281" y="21401"/>
                    <a:pt x="10286" y="20954"/>
                    <a:pt x="11291" y="205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0" name="Line"/>
            <p:cNvSpPr/>
            <p:nvPr/>
          </p:nvSpPr>
          <p:spPr>
            <a:xfrm>
              <a:off x="11507283" y="1721364"/>
              <a:ext cx="165101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154" y="4800"/>
                    <a:pt x="8308" y="9600"/>
                    <a:pt x="11631" y="13108"/>
                  </a:cubicBezTo>
                  <a:cubicBezTo>
                    <a:pt x="14954" y="16615"/>
                    <a:pt x="17446" y="18831"/>
                    <a:pt x="18969" y="20031"/>
                  </a:cubicBezTo>
                  <a:cubicBezTo>
                    <a:pt x="20492" y="21231"/>
                    <a:pt x="21046" y="2141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1" name="Line"/>
            <p:cNvSpPr/>
            <p:nvPr/>
          </p:nvSpPr>
          <p:spPr>
            <a:xfrm>
              <a:off x="11539033" y="1715014"/>
              <a:ext cx="14605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035" y="0"/>
                    <a:pt x="18470" y="0"/>
                    <a:pt x="16435" y="939"/>
                  </a:cubicBezTo>
                  <a:cubicBezTo>
                    <a:pt x="14400" y="1878"/>
                    <a:pt x="11896" y="3757"/>
                    <a:pt x="9078" y="6417"/>
                  </a:cubicBezTo>
                  <a:cubicBezTo>
                    <a:pt x="6261" y="9078"/>
                    <a:pt x="3130" y="12522"/>
                    <a:pt x="1565" y="15183"/>
                  </a:cubicBezTo>
                  <a:cubicBezTo>
                    <a:pt x="0" y="17843"/>
                    <a:pt x="0" y="1972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2" name="Line"/>
            <p:cNvSpPr/>
            <p:nvPr/>
          </p:nvSpPr>
          <p:spPr>
            <a:xfrm>
              <a:off x="11657566" y="1925729"/>
              <a:ext cx="103718" cy="82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8" fill="norm" stroke="1" extrusionOk="0">
                  <a:moveTo>
                    <a:pt x="4408" y="7612"/>
                  </a:moveTo>
                  <a:cubicBezTo>
                    <a:pt x="3527" y="10246"/>
                    <a:pt x="2645" y="12881"/>
                    <a:pt x="1763" y="15515"/>
                  </a:cubicBezTo>
                  <a:cubicBezTo>
                    <a:pt x="882" y="18149"/>
                    <a:pt x="0" y="20783"/>
                    <a:pt x="0" y="20520"/>
                  </a:cubicBezTo>
                  <a:cubicBezTo>
                    <a:pt x="0" y="20256"/>
                    <a:pt x="882" y="17095"/>
                    <a:pt x="1984" y="13934"/>
                  </a:cubicBezTo>
                  <a:cubicBezTo>
                    <a:pt x="3086" y="10773"/>
                    <a:pt x="4408" y="7612"/>
                    <a:pt x="6171" y="4715"/>
                  </a:cubicBezTo>
                  <a:cubicBezTo>
                    <a:pt x="7935" y="1817"/>
                    <a:pt x="10139" y="-817"/>
                    <a:pt x="12563" y="237"/>
                  </a:cubicBezTo>
                  <a:cubicBezTo>
                    <a:pt x="14988" y="1290"/>
                    <a:pt x="17633" y="6032"/>
                    <a:pt x="19176" y="9720"/>
                  </a:cubicBezTo>
                  <a:cubicBezTo>
                    <a:pt x="20718" y="13407"/>
                    <a:pt x="21159" y="16042"/>
                    <a:pt x="21600" y="186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3" name="Line"/>
            <p:cNvSpPr/>
            <p:nvPr/>
          </p:nvSpPr>
          <p:spPr>
            <a:xfrm>
              <a:off x="11843833" y="1822964"/>
              <a:ext cx="1143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4" name="Line"/>
            <p:cNvSpPr/>
            <p:nvPr/>
          </p:nvSpPr>
          <p:spPr>
            <a:xfrm>
              <a:off x="11856533" y="1911864"/>
              <a:ext cx="1270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5" name="Line"/>
            <p:cNvSpPr/>
            <p:nvPr/>
          </p:nvSpPr>
          <p:spPr>
            <a:xfrm>
              <a:off x="12026850" y="1778514"/>
              <a:ext cx="101940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5" h="21600" fill="norm" stroke="1" extrusionOk="0">
                  <a:moveTo>
                    <a:pt x="17079" y="0"/>
                  </a:moveTo>
                  <a:cubicBezTo>
                    <a:pt x="13623" y="2769"/>
                    <a:pt x="10167" y="5538"/>
                    <a:pt x="7791" y="7292"/>
                  </a:cubicBezTo>
                  <a:cubicBezTo>
                    <a:pt x="5415" y="9046"/>
                    <a:pt x="4119" y="9785"/>
                    <a:pt x="2607" y="10800"/>
                  </a:cubicBezTo>
                  <a:cubicBezTo>
                    <a:pt x="1095" y="11815"/>
                    <a:pt x="-633" y="13108"/>
                    <a:pt x="231" y="13569"/>
                  </a:cubicBezTo>
                  <a:cubicBezTo>
                    <a:pt x="1095" y="14031"/>
                    <a:pt x="4551" y="13662"/>
                    <a:pt x="7359" y="13292"/>
                  </a:cubicBezTo>
                  <a:cubicBezTo>
                    <a:pt x="10167" y="12923"/>
                    <a:pt x="12327" y="12554"/>
                    <a:pt x="14487" y="12462"/>
                  </a:cubicBezTo>
                  <a:cubicBezTo>
                    <a:pt x="16647" y="12369"/>
                    <a:pt x="18807" y="12554"/>
                    <a:pt x="19887" y="13200"/>
                  </a:cubicBezTo>
                  <a:cubicBezTo>
                    <a:pt x="20967" y="13846"/>
                    <a:pt x="20967" y="14954"/>
                    <a:pt x="20535" y="16431"/>
                  </a:cubicBezTo>
                  <a:cubicBezTo>
                    <a:pt x="20103" y="17908"/>
                    <a:pt x="19239" y="19754"/>
                    <a:pt x="1837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6" name="Line"/>
            <p:cNvSpPr/>
            <p:nvPr/>
          </p:nvSpPr>
          <p:spPr>
            <a:xfrm>
              <a:off x="12110533" y="1759464"/>
              <a:ext cx="136613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fill="norm" stroke="1" extrusionOk="0">
                  <a:moveTo>
                    <a:pt x="17945" y="0"/>
                  </a:moveTo>
                  <a:cubicBezTo>
                    <a:pt x="19606" y="3535"/>
                    <a:pt x="21268" y="7069"/>
                    <a:pt x="21434" y="9818"/>
                  </a:cubicBezTo>
                  <a:cubicBezTo>
                    <a:pt x="21600" y="12567"/>
                    <a:pt x="20271" y="14531"/>
                    <a:pt x="16449" y="16364"/>
                  </a:cubicBezTo>
                  <a:cubicBezTo>
                    <a:pt x="12628" y="18196"/>
                    <a:pt x="6314" y="1989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7" name="Line"/>
            <p:cNvSpPr/>
            <p:nvPr/>
          </p:nvSpPr>
          <p:spPr>
            <a:xfrm>
              <a:off x="2407733" y="3759714"/>
              <a:ext cx="2095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145" y="7200"/>
                    <a:pt x="8291" y="14400"/>
                    <a:pt x="11891" y="18000"/>
                  </a:cubicBezTo>
                  <a:cubicBezTo>
                    <a:pt x="15491" y="21600"/>
                    <a:pt x="18545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8" name="Line"/>
            <p:cNvSpPr/>
            <p:nvPr/>
          </p:nvSpPr>
          <p:spPr>
            <a:xfrm>
              <a:off x="2437742" y="3880364"/>
              <a:ext cx="192242" cy="18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0700" fill="norm" stroke="1" extrusionOk="0">
                  <a:moveTo>
                    <a:pt x="1602" y="0"/>
                  </a:moveTo>
                  <a:cubicBezTo>
                    <a:pt x="663" y="7200"/>
                    <a:pt x="-276" y="14400"/>
                    <a:pt x="76" y="18000"/>
                  </a:cubicBezTo>
                  <a:cubicBezTo>
                    <a:pt x="428" y="21600"/>
                    <a:pt x="2072" y="21600"/>
                    <a:pt x="5828" y="18000"/>
                  </a:cubicBezTo>
                  <a:cubicBezTo>
                    <a:pt x="9585" y="14400"/>
                    <a:pt x="15454" y="7200"/>
                    <a:pt x="2132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9" name="Line"/>
            <p:cNvSpPr/>
            <p:nvPr/>
          </p:nvSpPr>
          <p:spPr>
            <a:xfrm>
              <a:off x="3563481" y="3556514"/>
              <a:ext cx="361903" cy="395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472" fill="norm" stroke="1" extrusionOk="0">
                  <a:moveTo>
                    <a:pt x="15444" y="0"/>
                  </a:moveTo>
                  <a:cubicBezTo>
                    <a:pt x="12932" y="1264"/>
                    <a:pt x="10421" y="2528"/>
                    <a:pt x="8349" y="3677"/>
                  </a:cubicBezTo>
                  <a:cubicBezTo>
                    <a:pt x="6277" y="4826"/>
                    <a:pt x="4644" y="5860"/>
                    <a:pt x="3577" y="6606"/>
                  </a:cubicBezTo>
                  <a:cubicBezTo>
                    <a:pt x="2509" y="7353"/>
                    <a:pt x="2007" y="7813"/>
                    <a:pt x="1630" y="8387"/>
                  </a:cubicBezTo>
                  <a:cubicBezTo>
                    <a:pt x="1253" y="8962"/>
                    <a:pt x="1002" y="9651"/>
                    <a:pt x="1505" y="9996"/>
                  </a:cubicBezTo>
                  <a:cubicBezTo>
                    <a:pt x="2007" y="10340"/>
                    <a:pt x="3263" y="10340"/>
                    <a:pt x="4707" y="10283"/>
                  </a:cubicBezTo>
                  <a:cubicBezTo>
                    <a:pt x="6151" y="10226"/>
                    <a:pt x="7784" y="10111"/>
                    <a:pt x="8914" y="10053"/>
                  </a:cubicBezTo>
                  <a:cubicBezTo>
                    <a:pt x="10044" y="9996"/>
                    <a:pt x="10672" y="9996"/>
                    <a:pt x="11174" y="10226"/>
                  </a:cubicBezTo>
                  <a:cubicBezTo>
                    <a:pt x="11677" y="10455"/>
                    <a:pt x="12053" y="10915"/>
                    <a:pt x="11991" y="11432"/>
                  </a:cubicBezTo>
                  <a:cubicBezTo>
                    <a:pt x="11928" y="11949"/>
                    <a:pt x="11425" y="12523"/>
                    <a:pt x="10044" y="13443"/>
                  </a:cubicBezTo>
                  <a:cubicBezTo>
                    <a:pt x="8663" y="14362"/>
                    <a:pt x="6402" y="15626"/>
                    <a:pt x="4644" y="16660"/>
                  </a:cubicBezTo>
                  <a:cubicBezTo>
                    <a:pt x="2886" y="17694"/>
                    <a:pt x="1630" y="18498"/>
                    <a:pt x="877" y="19245"/>
                  </a:cubicBezTo>
                  <a:cubicBezTo>
                    <a:pt x="123" y="19991"/>
                    <a:pt x="-128" y="20681"/>
                    <a:pt x="60" y="21083"/>
                  </a:cubicBezTo>
                  <a:cubicBezTo>
                    <a:pt x="249" y="21485"/>
                    <a:pt x="877" y="21600"/>
                    <a:pt x="3074" y="21313"/>
                  </a:cubicBezTo>
                  <a:cubicBezTo>
                    <a:pt x="5272" y="21026"/>
                    <a:pt x="9039" y="20336"/>
                    <a:pt x="12367" y="19819"/>
                  </a:cubicBezTo>
                  <a:cubicBezTo>
                    <a:pt x="15695" y="19302"/>
                    <a:pt x="18584" y="18957"/>
                    <a:pt x="21472" y="186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0" name="Line"/>
            <p:cNvSpPr/>
            <p:nvPr/>
          </p:nvSpPr>
          <p:spPr>
            <a:xfrm>
              <a:off x="4300033" y="3569214"/>
              <a:ext cx="3175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160" y="3467"/>
                    <a:pt x="18720" y="6933"/>
                    <a:pt x="15120" y="10533"/>
                  </a:cubicBezTo>
                  <a:cubicBezTo>
                    <a:pt x="11520" y="14133"/>
                    <a:pt x="5760" y="178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1" name="Line"/>
            <p:cNvSpPr/>
            <p:nvPr/>
          </p:nvSpPr>
          <p:spPr>
            <a:xfrm>
              <a:off x="4198433" y="3542683"/>
              <a:ext cx="247651" cy="58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1" fill="norm" stroke="1" extrusionOk="0">
                  <a:moveTo>
                    <a:pt x="0" y="21241"/>
                  </a:moveTo>
                  <a:cubicBezTo>
                    <a:pt x="185" y="17384"/>
                    <a:pt x="369" y="13527"/>
                    <a:pt x="2123" y="9284"/>
                  </a:cubicBezTo>
                  <a:cubicBezTo>
                    <a:pt x="3877" y="5041"/>
                    <a:pt x="7200" y="412"/>
                    <a:pt x="10708" y="27"/>
                  </a:cubicBezTo>
                  <a:cubicBezTo>
                    <a:pt x="14215" y="-359"/>
                    <a:pt x="17908" y="3498"/>
                    <a:pt x="21600" y="73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2" name="Line"/>
            <p:cNvSpPr/>
            <p:nvPr/>
          </p:nvSpPr>
          <p:spPr>
            <a:xfrm>
              <a:off x="4173033" y="3912114"/>
              <a:ext cx="3111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645" y="10800"/>
                    <a:pt x="5290" y="21600"/>
                    <a:pt x="8890" y="21600"/>
                  </a:cubicBezTo>
                  <a:cubicBezTo>
                    <a:pt x="12490" y="21600"/>
                    <a:pt x="17045" y="10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3" name="Line"/>
            <p:cNvSpPr/>
            <p:nvPr/>
          </p:nvSpPr>
          <p:spPr>
            <a:xfrm>
              <a:off x="4581819" y="3522001"/>
              <a:ext cx="175415" cy="390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519" fill="norm" stroke="1" extrusionOk="0">
                  <a:moveTo>
                    <a:pt x="21310" y="853"/>
                  </a:moveTo>
                  <a:cubicBezTo>
                    <a:pt x="20281" y="503"/>
                    <a:pt x="19253" y="153"/>
                    <a:pt x="18096" y="36"/>
                  </a:cubicBezTo>
                  <a:cubicBezTo>
                    <a:pt x="16939" y="-81"/>
                    <a:pt x="15653" y="36"/>
                    <a:pt x="13210" y="1203"/>
                  </a:cubicBezTo>
                  <a:cubicBezTo>
                    <a:pt x="10767" y="2371"/>
                    <a:pt x="7167" y="4589"/>
                    <a:pt x="4596" y="7450"/>
                  </a:cubicBezTo>
                  <a:cubicBezTo>
                    <a:pt x="2024" y="10310"/>
                    <a:pt x="481" y="13813"/>
                    <a:pt x="96" y="16090"/>
                  </a:cubicBezTo>
                  <a:cubicBezTo>
                    <a:pt x="-290" y="18367"/>
                    <a:pt x="481" y="19417"/>
                    <a:pt x="2539" y="20118"/>
                  </a:cubicBezTo>
                  <a:cubicBezTo>
                    <a:pt x="4596" y="20818"/>
                    <a:pt x="7939" y="21169"/>
                    <a:pt x="11281" y="215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4" name="Line"/>
            <p:cNvSpPr/>
            <p:nvPr/>
          </p:nvSpPr>
          <p:spPr>
            <a:xfrm>
              <a:off x="4814383" y="3588264"/>
              <a:ext cx="203201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050" y="4094"/>
                    <a:pt x="8100" y="8188"/>
                    <a:pt x="11700" y="11788"/>
                  </a:cubicBezTo>
                  <a:cubicBezTo>
                    <a:pt x="15300" y="15388"/>
                    <a:pt x="18450" y="1849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5" name="Line"/>
            <p:cNvSpPr/>
            <p:nvPr/>
          </p:nvSpPr>
          <p:spPr>
            <a:xfrm>
              <a:off x="4865183" y="3556514"/>
              <a:ext cx="152401" cy="4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300" y="2618"/>
                    <a:pt x="15000" y="5236"/>
                    <a:pt x="11850" y="7964"/>
                  </a:cubicBezTo>
                  <a:cubicBezTo>
                    <a:pt x="8700" y="10691"/>
                    <a:pt x="5700" y="13527"/>
                    <a:pt x="3750" y="15818"/>
                  </a:cubicBezTo>
                  <a:cubicBezTo>
                    <a:pt x="1800" y="18109"/>
                    <a:pt x="900" y="1985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6" name="Line"/>
            <p:cNvSpPr/>
            <p:nvPr/>
          </p:nvSpPr>
          <p:spPr>
            <a:xfrm>
              <a:off x="5087433" y="3842264"/>
              <a:ext cx="1" cy="698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7" name="Line"/>
            <p:cNvSpPr/>
            <p:nvPr/>
          </p:nvSpPr>
          <p:spPr>
            <a:xfrm>
              <a:off x="5091475" y="3670814"/>
              <a:ext cx="61946" cy="65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1" h="20952" fill="norm" stroke="1" extrusionOk="0">
                  <a:moveTo>
                    <a:pt x="9121" y="0"/>
                  </a:moveTo>
                  <a:cubicBezTo>
                    <a:pt x="5637" y="0"/>
                    <a:pt x="2153" y="0"/>
                    <a:pt x="760" y="1687"/>
                  </a:cubicBezTo>
                  <a:cubicBezTo>
                    <a:pt x="-634" y="3375"/>
                    <a:pt x="63" y="6750"/>
                    <a:pt x="1456" y="10125"/>
                  </a:cubicBezTo>
                  <a:cubicBezTo>
                    <a:pt x="2850" y="13500"/>
                    <a:pt x="4940" y="16875"/>
                    <a:pt x="8076" y="18900"/>
                  </a:cubicBezTo>
                  <a:cubicBezTo>
                    <a:pt x="11211" y="20925"/>
                    <a:pt x="15392" y="21600"/>
                    <a:pt x="17831" y="20250"/>
                  </a:cubicBezTo>
                  <a:cubicBezTo>
                    <a:pt x="20269" y="18900"/>
                    <a:pt x="20966" y="15525"/>
                    <a:pt x="19921" y="12825"/>
                  </a:cubicBezTo>
                  <a:cubicBezTo>
                    <a:pt x="18876" y="10125"/>
                    <a:pt x="16089" y="8100"/>
                    <a:pt x="12605" y="7762"/>
                  </a:cubicBezTo>
                  <a:cubicBezTo>
                    <a:pt x="9121" y="7425"/>
                    <a:pt x="4940" y="8775"/>
                    <a:pt x="760" y="101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8" name="Line"/>
            <p:cNvSpPr/>
            <p:nvPr/>
          </p:nvSpPr>
          <p:spPr>
            <a:xfrm>
              <a:off x="5328733" y="3715264"/>
              <a:ext cx="1270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9" name="Line"/>
            <p:cNvSpPr/>
            <p:nvPr/>
          </p:nvSpPr>
          <p:spPr>
            <a:xfrm>
              <a:off x="5303333" y="3797814"/>
              <a:ext cx="1841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69" y="16200"/>
                    <a:pt x="8938" y="10800"/>
                    <a:pt x="12538" y="7200"/>
                  </a:cubicBezTo>
                  <a:cubicBezTo>
                    <a:pt x="16138" y="3600"/>
                    <a:pt x="18869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0" name="Line"/>
            <p:cNvSpPr/>
            <p:nvPr/>
          </p:nvSpPr>
          <p:spPr>
            <a:xfrm>
              <a:off x="5687219" y="3550164"/>
              <a:ext cx="136815" cy="245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441" fill="norm" stroke="1" extrusionOk="0">
                  <a:moveTo>
                    <a:pt x="14281" y="0"/>
                  </a:moveTo>
                  <a:cubicBezTo>
                    <a:pt x="11663" y="3692"/>
                    <a:pt x="9045" y="7385"/>
                    <a:pt x="6918" y="10246"/>
                  </a:cubicBezTo>
                  <a:cubicBezTo>
                    <a:pt x="4790" y="13108"/>
                    <a:pt x="3154" y="15138"/>
                    <a:pt x="1845" y="16892"/>
                  </a:cubicBezTo>
                  <a:cubicBezTo>
                    <a:pt x="536" y="18646"/>
                    <a:pt x="-446" y="20123"/>
                    <a:pt x="209" y="20862"/>
                  </a:cubicBezTo>
                  <a:cubicBezTo>
                    <a:pt x="863" y="21600"/>
                    <a:pt x="3154" y="21600"/>
                    <a:pt x="6918" y="21046"/>
                  </a:cubicBezTo>
                  <a:cubicBezTo>
                    <a:pt x="10681" y="20492"/>
                    <a:pt x="15918" y="19385"/>
                    <a:pt x="21154" y="182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1" name="Line"/>
            <p:cNvSpPr/>
            <p:nvPr/>
          </p:nvSpPr>
          <p:spPr>
            <a:xfrm>
              <a:off x="5811333" y="3696214"/>
              <a:ext cx="12701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2" name="Line"/>
            <p:cNvSpPr/>
            <p:nvPr/>
          </p:nvSpPr>
          <p:spPr>
            <a:xfrm>
              <a:off x="5931983" y="3493014"/>
              <a:ext cx="95090" cy="406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6" h="21600" fill="norm" stroke="1" extrusionOk="0">
                  <a:moveTo>
                    <a:pt x="1350" y="0"/>
                  </a:moveTo>
                  <a:cubicBezTo>
                    <a:pt x="7200" y="2475"/>
                    <a:pt x="13050" y="4950"/>
                    <a:pt x="16650" y="7481"/>
                  </a:cubicBezTo>
                  <a:cubicBezTo>
                    <a:pt x="20250" y="10012"/>
                    <a:pt x="21600" y="12600"/>
                    <a:pt x="18450" y="14962"/>
                  </a:cubicBezTo>
                  <a:cubicBezTo>
                    <a:pt x="15300" y="17325"/>
                    <a:pt x="7650" y="1946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3" name="Line"/>
            <p:cNvSpPr/>
            <p:nvPr/>
          </p:nvSpPr>
          <p:spPr>
            <a:xfrm>
              <a:off x="3607883" y="4102614"/>
              <a:ext cx="317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440" y="5280"/>
                    <a:pt x="2880" y="10560"/>
                    <a:pt x="6480" y="14160"/>
                  </a:cubicBezTo>
                  <a:cubicBezTo>
                    <a:pt x="10080" y="17760"/>
                    <a:pt x="15840" y="196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4" name="Line"/>
            <p:cNvSpPr/>
            <p:nvPr/>
          </p:nvSpPr>
          <p:spPr>
            <a:xfrm>
              <a:off x="3601533" y="3979520"/>
              <a:ext cx="69851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1309" y="12582"/>
                    <a:pt x="2618" y="4867"/>
                    <a:pt x="6218" y="1782"/>
                  </a:cubicBezTo>
                  <a:cubicBezTo>
                    <a:pt x="9818" y="-1304"/>
                    <a:pt x="15709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5" name="Line"/>
            <p:cNvSpPr/>
            <p:nvPr/>
          </p:nvSpPr>
          <p:spPr>
            <a:xfrm>
              <a:off x="3696783" y="4076651"/>
              <a:ext cx="95251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4320" y="11375"/>
                    <a:pt x="8640" y="2735"/>
                    <a:pt x="12240" y="575"/>
                  </a:cubicBezTo>
                  <a:cubicBezTo>
                    <a:pt x="15840" y="-1585"/>
                    <a:pt x="1872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6" name="Line"/>
            <p:cNvSpPr/>
            <p:nvPr/>
          </p:nvSpPr>
          <p:spPr>
            <a:xfrm>
              <a:off x="3722183" y="4134364"/>
              <a:ext cx="889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7" name="Line"/>
            <p:cNvSpPr/>
            <p:nvPr/>
          </p:nvSpPr>
          <p:spPr>
            <a:xfrm>
              <a:off x="3893633" y="4058164"/>
              <a:ext cx="190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8" name="Line"/>
            <p:cNvSpPr/>
            <p:nvPr/>
          </p:nvSpPr>
          <p:spPr>
            <a:xfrm>
              <a:off x="3614233" y="3346702"/>
              <a:ext cx="128806" cy="154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344" fill="norm" stroke="1" extrusionOk="0">
                  <a:moveTo>
                    <a:pt x="0" y="5290"/>
                  </a:moveTo>
                  <a:cubicBezTo>
                    <a:pt x="348" y="9668"/>
                    <a:pt x="697" y="14047"/>
                    <a:pt x="871" y="16966"/>
                  </a:cubicBezTo>
                  <a:cubicBezTo>
                    <a:pt x="1045" y="19885"/>
                    <a:pt x="1045" y="21344"/>
                    <a:pt x="1045" y="21344"/>
                  </a:cubicBezTo>
                  <a:cubicBezTo>
                    <a:pt x="1045" y="21344"/>
                    <a:pt x="1045" y="19885"/>
                    <a:pt x="871" y="16820"/>
                  </a:cubicBezTo>
                  <a:cubicBezTo>
                    <a:pt x="697" y="13755"/>
                    <a:pt x="348" y="9085"/>
                    <a:pt x="2090" y="5728"/>
                  </a:cubicBezTo>
                  <a:cubicBezTo>
                    <a:pt x="3832" y="2371"/>
                    <a:pt x="7665" y="328"/>
                    <a:pt x="11323" y="36"/>
                  </a:cubicBezTo>
                  <a:cubicBezTo>
                    <a:pt x="14981" y="-256"/>
                    <a:pt x="18465" y="1203"/>
                    <a:pt x="20032" y="4998"/>
                  </a:cubicBezTo>
                  <a:cubicBezTo>
                    <a:pt x="21600" y="8793"/>
                    <a:pt x="21252" y="14922"/>
                    <a:pt x="20903" y="210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9" name="Line"/>
            <p:cNvSpPr/>
            <p:nvPr/>
          </p:nvSpPr>
          <p:spPr>
            <a:xfrm>
              <a:off x="3714701" y="4216914"/>
              <a:ext cx="1861683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600" fill="norm" stroke="1" extrusionOk="0">
                  <a:moveTo>
                    <a:pt x="234" y="21600"/>
                  </a:moveTo>
                  <a:cubicBezTo>
                    <a:pt x="112" y="21221"/>
                    <a:pt x="-11" y="20842"/>
                    <a:pt x="1" y="20463"/>
                  </a:cubicBezTo>
                  <a:cubicBezTo>
                    <a:pt x="14" y="20084"/>
                    <a:pt x="161" y="19705"/>
                    <a:pt x="664" y="18568"/>
                  </a:cubicBezTo>
                  <a:cubicBezTo>
                    <a:pt x="1167" y="17432"/>
                    <a:pt x="2026" y="15537"/>
                    <a:pt x="2971" y="13832"/>
                  </a:cubicBezTo>
                  <a:cubicBezTo>
                    <a:pt x="3916" y="12126"/>
                    <a:pt x="4947" y="10611"/>
                    <a:pt x="5966" y="9284"/>
                  </a:cubicBezTo>
                  <a:cubicBezTo>
                    <a:pt x="6984" y="7958"/>
                    <a:pt x="7991" y="6821"/>
                    <a:pt x="8887" y="6063"/>
                  </a:cubicBezTo>
                  <a:cubicBezTo>
                    <a:pt x="9783" y="5305"/>
                    <a:pt x="10568" y="4926"/>
                    <a:pt x="11562" y="4737"/>
                  </a:cubicBezTo>
                  <a:cubicBezTo>
                    <a:pt x="12556" y="4547"/>
                    <a:pt x="13759" y="4547"/>
                    <a:pt x="14827" y="4737"/>
                  </a:cubicBezTo>
                  <a:cubicBezTo>
                    <a:pt x="15894" y="4926"/>
                    <a:pt x="16827" y="5305"/>
                    <a:pt x="17809" y="5874"/>
                  </a:cubicBezTo>
                  <a:cubicBezTo>
                    <a:pt x="18791" y="6442"/>
                    <a:pt x="19822" y="7200"/>
                    <a:pt x="20399" y="7579"/>
                  </a:cubicBezTo>
                  <a:cubicBezTo>
                    <a:pt x="20975" y="7958"/>
                    <a:pt x="21098" y="7958"/>
                    <a:pt x="21221" y="7579"/>
                  </a:cubicBezTo>
                  <a:cubicBezTo>
                    <a:pt x="21344" y="7200"/>
                    <a:pt x="21466" y="6442"/>
                    <a:pt x="21528" y="5116"/>
                  </a:cubicBezTo>
                  <a:cubicBezTo>
                    <a:pt x="21589" y="3789"/>
                    <a:pt x="21589" y="1895"/>
                    <a:pt x="2158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0" name="Line"/>
            <p:cNvSpPr/>
            <p:nvPr/>
          </p:nvSpPr>
          <p:spPr>
            <a:xfrm>
              <a:off x="4604833" y="4455034"/>
              <a:ext cx="185892" cy="219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091" fill="norm" stroke="1" extrusionOk="0">
                  <a:moveTo>
                    <a:pt x="2912" y="6419"/>
                  </a:moveTo>
                  <a:cubicBezTo>
                    <a:pt x="1942" y="5197"/>
                    <a:pt x="971" y="3974"/>
                    <a:pt x="485" y="3974"/>
                  </a:cubicBezTo>
                  <a:cubicBezTo>
                    <a:pt x="0" y="3974"/>
                    <a:pt x="0" y="5197"/>
                    <a:pt x="0" y="7336"/>
                  </a:cubicBezTo>
                  <a:cubicBezTo>
                    <a:pt x="0" y="9476"/>
                    <a:pt x="0" y="12533"/>
                    <a:pt x="1456" y="11514"/>
                  </a:cubicBezTo>
                  <a:cubicBezTo>
                    <a:pt x="2912" y="10495"/>
                    <a:pt x="5825" y="5400"/>
                    <a:pt x="8737" y="2649"/>
                  </a:cubicBezTo>
                  <a:cubicBezTo>
                    <a:pt x="11649" y="-101"/>
                    <a:pt x="14562" y="-509"/>
                    <a:pt x="16867" y="510"/>
                  </a:cubicBezTo>
                  <a:cubicBezTo>
                    <a:pt x="19173" y="1529"/>
                    <a:pt x="20872" y="3974"/>
                    <a:pt x="21236" y="7642"/>
                  </a:cubicBezTo>
                  <a:cubicBezTo>
                    <a:pt x="21600" y="11310"/>
                    <a:pt x="20629" y="16200"/>
                    <a:pt x="19658" y="210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1" name="Line"/>
            <p:cNvSpPr/>
            <p:nvPr/>
          </p:nvSpPr>
          <p:spPr>
            <a:xfrm>
              <a:off x="4604833" y="4540764"/>
              <a:ext cx="635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2" name="Line"/>
            <p:cNvSpPr/>
            <p:nvPr/>
          </p:nvSpPr>
          <p:spPr>
            <a:xfrm>
              <a:off x="1047614" y="5539428"/>
              <a:ext cx="185516" cy="665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4" h="21485" fill="norm" stroke="1" extrusionOk="0">
                  <a:moveTo>
                    <a:pt x="2273" y="8353"/>
                  </a:moveTo>
                  <a:cubicBezTo>
                    <a:pt x="2035" y="10335"/>
                    <a:pt x="1798" y="12317"/>
                    <a:pt x="2035" y="14402"/>
                  </a:cubicBezTo>
                  <a:cubicBezTo>
                    <a:pt x="2273" y="16487"/>
                    <a:pt x="2985" y="18674"/>
                    <a:pt x="3459" y="19939"/>
                  </a:cubicBezTo>
                  <a:cubicBezTo>
                    <a:pt x="3934" y="21203"/>
                    <a:pt x="4172" y="21545"/>
                    <a:pt x="4290" y="21477"/>
                  </a:cubicBezTo>
                  <a:cubicBezTo>
                    <a:pt x="4409" y="21408"/>
                    <a:pt x="4409" y="20930"/>
                    <a:pt x="3815" y="19460"/>
                  </a:cubicBezTo>
                  <a:cubicBezTo>
                    <a:pt x="3222" y="17991"/>
                    <a:pt x="2035" y="15530"/>
                    <a:pt x="1204" y="13137"/>
                  </a:cubicBezTo>
                  <a:cubicBezTo>
                    <a:pt x="374" y="10745"/>
                    <a:pt x="-101" y="8421"/>
                    <a:pt x="18" y="6575"/>
                  </a:cubicBezTo>
                  <a:cubicBezTo>
                    <a:pt x="136" y="4730"/>
                    <a:pt x="848" y="3363"/>
                    <a:pt x="1561" y="2406"/>
                  </a:cubicBezTo>
                  <a:cubicBezTo>
                    <a:pt x="2273" y="1449"/>
                    <a:pt x="2985" y="902"/>
                    <a:pt x="4646" y="526"/>
                  </a:cubicBezTo>
                  <a:cubicBezTo>
                    <a:pt x="6308" y="150"/>
                    <a:pt x="8919" y="-55"/>
                    <a:pt x="11648" y="13"/>
                  </a:cubicBezTo>
                  <a:cubicBezTo>
                    <a:pt x="14378" y="82"/>
                    <a:pt x="17226" y="423"/>
                    <a:pt x="19007" y="1039"/>
                  </a:cubicBezTo>
                  <a:cubicBezTo>
                    <a:pt x="20787" y="1654"/>
                    <a:pt x="21499" y="2542"/>
                    <a:pt x="19956" y="3636"/>
                  </a:cubicBezTo>
                  <a:cubicBezTo>
                    <a:pt x="18413" y="4730"/>
                    <a:pt x="14615" y="6029"/>
                    <a:pt x="11292" y="6951"/>
                  </a:cubicBezTo>
                  <a:cubicBezTo>
                    <a:pt x="7969" y="7874"/>
                    <a:pt x="5121" y="8421"/>
                    <a:pt x="3697" y="8865"/>
                  </a:cubicBezTo>
                  <a:cubicBezTo>
                    <a:pt x="2273" y="9310"/>
                    <a:pt x="2273" y="9651"/>
                    <a:pt x="2273" y="99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3" name="Line"/>
            <p:cNvSpPr/>
            <p:nvPr/>
          </p:nvSpPr>
          <p:spPr>
            <a:xfrm>
              <a:off x="1188533" y="5829814"/>
              <a:ext cx="1460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83" y="4168"/>
                    <a:pt x="8765" y="8337"/>
                    <a:pt x="12365" y="11937"/>
                  </a:cubicBezTo>
                  <a:cubicBezTo>
                    <a:pt x="15965" y="15537"/>
                    <a:pt x="18783" y="1856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4" name="Line"/>
            <p:cNvSpPr/>
            <p:nvPr/>
          </p:nvSpPr>
          <p:spPr>
            <a:xfrm>
              <a:off x="1239333" y="5823464"/>
              <a:ext cx="952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5" name="Line"/>
            <p:cNvSpPr/>
            <p:nvPr/>
          </p:nvSpPr>
          <p:spPr>
            <a:xfrm>
              <a:off x="1150433" y="5302527"/>
              <a:ext cx="133351" cy="165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0" fill="norm" stroke="1" extrusionOk="0">
                  <a:moveTo>
                    <a:pt x="0" y="20830"/>
                  </a:moveTo>
                  <a:cubicBezTo>
                    <a:pt x="1029" y="15497"/>
                    <a:pt x="2057" y="10163"/>
                    <a:pt x="2914" y="6830"/>
                  </a:cubicBezTo>
                  <a:cubicBezTo>
                    <a:pt x="3771" y="3497"/>
                    <a:pt x="4457" y="2163"/>
                    <a:pt x="5657" y="1097"/>
                  </a:cubicBezTo>
                  <a:cubicBezTo>
                    <a:pt x="6857" y="30"/>
                    <a:pt x="8571" y="-770"/>
                    <a:pt x="10971" y="1230"/>
                  </a:cubicBezTo>
                  <a:cubicBezTo>
                    <a:pt x="13371" y="3230"/>
                    <a:pt x="16457" y="8030"/>
                    <a:pt x="18343" y="11097"/>
                  </a:cubicBezTo>
                  <a:cubicBezTo>
                    <a:pt x="20229" y="14163"/>
                    <a:pt x="20914" y="15497"/>
                    <a:pt x="21600" y="168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6" name="Line"/>
            <p:cNvSpPr/>
            <p:nvPr/>
          </p:nvSpPr>
          <p:spPr>
            <a:xfrm>
              <a:off x="2420433" y="5681648"/>
              <a:ext cx="222251" cy="8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171" y="10800"/>
                    <a:pt x="12343" y="0"/>
                    <a:pt x="15943" y="0"/>
                  </a:cubicBezTo>
                  <a:cubicBezTo>
                    <a:pt x="19543" y="0"/>
                    <a:pt x="2057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7" name="Line"/>
            <p:cNvSpPr/>
            <p:nvPr/>
          </p:nvSpPr>
          <p:spPr>
            <a:xfrm>
              <a:off x="2420433" y="5810764"/>
              <a:ext cx="2159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8" name="Line"/>
            <p:cNvSpPr/>
            <p:nvPr/>
          </p:nvSpPr>
          <p:spPr>
            <a:xfrm>
              <a:off x="1479926" y="5533804"/>
              <a:ext cx="95958" cy="296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4" h="21313" fill="norm" stroke="1" extrusionOk="0">
                  <a:moveTo>
                    <a:pt x="19455" y="2107"/>
                  </a:moveTo>
                  <a:cubicBezTo>
                    <a:pt x="18996" y="1194"/>
                    <a:pt x="18536" y="281"/>
                    <a:pt x="17387" y="53"/>
                  </a:cubicBezTo>
                  <a:cubicBezTo>
                    <a:pt x="16238" y="-175"/>
                    <a:pt x="14400" y="281"/>
                    <a:pt x="11183" y="2487"/>
                  </a:cubicBezTo>
                  <a:cubicBezTo>
                    <a:pt x="7966" y="4693"/>
                    <a:pt x="3370" y="8648"/>
                    <a:pt x="1302" y="11842"/>
                  </a:cubicBezTo>
                  <a:cubicBezTo>
                    <a:pt x="-766" y="15036"/>
                    <a:pt x="-306" y="17470"/>
                    <a:pt x="2221" y="18991"/>
                  </a:cubicBezTo>
                  <a:cubicBezTo>
                    <a:pt x="4749" y="20512"/>
                    <a:pt x="9345" y="21121"/>
                    <a:pt x="12791" y="21273"/>
                  </a:cubicBezTo>
                  <a:cubicBezTo>
                    <a:pt x="16238" y="21425"/>
                    <a:pt x="18536" y="21121"/>
                    <a:pt x="20834" y="208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9" name="Line"/>
            <p:cNvSpPr/>
            <p:nvPr/>
          </p:nvSpPr>
          <p:spPr>
            <a:xfrm>
              <a:off x="1642469" y="5563114"/>
              <a:ext cx="200115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fill="norm" stroke="1" extrusionOk="0">
                  <a:moveTo>
                    <a:pt x="19450" y="0"/>
                  </a:moveTo>
                  <a:cubicBezTo>
                    <a:pt x="17403" y="5333"/>
                    <a:pt x="15357" y="10667"/>
                    <a:pt x="13424" y="14400"/>
                  </a:cubicBezTo>
                  <a:cubicBezTo>
                    <a:pt x="11492" y="18133"/>
                    <a:pt x="9673" y="20267"/>
                    <a:pt x="7740" y="20933"/>
                  </a:cubicBezTo>
                  <a:cubicBezTo>
                    <a:pt x="5808" y="21600"/>
                    <a:pt x="3761" y="20800"/>
                    <a:pt x="2283" y="19333"/>
                  </a:cubicBezTo>
                  <a:cubicBezTo>
                    <a:pt x="805" y="17867"/>
                    <a:pt x="-104" y="15733"/>
                    <a:pt x="10" y="14400"/>
                  </a:cubicBezTo>
                  <a:cubicBezTo>
                    <a:pt x="123" y="13067"/>
                    <a:pt x="1260" y="12533"/>
                    <a:pt x="3875" y="13200"/>
                  </a:cubicBezTo>
                  <a:cubicBezTo>
                    <a:pt x="6490" y="13867"/>
                    <a:pt x="10582" y="15733"/>
                    <a:pt x="13765" y="17333"/>
                  </a:cubicBezTo>
                  <a:cubicBezTo>
                    <a:pt x="16949" y="18933"/>
                    <a:pt x="19222" y="20267"/>
                    <a:pt x="2149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0" name="Line"/>
            <p:cNvSpPr/>
            <p:nvPr/>
          </p:nvSpPr>
          <p:spPr>
            <a:xfrm>
              <a:off x="1893383" y="5505964"/>
              <a:ext cx="84394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5" h="21600" fill="norm" stroke="1" extrusionOk="0">
                  <a:moveTo>
                    <a:pt x="0" y="0"/>
                  </a:moveTo>
                  <a:cubicBezTo>
                    <a:pt x="3086" y="118"/>
                    <a:pt x="6171" y="236"/>
                    <a:pt x="9257" y="1357"/>
                  </a:cubicBezTo>
                  <a:cubicBezTo>
                    <a:pt x="12343" y="2479"/>
                    <a:pt x="15429" y="4603"/>
                    <a:pt x="17743" y="7318"/>
                  </a:cubicBezTo>
                  <a:cubicBezTo>
                    <a:pt x="20057" y="10033"/>
                    <a:pt x="21600" y="13338"/>
                    <a:pt x="19543" y="15816"/>
                  </a:cubicBezTo>
                  <a:cubicBezTo>
                    <a:pt x="17486" y="18295"/>
                    <a:pt x="11829" y="19948"/>
                    <a:pt x="617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1" name="Line"/>
            <p:cNvSpPr/>
            <p:nvPr/>
          </p:nvSpPr>
          <p:spPr>
            <a:xfrm>
              <a:off x="3578524" y="5511103"/>
              <a:ext cx="321460" cy="355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68" fill="norm" stroke="1" extrusionOk="0">
                  <a:moveTo>
                    <a:pt x="19747" y="840"/>
                  </a:moveTo>
                  <a:cubicBezTo>
                    <a:pt x="20312" y="456"/>
                    <a:pt x="20876" y="73"/>
                    <a:pt x="20735" y="9"/>
                  </a:cubicBezTo>
                  <a:cubicBezTo>
                    <a:pt x="20594" y="-55"/>
                    <a:pt x="19747" y="201"/>
                    <a:pt x="17347" y="1159"/>
                  </a:cubicBezTo>
                  <a:cubicBezTo>
                    <a:pt x="14947" y="2118"/>
                    <a:pt x="10994" y="3779"/>
                    <a:pt x="8665" y="4866"/>
                  </a:cubicBezTo>
                  <a:cubicBezTo>
                    <a:pt x="6335" y="5952"/>
                    <a:pt x="5629" y="6463"/>
                    <a:pt x="5206" y="7038"/>
                  </a:cubicBezTo>
                  <a:cubicBezTo>
                    <a:pt x="4782" y="7614"/>
                    <a:pt x="4641" y="8253"/>
                    <a:pt x="4923" y="8636"/>
                  </a:cubicBezTo>
                  <a:cubicBezTo>
                    <a:pt x="5206" y="9020"/>
                    <a:pt x="5912" y="9147"/>
                    <a:pt x="7888" y="9211"/>
                  </a:cubicBezTo>
                  <a:cubicBezTo>
                    <a:pt x="9865" y="9275"/>
                    <a:pt x="13112" y="9275"/>
                    <a:pt x="15159" y="9467"/>
                  </a:cubicBezTo>
                  <a:cubicBezTo>
                    <a:pt x="17206" y="9659"/>
                    <a:pt x="18053" y="10042"/>
                    <a:pt x="18194" y="10553"/>
                  </a:cubicBezTo>
                  <a:cubicBezTo>
                    <a:pt x="18335" y="11065"/>
                    <a:pt x="17770" y="11704"/>
                    <a:pt x="15723" y="12790"/>
                  </a:cubicBezTo>
                  <a:cubicBezTo>
                    <a:pt x="13676" y="13876"/>
                    <a:pt x="10147" y="15410"/>
                    <a:pt x="7394" y="16688"/>
                  </a:cubicBezTo>
                  <a:cubicBezTo>
                    <a:pt x="4641" y="17966"/>
                    <a:pt x="2665" y="18989"/>
                    <a:pt x="1465" y="19756"/>
                  </a:cubicBezTo>
                  <a:cubicBezTo>
                    <a:pt x="265" y="20523"/>
                    <a:pt x="-159" y="21034"/>
                    <a:pt x="53" y="21289"/>
                  </a:cubicBezTo>
                  <a:cubicBezTo>
                    <a:pt x="265" y="21545"/>
                    <a:pt x="1112" y="21545"/>
                    <a:pt x="3935" y="21162"/>
                  </a:cubicBezTo>
                  <a:cubicBezTo>
                    <a:pt x="6759" y="20778"/>
                    <a:pt x="11559" y="20011"/>
                    <a:pt x="14806" y="19564"/>
                  </a:cubicBezTo>
                  <a:cubicBezTo>
                    <a:pt x="18053" y="19117"/>
                    <a:pt x="19747" y="18989"/>
                    <a:pt x="21441" y="188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2" name="Line"/>
            <p:cNvSpPr/>
            <p:nvPr/>
          </p:nvSpPr>
          <p:spPr>
            <a:xfrm>
              <a:off x="3550733" y="6013964"/>
              <a:ext cx="13924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9257" y="0"/>
                  </a:moveTo>
                  <a:cubicBezTo>
                    <a:pt x="15429" y="4320"/>
                    <a:pt x="21600" y="8640"/>
                    <a:pt x="20057" y="12240"/>
                  </a:cubicBezTo>
                  <a:cubicBezTo>
                    <a:pt x="18514" y="15840"/>
                    <a:pt x="9257" y="187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3" name="Line"/>
            <p:cNvSpPr/>
            <p:nvPr/>
          </p:nvSpPr>
          <p:spPr>
            <a:xfrm>
              <a:off x="3538033" y="5933116"/>
              <a:ext cx="57151" cy="23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0" y="20153"/>
                  </a:moveTo>
                  <a:cubicBezTo>
                    <a:pt x="2400" y="11153"/>
                    <a:pt x="4800" y="2153"/>
                    <a:pt x="8400" y="353"/>
                  </a:cubicBezTo>
                  <a:cubicBezTo>
                    <a:pt x="12000" y="-1447"/>
                    <a:pt x="16800" y="3953"/>
                    <a:pt x="21600" y="9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4" name="Line"/>
            <p:cNvSpPr/>
            <p:nvPr/>
          </p:nvSpPr>
          <p:spPr>
            <a:xfrm>
              <a:off x="3639633" y="6007614"/>
              <a:ext cx="889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5" name="Line"/>
            <p:cNvSpPr/>
            <p:nvPr/>
          </p:nvSpPr>
          <p:spPr>
            <a:xfrm>
              <a:off x="3607883" y="6033014"/>
              <a:ext cx="1397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6" name="Line"/>
            <p:cNvSpPr/>
            <p:nvPr/>
          </p:nvSpPr>
          <p:spPr>
            <a:xfrm>
              <a:off x="3811083" y="5969514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7" name="Line"/>
            <p:cNvSpPr/>
            <p:nvPr/>
          </p:nvSpPr>
          <p:spPr>
            <a:xfrm>
              <a:off x="3697682" y="5321814"/>
              <a:ext cx="113965" cy="143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5" h="21202" fill="norm" stroke="1" extrusionOk="0">
                  <a:moveTo>
                    <a:pt x="2189" y="10330"/>
                  </a:moveTo>
                  <a:cubicBezTo>
                    <a:pt x="2189" y="11896"/>
                    <a:pt x="2189" y="13461"/>
                    <a:pt x="1797" y="15652"/>
                  </a:cubicBezTo>
                  <a:cubicBezTo>
                    <a:pt x="1404" y="17843"/>
                    <a:pt x="618" y="20661"/>
                    <a:pt x="226" y="21130"/>
                  </a:cubicBezTo>
                  <a:cubicBezTo>
                    <a:pt x="-167" y="21600"/>
                    <a:pt x="-167" y="19722"/>
                    <a:pt x="1208" y="16122"/>
                  </a:cubicBezTo>
                  <a:cubicBezTo>
                    <a:pt x="2582" y="12522"/>
                    <a:pt x="5331" y="7200"/>
                    <a:pt x="7491" y="4070"/>
                  </a:cubicBezTo>
                  <a:cubicBezTo>
                    <a:pt x="9651" y="939"/>
                    <a:pt x="11222" y="0"/>
                    <a:pt x="12793" y="0"/>
                  </a:cubicBezTo>
                  <a:cubicBezTo>
                    <a:pt x="14364" y="0"/>
                    <a:pt x="15935" y="939"/>
                    <a:pt x="17506" y="3600"/>
                  </a:cubicBezTo>
                  <a:cubicBezTo>
                    <a:pt x="19077" y="6261"/>
                    <a:pt x="20648" y="10643"/>
                    <a:pt x="21040" y="13617"/>
                  </a:cubicBezTo>
                  <a:cubicBezTo>
                    <a:pt x="21433" y="16591"/>
                    <a:pt x="20648" y="18157"/>
                    <a:pt x="19862" y="197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8" name="Line"/>
            <p:cNvSpPr/>
            <p:nvPr/>
          </p:nvSpPr>
          <p:spPr>
            <a:xfrm>
              <a:off x="4185733" y="5518664"/>
              <a:ext cx="31751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160" y="4755"/>
                    <a:pt x="18720" y="9509"/>
                    <a:pt x="15120" y="13109"/>
                  </a:cubicBezTo>
                  <a:cubicBezTo>
                    <a:pt x="11520" y="16709"/>
                    <a:pt x="5760" y="1915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9" name="Line"/>
            <p:cNvSpPr/>
            <p:nvPr/>
          </p:nvSpPr>
          <p:spPr>
            <a:xfrm>
              <a:off x="4081689" y="5498394"/>
              <a:ext cx="307245" cy="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305" fill="norm" stroke="1" extrusionOk="0">
                  <a:moveTo>
                    <a:pt x="171" y="21305"/>
                  </a:moveTo>
                  <a:cubicBezTo>
                    <a:pt x="23" y="17821"/>
                    <a:pt x="-125" y="14337"/>
                    <a:pt x="171" y="11202"/>
                  </a:cubicBezTo>
                  <a:cubicBezTo>
                    <a:pt x="467" y="8066"/>
                    <a:pt x="1207" y="5279"/>
                    <a:pt x="3426" y="3189"/>
                  </a:cubicBezTo>
                  <a:cubicBezTo>
                    <a:pt x="5645" y="1099"/>
                    <a:pt x="9343" y="-295"/>
                    <a:pt x="12598" y="53"/>
                  </a:cubicBezTo>
                  <a:cubicBezTo>
                    <a:pt x="15853" y="402"/>
                    <a:pt x="18664" y="2492"/>
                    <a:pt x="21475" y="45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0" name="Line"/>
            <p:cNvSpPr/>
            <p:nvPr/>
          </p:nvSpPr>
          <p:spPr>
            <a:xfrm>
              <a:off x="4039683" y="5880614"/>
              <a:ext cx="2603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093" y="17486"/>
                    <a:pt x="10185" y="13371"/>
                    <a:pt x="13785" y="9771"/>
                  </a:cubicBezTo>
                  <a:cubicBezTo>
                    <a:pt x="17385" y="6171"/>
                    <a:pt x="19493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1" name="Line"/>
            <p:cNvSpPr/>
            <p:nvPr/>
          </p:nvSpPr>
          <p:spPr>
            <a:xfrm>
              <a:off x="4537100" y="5490494"/>
              <a:ext cx="169334" cy="398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8" fill="norm" stroke="1" extrusionOk="0">
                  <a:moveTo>
                    <a:pt x="21600" y="830"/>
                  </a:moveTo>
                  <a:cubicBezTo>
                    <a:pt x="20520" y="489"/>
                    <a:pt x="19440" y="148"/>
                    <a:pt x="18090" y="35"/>
                  </a:cubicBezTo>
                  <a:cubicBezTo>
                    <a:pt x="16740" y="-79"/>
                    <a:pt x="15120" y="35"/>
                    <a:pt x="12420" y="1115"/>
                  </a:cubicBezTo>
                  <a:cubicBezTo>
                    <a:pt x="9720" y="2195"/>
                    <a:pt x="5940" y="4241"/>
                    <a:pt x="3510" y="6913"/>
                  </a:cubicBezTo>
                  <a:cubicBezTo>
                    <a:pt x="1080" y="9584"/>
                    <a:pt x="0" y="12881"/>
                    <a:pt x="0" y="15382"/>
                  </a:cubicBezTo>
                  <a:cubicBezTo>
                    <a:pt x="0" y="17883"/>
                    <a:pt x="1080" y="19588"/>
                    <a:pt x="2295" y="20498"/>
                  </a:cubicBezTo>
                  <a:cubicBezTo>
                    <a:pt x="3510" y="21407"/>
                    <a:pt x="4860" y="21521"/>
                    <a:pt x="5940" y="21350"/>
                  </a:cubicBezTo>
                  <a:cubicBezTo>
                    <a:pt x="7020" y="21180"/>
                    <a:pt x="7830" y="20725"/>
                    <a:pt x="8640" y="202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2" name="Line"/>
            <p:cNvSpPr/>
            <p:nvPr/>
          </p:nvSpPr>
          <p:spPr>
            <a:xfrm>
              <a:off x="4776283" y="5575814"/>
              <a:ext cx="171451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267" y="3436"/>
                    <a:pt x="8533" y="6873"/>
                    <a:pt x="12133" y="10473"/>
                  </a:cubicBezTo>
                  <a:cubicBezTo>
                    <a:pt x="15733" y="14073"/>
                    <a:pt x="18667" y="1783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3" name="Line"/>
            <p:cNvSpPr/>
            <p:nvPr/>
          </p:nvSpPr>
          <p:spPr>
            <a:xfrm>
              <a:off x="4783641" y="5531364"/>
              <a:ext cx="202193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600" fill="norm" stroke="1" extrusionOk="0">
                  <a:moveTo>
                    <a:pt x="21493" y="0"/>
                  </a:moveTo>
                  <a:cubicBezTo>
                    <a:pt x="18343" y="2526"/>
                    <a:pt x="15193" y="5053"/>
                    <a:pt x="11931" y="7958"/>
                  </a:cubicBezTo>
                  <a:cubicBezTo>
                    <a:pt x="8668" y="10863"/>
                    <a:pt x="5293" y="14147"/>
                    <a:pt x="3268" y="16168"/>
                  </a:cubicBezTo>
                  <a:cubicBezTo>
                    <a:pt x="1243" y="18189"/>
                    <a:pt x="568" y="18947"/>
                    <a:pt x="231" y="19642"/>
                  </a:cubicBezTo>
                  <a:cubicBezTo>
                    <a:pt x="-107" y="20337"/>
                    <a:pt x="-107" y="20968"/>
                    <a:pt x="456" y="21284"/>
                  </a:cubicBezTo>
                  <a:cubicBezTo>
                    <a:pt x="1018" y="21600"/>
                    <a:pt x="2143" y="21600"/>
                    <a:pt x="326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4" name="Line"/>
            <p:cNvSpPr/>
            <p:nvPr/>
          </p:nvSpPr>
          <p:spPr>
            <a:xfrm>
              <a:off x="5037545" y="5842514"/>
              <a:ext cx="24489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600" fill="norm" stroke="1" extrusionOk="0">
                  <a:moveTo>
                    <a:pt x="15425" y="0"/>
                  </a:moveTo>
                  <a:cubicBezTo>
                    <a:pt x="10025" y="2400"/>
                    <a:pt x="4625" y="4800"/>
                    <a:pt x="1925" y="7500"/>
                  </a:cubicBezTo>
                  <a:cubicBezTo>
                    <a:pt x="-775" y="10200"/>
                    <a:pt x="-775" y="13200"/>
                    <a:pt x="2825" y="15600"/>
                  </a:cubicBezTo>
                  <a:cubicBezTo>
                    <a:pt x="6425" y="18000"/>
                    <a:pt x="13625" y="19800"/>
                    <a:pt x="2082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5" name="Line"/>
            <p:cNvSpPr/>
            <p:nvPr/>
          </p:nvSpPr>
          <p:spPr>
            <a:xfrm>
              <a:off x="5044657" y="5683764"/>
              <a:ext cx="55477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8" h="21600" fill="norm" stroke="1" extrusionOk="0">
                  <a:moveTo>
                    <a:pt x="13275" y="0"/>
                  </a:moveTo>
                  <a:cubicBezTo>
                    <a:pt x="9418" y="1200"/>
                    <a:pt x="5561" y="2400"/>
                    <a:pt x="2861" y="6000"/>
                  </a:cubicBezTo>
                  <a:cubicBezTo>
                    <a:pt x="161" y="9600"/>
                    <a:pt x="-1382" y="15600"/>
                    <a:pt x="1704" y="18600"/>
                  </a:cubicBezTo>
                  <a:cubicBezTo>
                    <a:pt x="4789" y="21600"/>
                    <a:pt x="12504" y="21600"/>
                    <a:pt x="202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6" name="Line"/>
            <p:cNvSpPr/>
            <p:nvPr/>
          </p:nvSpPr>
          <p:spPr>
            <a:xfrm>
              <a:off x="5373183" y="5726098"/>
              <a:ext cx="184151" cy="8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59" y="10800"/>
                    <a:pt x="11917" y="0"/>
                    <a:pt x="15517" y="0"/>
                  </a:cubicBezTo>
                  <a:cubicBezTo>
                    <a:pt x="19117" y="0"/>
                    <a:pt x="20359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7" name="Line"/>
            <p:cNvSpPr/>
            <p:nvPr/>
          </p:nvSpPr>
          <p:spPr>
            <a:xfrm>
              <a:off x="5366833" y="5829814"/>
              <a:ext cx="146051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0"/>
                  </a:moveTo>
                  <a:cubicBezTo>
                    <a:pt x="3443" y="9257"/>
                    <a:pt x="6887" y="18514"/>
                    <a:pt x="10487" y="20057"/>
                  </a:cubicBezTo>
                  <a:cubicBezTo>
                    <a:pt x="14087" y="21600"/>
                    <a:pt x="17843" y="15429"/>
                    <a:pt x="21600" y="92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8" name="Line"/>
            <p:cNvSpPr/>
            <p:nvPr/>
          </p:nvSpPr>
          <p:spPr>
            <a:xfrm>
              <a:off x="5729963" y="5601214"/>
              <a:ext cx="25917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fill="norm" stroke="1" extrusionOk="0">
                  <a:moveTo>
                    <a:pt x="20975" y="0"/>
                  </a:moveTo>
                  <a:cubicBezTo>
                    <a:pt x="18165" y="5200"/>
                    <a:pt x="15356" y="10400"/>
                    <a:pt x="12722" y="13700"/>
                  </a:cubicBezTo>
                  <a:cubicBezTo>
                    <a:pt x="10087" y="17000"/>
                    <a:pt x="7629" y="18400"/>
                    <a:pt x="5961" y="19200"/>
                  </a:cubicBezTo>
                  <a:cubicBezTo>
                    <a:pt x="4292" y="20000"/>
                    <a:pt x="3414" y="20200"/>
                    <a:pt x="2536" y="20000"/>
                  </a:cubicBezTo>
                  <a:cubicBezTo>
                    <a:pt x="1658" y="19800"/>
                    <a:pt x="780" y="19200"/>
                    <a:pt x="341" y="18300"/>
                  </a:cubicBezTo>
                  <a:cubicBezTo>
                    <a:pt x="-98" y="17400"/>
                    <a:pt x="-98" y="16200"/>
                    <a:pt x="253" y="15100"/>
                  </a:cubicBezTo>
                  <a:cubicBezTo>
                    <a:pt x="604" y="14000"/>
                    <a:pt x="1307" y="13000"/>
                    <a:pt x="2624" y="12400"/>
                  </a:cubicBezTo>
                  <a:cubicBezTo>
                    <a:pt x="3941" y="11800"/>
                    <a:pt x="5873" y="11600"/>
                    <a:pt x="9122" y="13200"/>
                  </a:cubicBezTo>
                  <a:cubicBezTo>
                    <a:pt x="12370" y="14800"/>
                    <a:pt x="16936" y="18200"/>
                    <a:pt x="2150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9" name="Line"/>
            <p:cNvSpPr/>
            <p:nvPr/>
          </p:nvSpPr>
          <p:spPr>
            <a:xfrm>
              <a:off x="6109783" y="5493264"/>
              <a:ext cx="10731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3" h="21600" fill="norm" stroke="1" extrusionOk="0">
                  <a:moveTo>
                    <a:pt x="8558" y="0"/>
                  </a:moveTo>
                  <a:cubicBezTo>
                    <a:pt x="13857" y="2200"/>
                    <a:pt x="19155" y="4400"/>
                    <a:pt x="20377" y="7000"/>
                  </a:cubicBezTo>
                  <a:cubicBezTo>
                    <a:pt x="21600" y="9600"/>
                    <a:pt x="18747" y="12600"/>
                    <a:pt x="14672" y="15100"/>
                  </a:cubicBezTo>
                  <a:cubicBezTo>
                    <a:pt x="10596" y="17600"/>
                    <a:pt x="5298" y="19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0" name="Line"/>
            <p:cNvSpPr/>
            <p:nvPr/>
          </p:nvSpPr>
          <p:spPr>
            <a:xfrm>
              <a:off x="3512633" y="6325477"/>
              <a:ext cx="2038351" cy="121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9" fill="norm" stroke="1" extrusionOk="0">
                  <a:moveTo>
                    <a:pt x="0" y="20046"/>
                  </a:moveTo>
                  <a:cubicBezTo>
                    <a:pt x="763" y="20791"/>
                    <a:pt x="1525" y="21536"/>
                    <a:pt x="2333" y="21350"/>
                  </a:cubicBezTo>
                  <a:cubicBezTo>
                    <a:pt x="3140" y="21164"/>
                    <a:pt x="3993" y="20046"/>
                    <a:pt x="4890" y="18370"/>
                  </a:cubicBezTo>
                  <a:cubicBezTo>
                    <a:pt x="5787" y="16695"/>
                    <a:pt x="6729" y="14460"/>
                    <a:pt x="7559" y="12598"/>
                  </a:cubicBezTo>
                  <a:cubicBezTo>
                    <a:pt x="8389" y="10736"/>
                    <a:pt x="9107" y="9246"/>
                    <a:pt x="10049" y="7570"/>
                  </a:cubicBezTo>
                  <a:cubicBezTo>
                    <a:pt x="10991" y="5895"/>
                    <a:pt x="12157" y="4033"/>
                    <a:pt x="13301" y="2729"/>
                  </a:cubicBezTo>
                  <a:cubicBezTo>
                    <a:pt x="14445" y="1426"/>
                    <a:pt x="15566" y="681"/>
                    <a:pt x="16632" y="308"/>
                  </a:cubicBezTo>
                  <a:cubicBezTo>
                    <a:pt x="17697" y="-64"/>
                    <a:pt x="18707" y="-64"/>
                    <a:pt x="19525" y="122"/>
                  </a:cubicBezTo>
                  <a:cubicBezTo>
                    <a:pt x="20344" y="308"/>
                    <a:pt x="20972" y="681"/>
                    <a:pt x="21600" y="10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1" name="Line"/>
            <p:cNvSpPr/>
            <p:nvPr/>
          </p:nvSpPr>
          <p:spPr>
            <a:xfrm>
              <a:off x="4472108" y="6560673"/>
              <a:ext cx="241239" cy="291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115" fill="norm" stroke="1" extrusionOk="0">
                  <a:moveTo>
                    <a:pt x="3889" y="4093"/>
                  </a:moveTo>
                  <a:cubicBezTo>
                    <a:pt x="3138" y="5471"/>
                    <a:pt x="2387" y="6850"/>
                    <a:pt x="1823" y="9454"/>
                  </a:cubicBezTo>
                  <a:cubicBezTo>
                    <a:pt x="1260" y="12059"/>
                    <a:pt x="884" y="15888"/>
                    <a:pt x="602" y="18186"/>
                  </a:cubicBezTo>
                  <a:cubicBezTo>
                    <a:pt x="321" y="20484"/>
                    <a:pt x="133" y="21250"/>
                    <a:pt x="39" y="21097"/>
                  </a:cubicBezTo>
                  <a:cubicBezTo>
                    <a:pt x="-55" y="20944"/>
                    <a:pt x="-55" y="19871"/>
                    <a:pt x="978" y="16884"/>
                  </a:cubicBezTo>
                  <a:cubicBezTo>
                    <a:pt x="2011" y="13897"/>
                    <a:pt x="4077" y="8995"/>
                    <a:pt x="6237" y="5701"/>
                  </a:cubicBezTo>
                  <a:cubicBezTo>
                    <a:pt x="8397" y="2407"/>
                    <a:pt x="10651" y="722"/>
                    <a:pt x="12905" y="186"/>
                  </a:cubicBezTo>
                  <a:cubicBezTo>
                    <a:pt x="15159" y="-350"/>
                    <a:pt x="17413" y="263"/>
                    <a:pt x="18915" y="2178"/>
                  </a:cubicBezTo>
                  <a:cubicBezTo>
                    <a:pt x="20418" y="4093"/>
                    <a:pt x="21169" y="7310"/>
                    <a:pt x="21357" y="9990"/>
                  </a:cubicBezTo>
                  <a:cubicBezTo>
                    <a:pt x="21545" y="12671"/>
                    <a:pt x="21169" y="14816"/>
                    <a:pt x="20794" y="169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2" name="Line"/>
            <p:cNvSpPr/>
            <p:nvPr/>
          </p:nvSpPr>
          <p:spPr>
            <a:xfrm>
              <a:off x="658548" y="4883669"/>
              <a:ext cx="6206625" cy="2228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74" fill="norm" stroke="1" extrusionOk="0">
                  <a:moveTo>
                    <a:pt x="4952" y="1106"/>
                  </a:moveTo>
                  <a:cubicBezTo>
                    <a:pt x="4805" y="881"/>
                    <a:pt x="4658" y="655"/>
                    <a:pt x="4489" y="481"/>
                  </a:cubicBezTo>
                  <a:cubicBezTo>
                    <a:pt x="4320" y="307"/>
                    <a:pt x="4129" y="184"/>
                    <a:pt x="3915" y="102"/>
                  </a:cubicBezTo>
                  <a:cubicBezTo>
                    <a:pt x="3702" y="20"/>
                    <a:pt x="3467" y="-21"/>
                    <a:pt x="3217" y="10"/>
                  </a:cubicBezTo>
                  <a:cubicBezTo>
                    <a:pt x="2967" y="40"/>
                    <a:pt x="2702" y="143"/>
                    <a:pt x="2441" y="286"/>
                  </a:cubicBezTo>
                  <a:cubicBezTo>
                    <a:pt x="2180" y="430"/>
                    <a:pt x="1922" y="614"/>
                    <a:pt x="1665" y="840"/>
                  </a:cubicBezTo>
                  <a:cubicBezTo>
                    <a:pt x="1407" y="1065"/>
                    <a:pt x="1150" y="1332"/>
                    <a:pt x="926" y="1731"/>
                  </a:cubicBezTo>
                  <a:cubicBezTo>
                    <a:pt x="701" y="2131"/>
                    <a:pt x="510" y="2664"/>
                    <a:pt x="374" y="3227"/>
                  </a:cubicBezTo>
                  <a:cubicBezTo>
                    <a:pt x="238" y="3791"/>
                    <a:pt x="157" y="4385"/>
                    <a:pt x="95" y="5051"/>
                  </a:cubicBezTo>
                  <a:cubicBezTo>
                    <a:pt x="32" y="5717"/>
                    <a:pt x="-12" y="6455"/>
                    <a:pt x="3" y="7131"/>
                  </a:cubicBezTo>
                  <a:cubicBezTo>
                    <a:pt x="17" y="7807"/>
                    <a:pt x="91" y="8422"/>
                    <a:pt x="198" y="9058"/>
                  </a:cubicBezTo>
                  <a:cubicBezTo>
                    <a:pt x="304" y="9693"/>
                    <a:pt x="444" y="10349"/>
                    <a:pt x="591" y="10933"/>
                  </a:cubicBezTo>
                  <a:cubicBezTo>
                    <a:pt x="738" y="11517"/>
                    <a:pt x="893" y="12029"/>
                    <a:pt x="1058" y="12521"/>
                  </a:cubicBezTo>
                  <a:cubicBezTo>
                    <a:pt x="1224" y="13013"/>
                    <a:pt x="1400" y="13484"/>
                    <a:pt x="1595" y="13976"/>
                  </a:cubicBezTo>
                  <a:cubicBezTo>
                    <a:pt x="1790" y="14468"/>
                    <a:pt x="2003" y="14980"/>
                    <a:pt x="2209" y="15431"/>
                  </a:cubicBezTo>
                  <a:cubicBezTo>
                    <a:pt x="2415" y="15882"/>
                    <a:pt x="2614" y="16271"/>
                    <a:pt x="2816" y="16620"/>
                  </a:cubicBezTo>
                  <a:cubicBezTo>
                    <a:pt x="3018" y="16968"/>
                    <a:pt x="3224" y="17275"/>
                    <a:pt x="3452" y="17583"/>
                  </a:cubicBezTo>
                  <a:cubicBezTo>
                    <a:pt x="3680" y="17890"/>
                    <a:pt x="3930" y="18198"/>
                    <a:pt x="4187" y="18474"/>
                  </a:cubicBezTo>
                  <a:cubicBezTo>
                    <a:pt x="4445" y="18751"/>
                    <a:pt x="4710" y="18997"/>
                    <a:pt x="4967" y="19212"/>
                  </a:cubicBezTo>
                  <a:cubicBezTo>
                    <a:pt x="5224" y="19427"/>
                    <a:pt x="5474" y="19612"/>
                    <a:pt x="5739" y="19806"/>
                  </a:cubicBezTo>
                  <a:cubicBezTo>
                    <a:pt x="6004" y="20001"/>
                    <a:pt x="6283" y="20206"/>
                    <a:pt x="6563" y="20380"/>
                  </a:cubicBezTo>
                  <a:cubicBezTo>
                    <a:pt x="6842" y="20554"/>
                    <a:pt x="7122" y="20698"/>
                    <a:pt x="7420" y="20810"/>
                  </a:cubicBezTo>
                  <a:cubicBezTo>
                    <a:pt x="7718" y="20923"/>
                    <a:pt x="8034" y="21005"/>
                    <a:pt x="8317" y="21067"/>
                  </a:cubicBezTo>
                  <a:cubicBezTo>
                    <a:pt x="8600" y="21128"/>
                    <a:pt x="8850" y="21169"/>
                    <a:pt x="9108" y="21210"/>
                  </a:cubicBezTo>
                  <a:cubicBezTo>
                    <a:pt x="9365" y="21251"/>
                    <a:pt x="9630" y="21292"/>
                    <a:pt x="9894" y="21333"/>
                  </a:cubicBezTo>
                  <a:cubicBezTo>
                    <a:pt x="10159" y="21374"/>
                    <a:pt x="10424" y="21415"/>
                    <a:pt x="10678" y="21456"/>
                  </a:cubicBezTo>
                  <a:cubicBezTo>
                    <a:pt x="10931" y="21497"/>
                    <a:pt x="11174" y="21538"/>
                    <a:pt x="11450" y="21559"/>
                  </a:cubicBezTo>
                  <a:cubicBezTo>
                    <a:pt x="11726" y="21579"/>
                    <a:pt x="12035" y="21579"/>
                    <a:pt x="12351" y="21559"/>
                  </a:cubicBezTo>
                  <a:cubicBezTo>
                    <a:pt x="12667" y="21538"/>
                    <a:pt x="12991" y="21497"/>
                    <a:pt x="13281" y="21436"/>
                  </a:cubicBezTo>
                  <a:cubicBezTo>
                    <a:pt x="13572" y="21374"/>
                    <a:pt x="13829" y="21292"/>
                    <a:pt x="14090" y="21179"/>
                  </a:cubicBezTo>
                  <a:cubicBezTo>
                    <a:pt x="14351" y="21067"/>
                    <a:pt x="14616" y="20923"/>
                    <a:pt x="14884" y="20759"/>
                  </a:cubicBezTo>
                  <a:cubicBezTo>
                    <a:pt x="15153" y="20595"/>
                    <a:pt x="15425" y="20411"/>
                    <a:pt x="15712" y="20226"/>
                  </a:cubicBezTo>
                  <a:cubicBezTo>
                    <a:pt x="15999" y="20042"/>
                    <a:pt x="16300" y="19858"/>
                    <a:pt x="16602" y="19653"/>
                  </a:cubicBezTo>
                  <a:cubicBezTo>
                    <a:pt x="16903" y="19448"/>
                    <a:pt x="17205" y="19222"/>
                    <a:pt x="17492" y="18987"/>
                  </a:cubicBezTo>
                  <a:cubicBezTo>
                    <a:pt x="17778" y="18751"/>
                    <a:pt x="18051" y="18505"/>
                    <a:pt x="18315" y="18239"/>
                  </a:cubicBezTo>
                  <a:cubicBezTo>
                    <a:pt x="18580" y="17972"/>
                    <a:pt x="18837" y="17685"/>
                    <a:pt x="19110" y="17357"/>
                  </a:cubicBezTo>
                  <a:cubicBezTo>
                    <a:pt x="19382" y="17029"/>
                    <a:pt x="19668" y="16661"/>
                    <a:pt x="19933" y="16240"/>
                  </a:cubicBezTo>
                  <a:cubicBezTo>
                    <a:pt x="20198" y="15820"/>
                    <a:pt x="20441" y="15349"/>
                    <a:pt x="20658" y="14847"/>
                  </a:cubicBezTo>
                  <a:cubicBezTo>
                    <a:pt x="20875" y="14345"/>
                    <a:pt x="21066" y="13812"/>
                    <a:pt x="21220" y="13207"/>
                  </a:cubicBezTo>
                  <a:cubicBezTo>
                    <a:pt x="21375" y="12603"/>
                    <a:pt x="21492" y="11927"/>
                    <a:pt x="21540" y="11230"/>
                  </a:cubicBezTo>
                  <a:cubicBezTo>
                    <a:pt x="21588" y="10533"/>
                    <a:pt x="21566" y="9816"/>
                    <a:pt x="21481" y="9170"/>
                  </a:cubicBezTo>
                  <a:cubicBezTo>
                    <a:pt x="21397" y="8525"/>
                    <a:pt x="21250" y="7951"/>
                    <a:pt x="21073" y="7439"/>
                  </a:cubicBezTo>
                  <a:cubicBezTo>
                    <a:pt x="20897" y="6926"/>
                    <a:pt x="20691" y="6475"/>
                    <a:pt x="20481" y="6076"/>
                  </a:cubicBezTo>
                  <a:cubicBezTo>
                    <a:pt x="20272" y="5676"/>
                    <a:pt x="20058" y="5328"/>
                    <a:pt x="19819" y="4979"/>
                  </a:cubicBezTo>
                  <a:cubicBezTo>
                    <a:pt x="19580" y="4631"/>
                    <a:pt x="19315" y="4283"/>
                    <a:pt x="19065" y="4006"/>
                  </a:cubicBezTo>
                  <a:cubicBezTo>
                    <a:pt x="18815" y="3729"/>
                    <a:pt x="18580" y="3524"/>
                    <a:pt x="18334" y="3319"/>
                  </a:cubicBezTo>
                  <a:cubicBezTo>
                    <a:pt x="18087" y="3114"/>
                    <a:pt x="17830" y="2910"/>
                    <a:pt x="17558" y="2705"/>
                  </a:cubicBezTo>
                  <a:cubicBezTo>
                    <a:pt x="17286" y="2500"/>
                    <a:pt x="16999" y="2295"/>
                    <a:pt x="16734" y="2131"/>
                  </a:cubicBezTo>
                  <a:cubicBezTo>
                    <a:pt x="16469" y="1967"/>
                    <a:pt x="16227" y="1844"/>
                    <a:pt x="15966" y="1721"/>
                  </a:cubicBezTo>
                  <a:cubicBezTo>
                    <a:pt x="15704" y="1598"/>
                    <a:pt x="15425" y="1475"/>
                    <a:pt x="15146" y="1373"/>
                  </a:cubicBezTo>
                  <a:cubicBezTo>
                    <a:pt x="14866" y="1270"/>
                    <a:pt x="14587" y="1188"/>
                    <a:pt x="14300" y="1106"/>
                  </a:cubicBezTo>
                  <a:cubicBezTo>
                    <a:pt x="14013" y="1024"/>
                    <a:pt x="13719" y="942"/>
                    <a:pt x="13425" y="870"/>
                  </a:cubicBezTo>
                  <a:cubicBezTo>
                    <a:pt x="13130" y="799"/>
                    <a:pt x="12836" y="737"/>
                    <a:pt x="12531" y="686"/>
                  </a:cubicBezTo>
                  <a:cubicBezTo>
                    <a:pt x="12226" y="635"/>
                    <a:pt x="11910" y="594"/>
                    <a:pt x="11597" y="563"/>
                  </a:cubicBezTo>
                  <a:cubicBezTo>
                    <a:pt x="11284" y="532"/>
                    <a:pt x="10976" y="512"/>
                    <a:pt x="10659" y="491"/>
                  </a:cubicBezTo>
                  <a:cubicBezTo>
                    <a:pt x="10343" y="471"/>
                    <a:pt x="10019" y="450"/>
                    <a:pt x="9744" y="440"/>
                  </a:cubicBezTo>
                  <a:cubicBezTo>
                    <a:pt x="9468" y="430"/>
                    <a:pt x="9240" y="430"/>
                    <a:pt x="9016" y="420"/>
                  </a:cubicBezTo>
                  <a:cubicBezTo>
                    <a:pt x="8791" y="409"/>
                    <a:pt x="8571" y="389"/>
                    <a:pt x="8346" y="368"/>
                  </a:cubicBezTo>
                  <a:cubicBezTo>
                    <a:pt x="8122" y="348"/>
                    <a:pt x="7894" y="327"/>
                    <a:pt x="7670" y="317"/>
                  </a:cubicBezTo>
                  <a:cubicBezTo>
                    <a:pt x="7445" y="307"/>
                    <a:pt x="7225" y="307"/>
                    <a:pt x="6997" y="307"/>
                  </a:cubicBezTo>
                  <a:cubicBezTo>
                    <a:pt x="6769" y="307"/>
                    <a:pt x="6533" y="307"/>
                    <a:pt x="6302" y="307"/>
                  </a:cubicBezTo>
                  <a:cubicBezTo>
                    <a:pt x="6070" y="307"/>
                    <a:pt x="5842" y="307"/>
                    <a:pt x="5618" y="317"/>
                  </a:cubicBezTo>
                  <a:cubicBezTo>
                    <a:pt x="5394" y="327"/>
                    <a:pt x="5173" y="348"/>
                    <a:pt x="4857" y="409"/>
                  </a:cubicBezTo>
                  <a:cubicBezTo>
                    <a:pt x="4540" y="471"/>
                    <a:pt x="4129" y="573"/>
                    <a:pt x="3772" y="707"/>
                  </a:cubicBezTo>
                  <a:cubicBezTo>
                    <a:pt x="3415" y="840"/>
                    <a:pt x="3114" y="1004"/>
                    <a:pt x="2904" y="1147"/>
                  </a:cubicBezTo>
                  <a:cubicBezTo>
                    <a:pt x="2694" y="1291"/>
                    <a:pt x="2577" y="1414"/>
                    <a:pt x="2459" y="15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3" name="Line"/>
            <p:cNvSpPr/>
            <p:nvPr/>
          </p:nvSpPr>
          <p:spPr>
            <a:xfrm>
              <a:off x="7600682" y="5528102"/>
              <a:ext cx="185502" cy="20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162" fill="norm" stroke="1" extrusionOk="0">
                  <a:moveTo>
                    <a:pt x="3068" y="2925"/>
                  </a:moveTo>
                  <a:cubicBezTo>
                    <a:pt x="2340" y="3789"/>
                    <a:pt x="1612" y="4653"/>
                    <a:pt x="1612" y="5625"/>
                  </a:cubicBezTo>
                  <a:cubicBezTo>
                    <a:pt x="1612" y="6597"/>
                    <a:pt x="2340" y="7677"/>
                    <a:pt x="4160" y="8433"/>
                  </a:cubicBezTo>
                  <a:cubicBezTo>
                    <a:pt x="5980" y="9189"/>
                    <a:pt x="8892" y="9621"/>
                    <a:pt x="11198" y="9081"/>
                  </a:cubicBezTo>
                  <a:cubicBezTo>
                    <a:pt x="13504" y="8541"/>
                    <a:pt x="15203" y="7029"/>
                    <a:pt x="16416" y="5733"/>
                  </a:cubicBezTo>
                  <a:cubicBezTo>
                    <a:pt x="17630" y="4437"/>
                    <a:pt x="18358" y="3357"/>
                    <a:pt x="18600" y="2277"/>
                  </a:cubicBezTo>
                  <a:cubicBezTo>
                    <a:pt x="18843" y="1197"/>
                    <a:pt x="18600" y="117"/>
                    <a:pt x="16416" y="9"/>
                  </a:cubicBezTo>
                  <a:cubicBezTo>
                    <a:pt x="14232" y="-99"/>
                    <a:pt x="10106" y="765"/>
                    <a:pt x="6951" y="3357"/>
                  </a:cubicBezTo>
                  <a:cubicBezTo>
                    <a:pt x="3796" y="5949"/>
                    <a:pt x="1612" y="10269"/>
                    <a:pt x="641" y="13509"/>
                  </a:cubicBezTo>
                  <a:cubicBezTo>
                    <a:pt x="-330" y="16749"/>
                    <a:pt x="-87" y="18909"/>
                    <a:pt x="641" y="20097"/>
                  </a:cubicBezTo>
                  <a:cubicBezTo>
                    <a:pt x="1369" y="21285"/>
                    <a:pt x="2582" y="21501"/>
                    <a:pt x="6101" y="20637"/>
                  </a:cubicBezTo>
                  <a:cubicBezTo>
                    <a:pt x="9621" y="19773"/>
                    <a:pt x="15445" y="17829"/>
                    <a:pt x="21270" y="15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4" name="Line"/>
            <p:cNvSpPr/>
            <p:nvPr/>
          </p:nvSpPr>
          <p:spPr>
            <a:xfrm>
              <a:off x="7840656" y="5516147"/>
              <a:ext cx="326528" cy="390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405" fill="norm" stroke="1" extrusionOk="0">
                  <a:moveTo>
                    <a:pt x="595" y="2925"/>
                  </a:moveTo>
                  <a:cubicBezTo>
                    <a:pt x="595" y="5480"/>
                    <a:pt x="595" y="8035"/>
                    <a:pt x="525" y="9603"/>
                  </a:cubicBezTo>
                  <a:cubicBezTo>
                    <a:pt x="455" y="11171"/>
                    <a:pt x="316" y="11751"/>
                    <a:pt x="177" y="11693"/>
                  </a:cubicBezTo>
                  <a:cubicBezTo>
                    <a:pt x="37" y="11635"/>
                    <a:pt x="-102" y="10938"/>
                    <a:pt x="107" y="9196"/>
                  </a:cubicBezTo>
                  <a:cubicBezTo>
                    <a:pt x="316" y="7454"/>
                    <a:pt x="873" y="4667"/>
                    <a:pt x="1292" y="2983"/>
                  </a:cubicBezTo>
                  <a:cubicBezTo>
                    <a:pt x="1710" y="1300"/>
                    <a:pt x="1988" y="719"/>
                    <a:pt x="2476" y="371"/>
                  </a:cubicBezTo>
                  <a:cubicBezTo>
                    <a:pt x="2964" y="22"/>
                    <a:pt x="3661" y="-94"/>
                    <a:pt x="4218" y="80"/>
                  </a:cubicBezTo>
                  <a:cubicBezTo>
                    <a:pt x="4775" y="254"/>
                    <a:pt x="5193" y="719"/>
                    <a:pt x="5542" y="1590"/>
                  </a:cubicBezTo>
                  <a:cubicBezTo>
                    <a:pt x="5890" y="2461"/>
                    <a:pt x="6169" y="3738"/>
                    <a:pt x="6448" y="4087"/>
                  </a:cubicBezTo>
                  <a:cubicBezTo>
                    <a:pt x="6726" y="4435"/>
                    <a:pt x="7005" y="3854"/>
                    <a:pt x="7493" y="3448"/>
                  </a:cubicBezTo>
                  <a:cubicBezTo>
                    <a:pt x="7981" y="3041"/>
                    <a:pt x="8677" y="2809"/>
                    <a:pt x="9304" y="3041"/>
                  </a:cubicBezTo>
                  <a:cubicBezTo>
                    <a:pt x="9932" y="3274"/>
                    <a:pt x="10489" y="3971"/>
                    <a:pt x="10837" y="4900"/>
                  </a:cubicBezTo>
                  <a:cubicBezTo>
                    <a:pt x="11186" y="5829"/>
                    <a:pt x="11325" y="6990"/>
                    <a:pt x="11395" y="7861"/>
                  </a:cubicBezTo>
                  <a:cubicBezTo>
                    <a:pt x="11464" y="8732"/>
                    <a:pt x="11464" y="9312"/>
                    <a:pt x="11673" y="9312"/>
                  </a:cubicBezTo>
                  <a:cubicBezTo>
                    <a:pt x="11883" y="9312"/>
                    <a:pt x="12301" y="8732"/>
                    <a:pt x="12719" y="7861"/>
                  </a:cubicBezTo>
                  <a:cubicBezTo>
                    <a:pt x="13137" y="6990"/>
                    <a:pt x="13555" y="5829"/>
                    <a:pt x="13973" y="4900"/>
                  </a:cubicBezTo>
                  <a:cubicBezTo>
                    <a:pt x="14391" y="3971"/>
                    <a:pt x="14809" y="3274"/>
                    <a:pt x="15088" y="3274"/>
                  </a:cubicBezTo>
                  <a:cubicBezTo>
                    <a:pt x="15366" y="3274"/>
                    <a:pt x="15506" y="3971"/>
                    <a:pt x="15575" y="6641"/>
                  </a:cubicBezTo>
                  <a:cubicBezTo>
                    <a:pt x="15645" y="9312"/>
                    <a:pt x="15645" y="13958"/>
                    <a:pt x="15575" y="16571"/>
                  </a:cubicBezTo>
                  <a:cubicBezTo>
                    <a:pt x="15506" y="19183"/>
                    <a:pt x="15366" y="19764"/>
                    <a:pt x="15157" y="20345"/>
                  </a:cubicBezTo>
                  <a:cubicBezTo>
                    <a:pt x="14948" y="20925"/>
                    <a:pt x="14670" y="21506"/>
                    <a:pt x="14530" y="21390"/>
                  </a:cubicBezTo>
                  <a:cubicBezTo>
                    <a:pt x="14391" y="21274"/>
                    <a:pt x="14391" y="20461"/>
                    <a:pt x="14321" y="18022"/>
                  </a:cubicBezTo>
                  <a:cubicBezTo>
                    <a:pt x="14252" y="15583"/>
                    <a:pt x="14112" y="11519"/>
                    <a:pt x="14043" y="8616"/>
                  </a:cubicBezTo>
                  <a:cubicBezTo>
                    <a:pt x="13973" y="5712"/>
                    <a:pt x="13973" y="3971"/>
                    <a:pt x="14182" y="2867"/>
                  </a:cubicBezTo>
                  <a:cubicBezTo>
                    <a:pt x="14391" y="1764"/>
                    <a:pt x="14809" y="1300"/>
                    <a:pt x="15366" y="1009"/>
                  </a:cubicBezTo>
                  <a:cubicBezTo>
                    <a:pt x="15924" y="719"/>
                    <a:pt x="16621" y="603"/>
                    <a:pt x="17526" y="951"/>
                  </a:cubicBezTo>
                  <a:cubicBezTo>
                    <a:pt x="18432" y="1300"/>
                    <a:pt x="19547" y="2112"/>
                    <a:pt x="20313" y="2751"/>
                  </a:cubicBezTo>
                  <a:cubicBezTo>
                    <a:pt x="21080" y="3390"/>
                    <a:pt x="21498" y="3854"/>
                    <a:pt x="21498" y="4435"/>
                  </a:cubicBezTo>
                  <a:cubicBezTo>
                    <a:pt x="21498" y="5016"/>
                    <a:pt x="21080" y="5712"/>
                    <a:pt x="20035" y="6525"/>
                  </a:cubicBezTo>
                  <a:cubicBezTo>
                    <a:pt x="18990" y="7338"/>
                    <a:pt x="17317" y="8267"/>
                    <a:pt x="16133" y="8732"/>
                  </a:cubicBezTo>
                  <a:cubicBezTo>
                    <a:pt x="14948" y="9196"/>
                    <a:pt x="14252" y="9196"/>
                    <a:pt x="14112" y="8906"/>
                  </a:cubicBezTo>
                  <a:cubicBezTo>
                    <a:pt x="13973" y="8616"/>
                    <a:pt x="14391" y="8035"/>
                    <a:pt x="14809" y="7512"/>
                  </a:cubicBezTo>
                  <a:cubicBezTo>
                    <a:pt x="15227" y="6990"/>
                    <a:pt x="15645" y="6525"/>
                    <a:pt x="16063" y="60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5" name="Line"/>
            <p:cNvSpPr/>
            <p:nvPr/>
          </p:nvSpPr>
          <p:spPr>
            <a:xfrm>
              <a:off x="8211633" y="5525014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6" name="Line"/>
            <p:cNvSpPr/>
            <p:nvPr/>
          </p:nvSpPr>
          <p:spPr>
            <a:xfrm>
              <a:off x="8198933" y="5428633"/>
              <a:ext cx="31751" cy="2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7" fill="norm" stroke="1" extrusionOk="0">
                  <a:moveTo>
                    <a:pt x="0" y="20827"/>
                  </a:moveTo>
                  <a:cubicBezTo>
                    <a:pt x="1440" y="10858"/>
                    <a:pt x="2880" y="889"/>
                    <a:pt x="6480" y="58"/>
                  </a:cubicBezTo>
                  <a:cubicBezTo>
                    <a:pt x="10080" y="-773"/>
                    <a:pt x="15840" y="7535"/>
                    <a:pt x="21600" y="158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7" name="Line"/>
            <p:cNvSpPr/>
            <p:nvPr/>
          </p:nvSpPr>
          <p:spPr>
            <a:xfrm>
              <a:off x="8275133" y="5496841"/>
              <a:ext cx="152401" cy="18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89" fill="norm" stroke="1" extrusionOk="0">
                  <a:moveTo>
                    <a:pt x="0" y="321"/>
                  </a:moveTo>
                  <a:cubicBezTo>
                    <a:pt x="1500" y="567"/>
                    <a:pt x="3000" y="812"/>
                    <a:pt x="4500" y="3512"/>
                  </a:cubicBezTo>
                  <a:cubicBezTo>
                    <a:pt x="6000" y="6212"/>
                    <a:pt x="7500" y="11367"/>
                    <a:pt x="8100" y="14558"/>
                  </a:cubicBezTo>
                  <a:cubicBezTo>
                    <a:pt x="8700" y="17749"/>
                    <a:pt x="8400" y="18976"/>
                    <a:pt x="7500" y="19835"/>
                  </a:cubicBezTo>
                  <a:cubicBezTo>
                    <a:pt x="6600" y="20694"/>
                    <a:pt x="5100" y="21185"/>
                    <a:pt x="4350" y="20694"/>
                  </a:cubicBezTo>
                  <a:cubicBezTo>
                    <a:pt x="3600" y="20203"/>
                    <a:pt x="3600" y="18730"/>
                    <a:pt x="4200" y="15294"/>
                  </a:cubicBezTo>
                  <a:cubicBezTo>
                    <a:pt x="4800" y="11858"/>
                    <a:pt x="6000" y="6458"/>
                    <a:pt x="7350" y="3390"/>
                  </a:cubicBezTo>
                  <a:cubicBezTo>
                    <a:pt x="8700" y="321"/>
                    <a:pt x="10200" y="-415"/>
                    <a:pt x="12600" y="199"/>
                  </a:cubicBezTo>
                  <a:cubicBezTo>
                    <a:pt x="15000" y="812"/>
                    <a:pt x="18300" y="2776"/>
                    <a:pt x="21600" y="47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8" name="Line"/>
            <p:cNvSpPr/>
            <p:nvPr/>
          </p:nvSpPr>
          <p:spPr>
            <a:xfrm>
              <a:off x="8478333" y="5505964"/>
              <a:ext cx="19051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6092"/>
                    <a:pt x="21600" y="12185"/>
                    <a:pt x="18000" y="15785"/>
                  </a:cubicBezTo>
                  <a:cubicBezTo>
                    <a:pt x="14400" y="19385"/>
                    <a:pt x="7200" y="2049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9" name="Line"/>
            <p:cNvSpPr/>
            <p:nvPr/>
          </p:nvSpPr>
          <p:spPr>
            <a:xfrm>
              <a:off x="8478333" y="5418387"/>
              <a:ext cx="63501" cy="8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9" fill="norm" stroke="1" extrusionOk="0">
                  <a:moveTo>
                    <a:pt x="0" y="21279"/>
                  </a:moveTo>
                  <a:cubicBezTo>
                    <a:pt x="0" y="16650"/>
                    <a:pt x="0" y="12022"/>
                    <a:pt x="360" y="8422"/>
                  </a:cubicBezTo>
                  <a:cubicBezTo>
                    <a:pt x="720" y="4822"/>
                    <a:pt x="1440" y="2250"/>
                    <a:pt x="3600" y="965"/>
                  </a:cubicBezTo>
                  <a:cubicBezTo>
                    <a:pt x="5760" y="-321"/>
                    <a:pt x="9360" y="-321"/>
                    <a:pt x="12600" y="965"/>
                  </a:cubicBezTo>
                  <a:cubicBezTo>
                    <a:pt x="15840" y="2250"/>
                    <a:pt x="18720" y="4822"/>
                    <a:pt x="21600" y="73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0" name="Line"/>
            <p:cNvSpPr/>
            <p:nvPr/>
          </p:nvSpPr>
          <p:spPr>
            <a:xfrm>
              <a:off x="8593580" y="5281325"/>
              <a:ext cx="397516" cy="396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301" fill="norm" stroke="1" extrusionOk="0">
                  <a:moveTo>
                    <a:pt x="4063" y="12065"/>
                  </a:moveTo>
                  <a:cubicBezTo>
                    <a:pt x="3606" y="11724"/>
                    <a:pt x="3149" y="11383"/>
                    <a:pt x="2635" y="11610"/>
                  </a:cubicBezTo>
                  <a:cubicBezTo>
                    <a:pt x="2120" y="11838"/>
                    <a:pt x="1549" y="12634"/>
                    <a:pt x="1035" y="13941"/>
                  </a:cubicBezTo>
                  <a:cubicBezTo>
                    <a:pt x="520" y="15248"/>
                    <a:pt x="63" y="17067"/>
                    <a:pt x="6" y="18488"/>
                  </a:cubicBezTo>
                  <a:cubicBezTo>
                    <a:pt x="-51" y="19909"/>
                    <a:pt x="292" y="20933"/>
                    <a:pt x="1320" y="21217"/>
                  </a:cubicBezTo>
                  <a:cubicBezTo>
                    <a:pt x="2349" y="21501"/>
                    <a:pt x="4063" y="21046"/>
                    <a:pt x="5320" y="20194"/>
                  </a:cubicBezTo>
                  <a:cubicBezTo>
                    <a:pt x="6578" y="19341"/>
                    <a:pt x="7378" y="18090"/>
                    <a:pt x="8006" y="17124"/>
                  </a:cubicBezTo>
                  <a:cubicBezTo>
                    <a:pt x="8635" y="16158"/>
                    <a:pt x="9092" y="15476"/>
                    <a:pt x="9149" y="14907"/>
                  </a:cubicBezTo>
                  <a:cubicBezTo>
                    <a:pt x="9206" y="14339"/>
                    <a:pt x="8863" y="13884"/>
                    <a:pt x="8406" y="13770"/>
                  </a:cubicBezTo>
                  <a:cubicBezTo>
                    <a:pt x="7949" y="13657"/>
                    <a:pt x="7378" y="13884"/>
                    <a:pt x="6978" y="14339"/>
                  </a:cubicBezTo>
                  <a:cubicBezTo>
                    <a:pt x="6578" y="14794"/>
                    <a:pt x="6349" y="15476"/>
                    <a:pt x="6292" y="16101"/>
                  </a:cubicBezTo>
                  <a:cubicBezTo>
                    <a:pt x="6235" y="16726"/>
                    <a:pt x="6349" y="17295"/>
                    <a:pt x="6692" y="17636"/>
                  </a:cubicBezTo>
                  <a:cubicBezTo>
                    <a:pt x="7035" y="17977"/>
                    <a:pt x="7606" y="18090"/>
                    <a:pt x="8120" y="17977"/>
                  </a:cubicBezTo>
                  <a:cubicBezTo>
                    <a:pt x="8635" y="17863"/>
                    <a:pt x="9092" y="17522"/>
                    <a:pt x="9378" y="17636"/>
                  </a:cubicBezTo>
                  <a:cubicBezTo>
                    <a:pt x="9663" y="17749"/>
                    <a:pt x="9778" y="18318"/>
                    <a:pt x="10178" y="18716"/>
                  </a:cubicBezTo>
                  <a:cubicBezTo>
                    <a:pt x="10578" y="19114"/>
                    <a:pt x="11263" y="19341"/>
                    <a:pt x="11835" y="19227"/>
                  </a:cubicBezTo>
                  <a:cubicBezTo>
                    <a:pt x="12406" y="19114"/>
                    <a:pt x="12863" y="18659"/>
                    <a:pt x="14120" y="16954"/>
                  </a:cubicBezTo>
                  <a:cubicBezTo>
                    <a:pt x="15378" y="15248"/>
                    <a:pt x="17435" y="12293"/>
                    <a:pt x="18806" y="9848"/>
                  </a:cubicBezTo>
                  <a:cubicBezTo>
                    <a:pt x="20178" y="7404"/>
                    <a:pt x="20863" y="5472"/>
                    <a:pt x="21206" y="3937"/>
                  </a:cubicBezTo>
                  <a:cubicBezTo>
                    <a:pt x="21549" y="2402"/>
                    <a:pt x="21549" y="1265"/>
                    <a:pt x="21206" y="640"/>
                  </a:cubicBezTo>
                  <a:cubicBezTo>
                    <a:pt x="20863" y="15"/>
                    <a:pt x="20178" y="-99"/>
                    <a:pt x="19606" y="72"/>
                  </a:cubicBezTo>
                  <a:cubicBezTo>
                    <a:pt x="19035" y="242"/>
                    <a:pt x="18578" y="697"/>
                    <a:pt x="18235" y="2402"/>
                  </a:cubicBezTo>
                  <a:cubicBezTo>
                    <a:pt x="17892" y="4107"/>
                    <a:pt x="17663" y="7063"/>
                    <a:pt x="17778" y="10246"/>
                  </a:cubicBezTo>
                  <a:cubicBezTo>
                    <a:pt x="17892" y="13429"/>
                    <a:pt x="18349" y="16840"/>
                    <a:pt x="18806" y="202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1" name="Line"/>
            <p:cNvSpPr/>
            <p:nvPr/>
          </p:nvSpPr>
          <p:spPr>
            <a:xfrm>
              <a:off x="9579776" y="5284956"/>
              <a:ext cx="140499" cy="394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418" fill="norm" stroke="1" extrusionOk="0">
                  <a:moveTo>
                    <a:pt x="2424" y="9929"/>
                  </a:moveTo>
                  <a:cubicBezTo>
                    <a:pt x="2107" y="12686"/>
                    <a:pt x="1789" y="15444"/>
                    <a:pt x="1630" y="17167"/>
                  </a:cubicBezTo>
                  <a:cubicBezTo>
                    <a:pt x="1471" y="18890"/>
                    <a:pt x="1471" y="19580"/>
                    <a:pt x="1312" y="20212"/>
                  </a:cubicBezTo>
                  <a:cubicBezTo>
                    <a:pt x="1154" y="20844"/>
                    <a:pt x="836" y="21418"/>
                    <a:pt x="518" y="21418"/>
                  </a:cubicBezTo>
                  <a:cubicBezTo>
                    <a:pt x="201" y="21418"/>
                    <a:pt x="-117" y="20844"/>
                    <a:pt x="42" y="18775"/>
                  </a:cubicBezTo>
                  <a:cubicBezTo>
                    <a:pt x="201" y="16707"/>
                    <a:pt x="836" y="13146"/>
                    <a:pt x="2424" y="9814"/>
                  </a:cubicBezTo>
                  <a:cubicBezTo>
                    <a:pt x="4012" y="6482"/>
                    <a:pt x="6554" y="3380"/>
                    <a:pt x="8618" y="1714"/>
                  </a:cubicBezTo>
                  <a:cubicBezTo>
                    <a:pt x="10683" y="48"/>
                    <a:pt x="12271" y="-182"/>
                    <a:pt x="14336" y="105"/>
                  </a:cubicBezTo>
                  <a:cubicBezTo>
                    <a:pt x="16401" y="392"/>
                    <a:pt x="18942" y="1197"/>
                    <a:pt x="20212" y="2633"/>
                  </a:cubicBezTo>
                  <a:cubicBezTo>
                    <a:pt x="21483" y="4069"/>
                    <a:pt x="21483" y="6137"/>
                    <a:pt x="19418" y="7746"/>
                  </a:cubicBezTo>
                  <a:cubicBezTo>
                    <a:pt x="17354" y="9354"/>
                    <a:pt x="13224" y="10503"/>
                    <a:pt x="10207" y="11078"/>
                  </a:cubicBezTo>
                  <a:cubicBezTo>
                    <a:pt x="7189" y="11652"/>
                    <a:pt x="5283" y="11652"/>
                    <a:pt x="4330" y="11365"/>
                  </a:cubicBezTo>
                  <a:cubicBezTo>
                    <a:pt x="3377" y="11078"/>
                    <a:pt x="3377" y="10503"/>
                    <a:pt x="4807" y="10044"/>
                  </a:cubicBezTo>
                  <a:cubicBezTo>
                    <a:pt x="6236" y="9584"/>
                    <a:pt x="9095" y="9239"/>
                    <a:pt x="11954" y="88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2" name="Line"/>
            <p:cNvSpPr/>
            <p:nvPr/>
          </p:nvSpPr>
          <p:spPr>
            <a:xfrm>
              <a:off x="9792733" y="5317581"/>
              <a:ext cx="196901" cy="309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472" fill="norm" stroke="1" extrusionOk="0">
                  <a:moveTo>
                    <a:pt x="4142" y="6465"/>
                  </a:moveTo>
                  <a:cubicBezTo>
                    <a:pt x="3912" y="9698"/>
                    <a:pt x="3682" y="12931"/>
                    <a:pt x="3338" y="15208"/>
                  </a:cubicBezTo>
                  <a:cubicBezTo>
                    <a:pt x="2993" y="17486"/>
                    <a:pt x="2533" y="18808"/>
                    <a:pt x="2074" y="19837"/>
                  </a:cubicBezTo>
                  <a:cubicBezTo>
                    <a:pt x="1614" y="20865"/>
                    <a:pt x="1155" y="21600"/>
                    <a:pt x="695" y="21453"/>
                  </a:cubicBezTo>
                  <a:cubicBezTo>
                    <a:pt x="236" y="21306"/>
                    <a:pt x="-224" y="20278"/>
                    <a:pt x="121" y="17118"/>
                  </a:cubicBezTo>
                  <a:cubicBezTo>
                    <a:pt x="465" y="13959"/>
                    <a:pt x="1614" y="8669"/>
                    <a:pt x="2419" y="5657"/>
                  </a:cubicBezTo>
                  <a:cubicBezTo>
                    <a:pt x="3223" y="2645"/>
                    <a:pt x="3682" y="1910"/>
                    <a:pt x="4372" y="1249"/>
                  </a:cubicBezTo>
                  <a:cubicBezTo>
                    <a:pt x="5061" y="588"/>
                    <a:pt x="5980" y="0"/>
                    <a:pt x="6899" y="0"/>
                  </a:cubicBezTo>
                  <a:cubicBezTo>
                    <a:pt x="7819" y="0"/>
                    <a:pt x="8738" y="588"/>
                    <a:pt x="9657" y="1690"/>
                  </a:cubicBezTo>
                  <a:cubicBezTo>
                    <a:pt x="10576" y="2792"/>
                    <a:pt x="11495" y="4408"/>
                    <a:pt x="12070" y="5584"/>
                  </a:cubicBezTo>
                  <a:cubicBezTo>
                    <a:pt x="12644" y="6759"/>
                    <a:pt x="12874" y="7494"/>
                    <a:pt x="13448" y="8082"/>
                  </a:cubicBezTo>
                  <a:cubicBezTo>
                    <a:pt x="14023" y="8669"/>
                    <a:pt x="14942" y="9110"/>
                    <a:pt x="15746" y="8963"/>
                  </a:cubicBezTo>
                  <a:cubicBezTo>
                    <a:pt x="16550" y="8816"/>
                    <a:pt x="17240" y="8082"/>
                    <a:pt x="17929" y="6980"/>
                  </a:cubicBezTo>
                  <a:cubicBezTo>
                    <a:pt x="18619" y="5878"/>
                    <a:pt x="19308" y="4408"/>
                    <a:pt x="19882" y="4041"/>
                  </a:cubicBezTo>
                  <a:cubicBezTo>
                    <a:pt x="20457" y="3673"/>
                    <a:pt x="20916" y="4408"/>
                    <a:pt x="21146" y="6906"/>
                  </a:cubicBezTo>
                  <a:cubicBezTo>
                    <a:pt x="21376" y="9404"/>
                    <a:pt x="21376" y="13665"/>
                    <a:pt x="21261" y="16163"/>
                  </a:cubicBezTo>
                  <a:cubicBezTo>
                    <a:pt x="21146" y="18661"/>
                    <a:pt x="20916" y="19396"/>
                    <a:pt x="20916" y="19543"/>
                  </a:cubicBezTo>
                  <a:cubicBezTo>
                    <a:pt x="20916" y="19690"/>
                    <a:pt x="21146" y="19249"/>
                    <a:pt x="21376" y="188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3" name="Line"/>
            <p:cNvSpPr/>
            <p:nvPr/>
          </p:nvSpPr>
          <p:spPr>
            <a:xfrm>
              <a:off x="10062864" y="5347214"/>
              <a:ext cx="60120" cy="313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5" h="21465" fill="norm" stroke="1" extrusionOk="0">
                  <a:moveTo>
                    <a:pt x="21155" y="0"/>
                  </a:moveTo>
                  <a:cubicBezTo>
                    <a:pt x="16686" y="3769"/>
                    <a:pt x="12217" y="7538"/>
                    <a:pt x="9610" y="10510"/>
                  </a:cubicBezTo>
                  <a:cubicBezTo>
                    <a:pt x="7003" y="13482"/>
                    <a:pt x="6258" y="15656"/>
                    <a:pt x="4769" y="17613"/>
                  </a:cubicBezTo>
                  <a:cubicBezTo>
                    <a:pt x="3279" y="19570"/>
                    <a:pt x="1045" y="21310"/>
                    <a:pt x="300" y="21455"/>
                  </a:cubicBezTo>
                  <a:cubicBezTo>
                    <a:pt x="-445" y="21600"/>
                    <a:pt x="300" y="20150"/>
                    <a:pt x="1417" y="18193"/>
                  </a:cubicBezTo>
                  <a:cubicBezTo>
                    <a:pt x="2534" y="16236"/>
                    <a:pt x="4024" y="13772"/>
                    <a:pt x="5514" y="113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4" name="Line"/>
            <p:cNvSpPr/>
            <p:nvPr/>
          </p:nvSpPr>
          <p:spPr>
            <a:xfrm>
              <a:off x="10091233" y="5291006"/>
              <a:ext cx="184151" cy="119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1" fill="norm" stroke="1" extrusionOk="0">
                  <a:moveTo>
                    <a:pt x="0" y="21431"/>
                  </a:moveTo>
                  <a:cubicBezTo>
                    <a:pt x="1490" y="15368"/>
                    <a:pt x="2979" y="9305"/>
                    <a:pt x="5959" y="5515"/>
                  </a:cubicBezTo>
                  <a:cubicBezTo>
                    <a:pt x="8938" y="1726"/>
                    <a:pt x="13407" y="210"/>
                    <a:pt x="16262" y="20"/>
                  </a:cubicBezTo>
                  <a:cubicBezTo>
                    <a:pt x="19117" y="-169"/>
                    <a:pt x="20359" y="968"/>
                    <a:pt x="20979" y="2105"/>
                  </a:cubicBezTo>
                  <a:cubicBezTo>
                    <a:pt x="21600" y="3242"/>
                    <a:pt x="21600" y="4378"/>
                    <a:pt x="21600" y="55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5" name="Line"/>
            <p:cNvSpPr/>
            <p:nvPr/>
          </p:nvSpPr>
          <p:spPr>
            <a:xfrm>
              <a:off x="10091233" y="5486914"/>
              <a:ext cx="1397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6" name="Line"/>
            <p:cNvSpPr/>
            <p:nvPr/>
          </p:nvSpPr>
          <p:spPr>
            <a:xfrm>
              <a:off x="10726233" y="5438188"/>
              <a:ext cx="171451" cy="169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fill="norm" stroke="1" extrusionOk="0">
                  <a:moveTo>
                    <a:pt x="0" y="14139"/>
                  </a:moveTo>
                  <a:cubicBezTo>
                    <a:pt x="2667" y="14139"/>
                    <a:pt x="5333" y="14139"/>
                    <a:pt x="7867" y="12406"/>
                  </a:cubicBezTo>
                  <a:cubicBezTo>
                    <a:pt x="10400" y="10672"/>
                    <a:pt x="12800" y="7206"/>
                    <a:pt x="13867" y="4806"/>
                  </a:cubicBezTo>
                  <a:cubicBezTo>
                    <a:pt x="14933" y="2406"/>
                    <a:pt x="14667" y="1072"/>
                    <a:pt x="13867" y="406"/>
                  </a:cubicBezTo>
                  <a:cubicBezTo>
                    <a:pt x="13067" y="-261"/>
                    <a:pt x="11733" y="-261"/>
                    <a:pt x="9600" y="1606"/>
                  </a:cubicBezTo>
                  <a:cubicBezTo>
                    <a:pt x="7467" y="3472"/>
                    <a:pt x="4533" y="7206"/>
                    <a:pt x="2800" y="10539"/>
                  </a:cubicBezTo>
                  <a:cubicBezTo>
                    <a:pt x="1067" y="13872"/>
                    <a:pt x="533" y="16806"/>
                    <a:pt x="800" y="18672"/>
                  </a:cubicBezTo>
                  <a:cubicBezTo>
                    <a:pt x="1067" y="20539"/>
                    <a:pt x="2133" y="21339"/>
                    <a:pt x="5733" y="21339"/>
                  </a:cubicBezTo>
                  <a:cubicBezTo>
                    <a:pt x="9333" y="21339"/>
                    <a:pt x="15467" y="20539"/>
                    <a:pt x="21600" y="197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7" name="Line"/>
            <p:cNvSpPr/>
            <p:nvPr/>
          </p:nvSpPr>
          <p:spPr>
            <a:xfrm>
              <a:off x="10930803" y="5443406"/>
              <a:ext cx="106581" cy="204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301" fill="norm" stroke="1" extrusionOk="0">
                  <a:moveTo>
                    <a:pt x="21326" y="1224"/>
                  </a:moveTo>
                  <a:cubicBezTo>
                    <a:pt x="15397" y="563"/>
                    <a:pt x="9467" y="-98"/>
                    <a:pt x="5867" y="12"/>
                  </a:cubicBezTo>
                  <a:cubicBezTo>
                    <a:pt x="2267" y="122"/>
                    <a:pt x="997" y="1004"/>
                    <a:pt x="361" y="1996"/>
                  </a:cubicBezTo>
                  <a:cubicBezTo>
                    <a:pt x="-274" y="2988"/>
                    <a:pt x="-274" y="4090"/>
                    <a:pt x="2055" y="5963"/>
                  </a:cubicBezTo>
                  <a:cubicBezTo>
                    <a:pt x="4385" y="7837"/>
                    <a:pt x="9044" y="10482"/>
                    <a:pt x="12008" y="12796"/>
                  </a:cubicBezTo>
                  <a:cubicBezTo>
                    <a:pt x="14973" y="15110"/>
                    <a:pt x="16244" y="17094"/>
                    <a:pt x="16032" y="18416"/>
                  </a:cubicBezTo>
                  <a:cubicBezTo>
                    <a:pt x="15820" y="19739"/>
                    <a:pt x="14126" y="20400"/>
                    <a:pt x="12220" y="20841"/>
                  </a:cubicBezTo>
                  <a:cubicBezTo>
                    <a:pt x="10314" y="21282"/>
                    <a:pt x="8197" y="21502"/>
                    <a:pt x="6714" y="21061"/>
                  </a:cubicBezTo>
                  <a:cubicBezTo>
                    <a:pt x="5232" y="20620"/>
                    <a:pt x="4385" y="19518"/>
                    <a:pt x="3961" y="18086"/>
                  </a:cubicBezTo>
                  <a:cubicBezTo>
                    <a:pt x="3538" y="16653"/>
                    <a:pt x="3538" y="14890"/>
                    <a:pt x="3538" y="131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8" name="Line"/>
            <p:cNvSpPr/>
            <p:nvPr/>
          </p:nvSpPr>
          <p:spPr>
            <a:xfrm>
              <a:off x="11089901" y="5239264"/>
              <a:ext cx="169733" cy="392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1545" fill="norm" stroke="1" extrusionOk="0">
                  <a:moveTo>
                    <a:pt x="17384" y="0"/>
                  </a:moveTo>
                  <a:cubicBezTo>
                    <a:pt x="16051" y="1974"/>
                    <a:pt x="14717" y="3948"/>
                    <a:pt x="12984" y="6387"/>
                  </a:cubicBezTo>
                  <a:cubicBezTo>
                    <a:pt x="11251" y="8826"/>
                    <a:pt x="9117" y="11729"/>
                    <a:pt x="7651" y="14052"/>
                  </a:cubicBezTo>
                  <a:cubicBezTo>
                    <a:pt x="6184" y="16374"/>
                    <a:pt x="5384" y="18116"/>
                    <a:pt x="5117" y="19277"/>
                  </a:cubicBezTo>
                  <a:cubicBezTo>
                    <a:pt x="4851" y="20439"/>
                    <a:pt x="5117" y="21019"/>
                    <a:pt x="5917" y="21310"/>
                  </a:cubicBezTo>
                  <a:cubicBezTo>
                    <a:pt x="6717" y="21600"/>
                    <a:pt x="8051" y="21600"/>
                    <a:pt x="9251" y="21426"/>
                  </a:cubicBezTo>
                  <a:cubicBezTo>
                    <a:pt x="10451" y="21252"/>
                    <a:pt x="11517" y="20903"/>
                    <a:pt x="12184" y="20381"/>
                  </a:cubicBezTo>
                  <a:cubicBezTo>
                    <a:pt x="12851" y="19858"/>
                    <a:pt x="13117" y="19161"/>
                    <a:pt x="12584" y="18290"/>
                  </a:cubicBezTo>
                  <a:cubicBezTo>
                    <a:pt x="12051" y="17419"/>
                    <a:pt x="10717" y="16374"/>
                    <a:pt x="8717" y="15619"/>
                  </a:cubicBezTo>
                  <a:cubicBezTo>
                    <a:pt x="6717" y="14865"/>
                    <a:pt x="4051" y="14400"/>
                    <a:pt x="2317" y="13935"/>
                  </a:cubicBezTo>
                  <a:cubicBezTo>
                    <a:pt x="584" y="13471"/>
                    <a:pt x="-216" y="13006"/>
                    <a:pt x="51" y="12658"/>
                  </a:cubicBezTo>
                  <a:cubicBezTo>
                    <a:pt x="317" y="12310"/>
                    <a:pt x="1651" y="12077"/>
                    <a:pt x="4317" y="12135"/>
                  </a:cubicBezTo>
                  <a:cubicBezTo>
                    <a:pt x="6984" y="12194"/>
                    <a:pt x="10984" y="12542"/>
                    <a:pt x="13917" y="13123"/>
                  </a:cubicBezTo>
                  <a:cubicBezTo>
                    <a:pt x="16851" y="13703"/>
                    <a:pt x="18717" y="14516"/>
                    <a:pt x="19651" y="15387"/>
                  </a:cubicBezTo>
                  <a:cubicBezTo>
                    <a:pt x="20584" y="16258"/>
                    <a:pt x="20584" y="17187"/>
                    <a:pt x="20317" y="18000"/>
                  </a:cubicBezTo>
                  <a:cubicBezTo>
                    <a:pt x="20051" y="18813"/>
                    <a:pt x="19517" y="19510"/>
                    <a:pt x="19251" y="19568"/>
                  </a:cubicBezTo>
                  <a:cubicBezTo>
                    <a:pt x="18984" y="19626"/>
                    <a:pt x="18984" y="19045"/>
                    <a:pt x="19384" y="17187"/>
                  </a:cubicBezTo>
                  <a:cubicBezTo>
                    <a:pt x="19784" y="15329"/>
                    <a:pt x="20584" y="12194"/>
                    <a:pt x="21384" y="90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9" name="Line"/>
            <p:cNvSpPr/>
            <p:nvPr/>
          </p:nvSpPr>
          <p:spPr>
            <a:xfrm>
              <a:off x="11298527" y="5459503"/>
              <a:ext cx="157163" cy="136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1104" fill="norm" stroke="1" extrusionOk="0">
                  <a:moveTo>
                    <a:pt x="1620" y="1293"/>
                  </a:moveTo>
                  <a:cubicBezTo>
                    <a:pt x="2196" y="4893"/>
                    <a:pt x="2772" y="8493"/>
                    <a:pt x="2916" y="11275"/>
                  </a:cubicBezTo>
                  <a:cubicBezTo>
                    <a:pt x="3060" y="14057"/>
                    <a:pt x="2772" y="16021"/>
                    <a:pt x="2196" y="17821"/>
                  </a:cubicBezTo>
                  <a:cubicBezTo>
                    <a:pt x="1620" y="19621"/>
                    <a:pt x="756" y="21257"/>
                    <a:pt x="324" y="21093"/>
                  </a:cubicBezTo>
                  <a:cubicBezTo>
                    <a:pt x="-108" y="20930"/>
                    <a:pt x="-108" y="18966"/>
                    <a:pt x="324" y="16839"/>
                  </a:cubicBezTo>
                  <a:cubicBezTo>
                    <a:pt x="756" y="14712"/>
                    <a:pt x="1620" y="12421"/>
                    <a:pt x="2484" y="10457"/>
                  </a:cubicBezTo>
                  <a:cubicBezTo>
                    <a:pt x="3348" y="8493"/>
                    <a:pt x="4212" y="6857"/>
                    <a:pt x="5076" y="6693"/>
                  </a:cubicBezTo>
                  <a:cubicBezTo>
                    <a:pt x="5940" y="6530"/>
                    <a:pt x="6804" y="7839"/>
                    <a:pt x="7236" y="9312"/>
                  </a:cubicBezTo>
                  <a:cubicBezTo>
                    <a:pt x="7668" y="10784"/>
                    <a:pt x="7668" y="12421"/>
                    <a:pt x="8100" y="12584"/>
                  </a:cubicBezTo>
                  <a:cubicBezTo>
                    <a:pt x="8532" y="12748"/>
                    <a:pt x="9396" y="11439"/>
                    <a:pt x="10980" y="9148"/>
                  </a:cubicBezTo>
                  <a:cubicBezTo>
                    <a:pt x="12564" y="6857"/>
                    <a:pt x="14868" y="3584"/>
                    <a:pt x="16740" y="1784"/>
                  </a:cubicBezTo>
                  <a:cubicBezTo>
                    <a:pt x="18612" y="-16"/>
                    <a:pt x="20052" y="-343"/>
                    <a:pt x="20772" y="312"/>
                  </a:cubicBezTo>
                  <a:cubicBezTo>
                    <a:pt x="21492" y="966"/>
                    <a:pt x="21492" y="2602"/>
                    <a:pt x="21204" y="5221"/>
                  </a:cubicBezTo>
                  <a:cubicBezTo>
                    <a:pt x="20916" y="7839"/>
                    <a:pt x="20340" y="11439"/>
                    <a:pt x="19764" y="150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0" name="Line"/>
            <p:cNvSpPr/>
            <p:nvPr/>
          </p:nvSpPr>
          <p:spPr>
            <a:xfrm>
              <a:off x="11498005" y="5184819"/>
              <a:ext cx="434729" cy="422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332" fill="norm" stroke="1" extrusionOk="0">
                  <a:moveTo>
                    <a:pt x="2661" y="14940"/>
                  </a:moveTo>
                  <a:cubicBezTo>
                    <a:pt x="2556" y="14406"/>
                    <a:pt x="2452" y="13871"/>
                    <a:pt x="2137" y="13764"/>
                  </a:cubicBezTo>
                  <a:cubicBezTo>
                    <a:pt x="1822" y="13657"/>
                    <a:pt x="1298" y="13978"/>
                    <a:pt x="879" y="14726"/>
                  </a:cubicBezTo>
                  <a:cubicBezTo>
                    <a:pt x="459" y="15475"/>
                    <a:pt x="145" y="16651"/>
                    <a:pt x="40" y="17560"/>
                  </a:cubicBezTo>
                  <a:cubicBezTo>
                    <a:pt x="-65" y="18469"/>
                    <a:pt x="40" y="19111"/>
                    <a:pt x="302" y="19111"/>
                  </a:cubicBezTo>
                  <a:cubicBezTo>
                    <a:pt x="564" y="19111"/>
                    <a:pt x="984" y="18469"/>
                    <a:pt x="1351" y="18362"/>
                  </a:cubicBezTo>
                  <a:cubicBezTo>
                    <a:pt x="1718" y="18255"/>
                    <a:pt x="2032" y="18683"/>
                    <a:pt x="2452" y="18736"/>
                  </a:cubicBezTo>
                  <a:cubicBezTo>
                    <a:pt x="2871" y="18790"/>
                    <a:pt x="3395" y="18469"/>
                    <a:pt x="4286" y="17346"/>
                  </a:cubicBezTo>
                  <a:cubicBezTo>
                    <a:pt x="5178" y="16223"/>
                    <a:pt x="6436" y="14299"/>
                    <a:pt x="7799" y="11625"/>
                  </a:cubicBezTo>
                  <a:cubicBezTo>
                    <a:pt x="9162" y="8952"/>
                    <a:pt x="10630" y="5530"/>
                    <a:pt x="11521" y="3338"/>
                  </a:cubicBezTo>
                  <a:cubicBezTo>
                    <a:pt x="12413" y="1146"/>
                    <a:pt x="12727" y="184"/>
                    <a:pt x="12622" y="23"/>
                  </a:cubicBezTo>
                  <a:cubicBezTo>
                    <a:pt x="12518" y="-137"/>
                    <a:pt x="11993" y="505"/>
                    <a:pt x="11207" y="2269"/>
                  </a:cubicBezTo>
                  <a:cubicBezTo>
                    <a:pt x="10420" y="4033"/>
                    <a:pt x="9372" y="6920"/>
                    <a:pt x="8323" y="9701"/>
                  </a:cubicBezTo>
                  <a:cubicBezTo>
                    <a:pt x="7275" y="12481"/>
                    <a:pt x="6226" y="15154"/>
                    <a:pt x="5702" y="16972"/>
                  </a:cubicBezTo>
                  <a:cubicBezTo>
                    <a:pt x="5178" y="18790"/>
                    <a:pt x="5178" y="19752"/>
                    <a:pt x="5440" y="20340"/>
                  </a:cubicBezTo>
                  <a:cubicBezTo>
                    <a:pt x="5702" y="20928"/>
                    <a:pt x="6226" y="21142"/>
                    <a:pt x="6751" y="21142"/>
                  </a:cubicBezTo>
                  <a:cubicBezTo>
                    <a:pt x="7275" y="21142"/>
                    <a:pt x="7799" y="20928"/>
                    <a:pt x="8166" y="20233"/>
                  </a:cubicBezTo>
                  <a:cubicBezTo>
                    <a:pt x="8533" y="19538"/>
                    <a:pt x="8743" y="18362"/>
                    <a:pt x="8376" y="17186"/>
                  </a:cubicBezTo>
                  <a:cubicBezTo>
                    <a:pt x="8009" y="16010"/>
                    <a:pt x="7065" y="14833"/>
                    <a:pt x="6226" y="14138"/>
                  </a:cubicBezTo>
                  <a:cubicBezTo>
                    <a:pt x="5387" y="13443"/>
                    <a:pt x="4653" y="13229"/>
                    <a:pt x="4496" y="13283"/>
                  </a:cubicBezTo>
                  <a:cubicBezTo>
                    <a:pt x="4339" y="13336"/>
                    <a:pt x="4758" y="13657"/>
                    <a:pt x="5859" y="13711"/>
                  </a:cubicBezTo>
                  <a:cubicBezTo>
                    <a:pt x="6960" y="13764"/>
                    <a:pt x="8743" y="13550"/>
                    <a:pt x="9896" y="13336"/>
                  </a:cubicBezTo>
                  <a:cubicBezTo>
                    <a:pt x="11050" y="13122"/>
                    <a:pt x="11574" y="12909"/>
                    <a:pt x="12203" y="12748"/>
                  </a:cubicBezTo>
                  <a:cubicBezTo>
                    <a:pt x="12832" y="12588"/>
                    <a:pt x="13566" y="12481"/>
                    <a:pt x="13671" y="12695"/>
                  </a:cubicBezTo>
                  <a:cubicBezTo>
                    <a:pt x="13776" y="12909"/>
                    <a:pt x="13252" y="13443"/>
                    <a:pt x="12675" y="14406"/>
                  </a:cubicBezTo>
                  <a:cubicBezTo>
                    <a:pt x="12098" y="15368"/>
                    <a:pt x="11469" y="16758"/>
                    <a:pt x="11154" y="17720"/>
                  </a:cubicBezTo>
                  <a:cubicBezTo>
                    <a:pt x="10840" y="18683"/>
                    <a:pt x="10840" y="19217"/>
                    <a:pt x="10997" y="19699"/>
                  </a:cubicBezTo>
                  <a:cubicBezTo>
                    <a:pt x="11154" y="20180"/>
                    <a:pt x="11469" y="20608"/>
                    <a:pt x="11941" y="20768"/>
                  </a:cubicBezTo>
                  <a:cubicBezTo>
                    <a:pt x="12413" y="20928"/>
                    <a:pt x="13042" y="20821"/>
                    <a:pt x="13671" y="20073"/>
                  </a:cubicBezTo>
                  <a:cubicBezTo>
                    <a:pt x="14300" y="19324"/>
                    <a:pt x="14929" y="17934"/>
                    <a:pt x="15244" y="16918"/>
                  </a:cubicBezTo>
                  <a:cubicBezTo>
                    <a:pt x="15558" y="15903"/>
                    <a:pt x="15558" y="15261"/>
                    <a:pt x="15558" y="14673"/>
                  </a:cubicBezTo>
                  <a:cubicBezTo>
                    <a:pt x="15558" y="14085"/>
                    <a:pt x="15558" y="13550"/>
                    <a:pt x="15296" y="13229"/>
                  </a:cubicBezTo>
                  <a:cubicBezTo>
                    <a:pt x="15034" y="12909"/>
                    <a:pt x="14510" y="12802"/>
                    <a:pt x="14562" y="12855"/>
                  </a:cubicBezTo>
                  <a:cubicBezTo>
                    <a:pt x="14615" y="12909"/>
                    <a:pt x="15244" y="13122"/>
                    <a:pt x="16135" y="13604"/>
                  </a:cubicBezTo>
                  <a:cubicBezTo>
                    <a:pt x="17026" y="14085"/>
                    <a:pt x="18180" y="14833"/>
                    <a:pt x="18809" y="15742"/>
                  </a:cubicBezTo>
                  <a:cubicBezTo>
                    <a:pt x="19438" y="16651"/>
                    <a:pt x="19543" y="17720"/>
                    <a:pt x="19438" y="18522"/>
                  </a:cubicBezTo>
                  <a:cubicBezTo>
                    <a:pt x="19333" y="19324"/>
                    <a:pt x="19018" y="19859"/>
                    <a:pt x="18599" y="20394"/>
                  </a:cubicBezTo>
                  <a:cubicBezTo>
                    <a:pt x="18180" y="20928"/>
                    <a:pt x="17655" y="21463"/>
                    <a:pt x="17393" y="21303"/>
                  </a:cubicBezTo>
                  <a:cubicBezTo>
                    <a:pt x="17131" y="21142"/>
                    <a:pt x="17131" y="20287"/>
                    <a:pt x="17865" y="18843"/>
                  </a:cubicBezTo>
                  <a:cubicBezTo>
                    <a:pt x="18599" y="17400"/>
                    <a:pt x="20067" y="15368"/>
                    <a:pt x="21535" y="133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1" name="Line"/>
            <p:cNvSpPr/>
            <p:nvPr/>
          </p:nvSpPr>
          <p:spPr>
            <a:xfrm>
              <a:off x="7931201" y="6470540"/>
              <a:ext cx="229633" cy="165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1" h="20579" fill="norm" stroke="1" extrusionOk="0">
                  <a:moveTo>
                    <a:pt x="679" y="10351"/>
                  </a:moveTo>
                  <a:cubicBezTo>
                    <a:pt x="1457" y="11405"/>
                    <a:pt x="2235" y="12459"/>
                    <a:pt x="4376" y="11932"/>
                  </a:cubicBezTo>
                  <a:cubicBezTo>
                    <a:pt x="6516" y="11405"/>
                    <a:pt x="10019" y="9298"/>
                    <a:pt x="11965" y="7454"/>
                  </a:cubicBezTo>
                  <a:cubicBezTo>
                    <a:pt x="13911" y="5610"/>
                    <a:pt x="14300" y="4029"/>
                    <a:pt x="13522" y="2449"/>
                  </a:cubicBezTo>
                  <a:cubicBezTo>
                    <a:pt x="12743" y="868"/>
                    <a:pt x="10797" y="-712"/>
                    <a:pt x="8268" y="342"/>
                  </a:cubicBezTo>
                  <a:cubicBezTo>
                    <a:pt x="5738" y="1395"/>
                    <a:pt x="2625" y="5083"/>
                    <a:pt x="1068" y="8244"/>
                  </a:cubicBezTo>
                  <a:cubicBezTo>
                    <a:pt x="-489" y="11405"/>
                    <a:pt x="-489" y="14039"/>
                    <a:pt x="2041" y="16147"/>
                  </a:cubicBezTo>
                  <a:cubicBezTo>
                    <a:pt x="4570" y="18254"/>
                    <a:pt x="9630" y="19834"/>
                    <a:pt x="13230" y="20361"/>
                  </a:cubicBezTo>
                  <a:cubicBezTo>
                    <a:pt x="16830" y="20888"/>
                    <a:pt x="18970" y="20361"/>
                    <a:pt x="21111" y="198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2" name="Line"/>
            <p:cNvSpPr/>
            <p:nvPr/>
          </p:nvSpPr>
          <p:spPr>
            <a:xfrm>
              <a:off x="8276832" y="6311961"/>
              <a:ext cx="119560" cy="350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9" h="21310" fill="norm" stroke="1" extrusionOk="0">
                  <a:moveTo>
                    <a:pt x="7394" y="8513"/>
                  </a:moveTo>
                  <a:cubicBezTo>
                    <a:pt x="6662" y="11470"/>
                    <a:pt x="5930" y="14427"/>
                    <a:pt x="5381" y="16291"/>
                  </a:cubicBezTo>
                  <a:cubicBezTo>
                    <a:pt x="4831" y="18156"/>
                    <a:pt x="4465" y="18927"/>
                    <a:pt x="3916" y="19699"/>
                  </a:cubicBezTo>
                  <a:cubicBezTo>
                    <a:pt x="3367" y="20470"/>
                    <a:pt x="2635" y="21241"/>
                    <a:pt x="1720" y="21306"/>
                  </a:cubicBezTo>
                  <a:cubicBezTo>
                    <a:pt x="804" y="21370"/>
                    <a:pt x="-294" y="20727"/>
                    <a:pt x="72" y="18413"/>
                  </a:cubicBezTo>
                  <a:cubicBezTo>
                    <a:pt x="438" y="16099"/>
                    <a:pt x="2269" y="12113"/>
                    <a:pt x="3733" y="9220"/>
                  </a:cubicBezTo>
                  <a:cubicBezTo>
                    <a:pt x="5198" y="6327"/>
                    <a:pt x="6296" y="4527"/>
                    <a:pt x="7394" y="3049"/>
                  </a:cubicBezTo>
                  <a:cubicBezTo>
                    <a:pt x="8492" y="1570"/>
                    <a:pt x="9591" y="413"/>
                    <a:pt x="11787" y="91"/>
                  </a:cubicBezTo>
                  <a:cubicBezTo>
                    <a:pt x="13984" y="-230"/>
                    <a:pt x="17279" y="284"/>
                    <a:pt x="19109" y="1763"/>
                  </a:cubicBezTo>
                  <a:cubicBezTo>
                    <a:pt x="20940" y="3241"/>
                    <a:pt x="21306" y="5684"/>
                    <a:pt x="19475" y="7420"/>
                  </a:cubicBezTo>
                  <a:cubicBezTo>
                    <a:pt x="17645" y="9156"/>
                    <a:pt x="13618" y="10184"/>
                    <a:pt x="10506" y="10699"/>
                  </a:cubicBezTo>
                  <a:cubicBezTo>
                    <a:pt x="7394" y="11213"/>
                    <a:pt x="5198" y="11213"/>
                    <a:pt x="3001" y="112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3" name="Line"/>
            <p:cNvSpPr/>
            <p:nvPr/>
          </p:nvSpPr>
          <p:spPr>
            <a:xfrm>
              <a:off x="8415922" y="6371964"/>
              <a:ext cx="224090" cy="271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34" fill="norm" stroke="1" extrusionOk="0">
                  <a:moveTo>
                    <a:pt x="4741" y="4298"/>
                  </a:moveTo>
                  <a:cubicBezTo>
                    <a:pt x="4135" y="8452"/>
                    <a:pt x="3530" y="12606"/>
                    <a:pt x="3025" y="15181"/>
                  </a:cubicBezTo>
                  <a:cubicBezTo>
                    <a:pt x="2520" y="17757"/>
                    <a:pt x="2117" y="18754"/>
                    <a:pt x="1612" y="19667"/>
                  </a:cubicBezTo>
                  <a:cubicBezTo>
                    <a:pt x="1107" y="20581"/>
                    <a:pt x="502" y="21412"/>
                    <a:pt x="199" y="21329"/>
                  </a:cubicBezTo>
                  <a:cubicBezTo>
                    <a:pt x="-104" y="21246"/>
                    <a:pt x="-104" y="20249"/>
                    <a:pt x="502" y="17175"/>
                  </a:cubicBezTo>
                  <a:cubicBezTo>
                    <a:pt x="1107" y="14101"/>
                    <a:pt x="2318" y="8950"/>
                    <a:pt x="3025" y="5960"/>
                  </a:cubicBezTo>
                  <a:cubicBezTo>
                    <a:pt x="3732" y="2969"/>
                    <a:pt x="3933" y="2138"/>
                    <a:pt x="4438" y="1474"/>
                  </a:cubicBezTo>
                  <a:cubicBezTo>
                    <a:pt x="4943" y="809"/>
                    <a:pt x="5750" y="310"/>
                    <a:pt x="6457" y="477"/>
                  </a:cubicBezTo>
                  <a:cubicBezTo>
                    <a:pt x="7163" y="643"/>
                    <a:pt x="7769" y="1474"/>
                    <a:pt x="8375" y="2886"/>
                  </a:cubicBezTo>
                  <a:cubicBezTo>
                    <a:pt x="8980" y="4298"/>
                    <a:pt x="9586" y="6292"/>
                    <a:pt x="10090" y="7704"/>
                  </a:cubicBezTo>
                  <a:cubicBezTo>
                    <a:pt x="10595" y="9117"/>
                    <a:pt x="10999" y="9947"/>
                    <a:pt x="11604" y="10030"/>
                  </a:cubicBezTo>
                  <a:cubicBezTo>
                    <a:pt x="12210" y="10114"/>
                    <a:pt x="13017" y="9449"/>
                    <a:pt x="14229" y="7787"/>
                  </a:cubicBezTo>
                  <a:cubicBezTo>
                    <a:pt x="15440" y="6126"/>
                    <a:pt x="17055" y="3467"/>
                    <a:pt x="18266" y="1889"/>
                  </a:cubicBezTo>
                  <a:cubicBezTo>
                    <a:pt x="19477" y="310"/>
                    <a:pt x="20285" y="-188"/>
                    <a:pt x="20789" y="61"/>
                  </a:cubicBezTo>
                  <a:cubicBezTo>
                    <a:pt x="21294" y="310"/>
                    <a:pt x="21496" y="1307"/>
                    <a:pt x="21294" y="4381"/>
                  </a:cubicBezTo>
                  <a:cubicBezTo>
                    <a:pt x="21092" y="7455"/>
                    <a:pt x="20487" y="12606"/>
                    <a:pt x="20184" y="15597"/>
                  </a:cubicBezTo>
                  <a:cubicBezTo>
                    <a:pt x="19881" y="18587"/>
                    <a:pt x="19881" y="19418"/>
                    <a:pt x="19881" y="202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4" name="Line"/>
            <p:cNvSpPr/>
            <p:nvPr/>
          </p:nvSpPr>
          <p:spPr>
            <a:xfrm>
              <a:off x="8751383" y="6382264"/>
              <a:ext cx="63501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440" y="2283"/>
                    <a:pt x="17280" y="4566"/>
                    <a:pt x="14400" y="7727"/>
                  </a:cubicBezTo>
                  <a:cubicBezTo>
                    <a:pt x="11520" y="10888"/>
                    <a:pt x="7920" y="14927"/>
                    <a:pt x="5760" y="17385"/>
                  </a:cubicBezTo>
                  <a:cubicBezTo>
                    <a:pt x="3600" y="19844"/>
                    <a:pt x="2880" y="20722"/>
                    <a:pt x="2160" y="21161"/>
                  </a:cubicBezTo>
                  <a:cubicBezTo>
                    <a:pt x="1440" y="21600"/>
                    <a:pt x="720" y="21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5" name="Line"/>
            <p:cNvSpPr/>
            <p:nvPr/>
          </p:nvSpPr>
          <p:spPr>
            <a:xfrm>
              <a:off x="8789483" y="6344164"/>
              <a:ext cx="1524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0" y="16457"/>
                    <a:pt x="1200" y="11314"/>
                    <a:pt x="4800" y="7714"/>
                  </a:cubicBezTo>
                  <a:cubicBezTo>
                    <a:pt x="8400" y="4114"/>
                    <a:pt x="15000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6" name="Line"/>
            <p:cNvSpPr/>
            <p:nvPr/>
          </p:nvSpPr>
          <p:spPr>
            <a:xfrm>
              <a:off x="8738683" y="6515614"/>
              <a:ext cx="1714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7" name="Line"/>
            <p:cNvSpPr/>
            <p:nvPr/>
          </p:nvSpPr>
          <p:spPr>
            <a:xfrm>
              <a:off x="2288529" y="7428801"/>
              <a:ext cx="213458" cy="370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496" fill="norm" stroke="1" extrusionOk="0">
                  <a:moveTo>
                    <a:pt x="6843" y="1175"/>
                  </a:moveTo>
                  <a:cubicBezTo>
                    <a:pt x="5996" y="684"/>
                    <a:pt x="5149" y="193"/>
                    <a:pt x="5255" y="132"/>
                  </a:cubicBezTo>
                  <a:cubicBezTo>
                    <a:pt x="5361" y="71"/>
                    <a:pt x="6420" y="439"/>
                    <a:pt x="8749" y="623"/>
                  </a:cubicBezTo>
                  <a:cubicBezTo>
                    <a:pt x="11079" y="807"/>
                    <a:pt x="14679" y="807"/>
                    <a:pt x="17220" y="623"/>
                  </a:cubicBezTo>
                  <a:cubicBezTo>
                    <a:pt x="19761" y="439"/>
                    <a:pt x="21243" y="71"/>
                    <a:pt x="21349" y="9"/>
                  </a:cubicBezTo>
                  <a:cubicBezTo>
                    <a:pt x="21455" y="-52"/>
                    <a:pt x="20184" y="193"/>
                    <a:pt x="17749" y="991"/>
                  </a:cubicBezTo>
                  <a:cubicBezTo>
                    <a:pt x="15314" y="1789"/>
                    <a:pt x="11714" y="3139"/>
                    <a:pt x="9490" y="4121"/>
                  </a:cubicBezTo>
                  <a:cubicBezTo>
                    <a:pt x="7267" y="5103"/>
                    <a:pt x="6420" y="5716"/>
                    <a:pt x="5890" y="6330"/>
                  </a:cubicBezTo>
                  <a:cubicBezTo>
                    <a:pt x="5361" y="6943"/>
                    <a:pt x="5149" y="7557"/>
                    <a:pt x="5784" y="7987"/>
                  </a:cubicBezTo>
                  <a:cubicBezTo>
                    <a:pt x="6420" y="8416"/>
                    <a:pt x="7902" y="8662"/>
                    <a:pt x="9173" y="8846"/>
                  </a:cubicBezTo>
                  <a:cubicBezTo>
                    <a:pt x="10443" y="9030"/>
                    <a:pt x="11502" y="9153"/>
                    <a:pt x="12561" y="9275"/>
                  </a:cubicBezTo>
                  <a:cubicBezTo>
                    <a:pt x="13620" y="9398"/>
                    <a:pt x="14679" y="9521"/>
                    <a:pt x="15102" y="9950"/>
                  </a:cubicBezTo>
                  <a:cubicBezTo>
                    <a:pt x="15526" y="10380"/>
                    <a:pt x="15314" y="11116"/>
                    <a:pt x="13196" y="12343"/>
                  </a:cubicBezTo>
                  <a:cubicBezTo>
                    <a:pt x="11079" y="13571"/>
                    <a:pt x="7055" y="15289"/>
                    <a:pt x="4514" y="16516"/>
                  </a:cubicBezTo>
                  <a:cubicBezTo>
                    <a:pt x="1973" y="17743"/>
                    <a:pt x="914" y="18480"/>
                    <a:pt x="384" y="19155"/>
                  </a:cubicBezTo>
                  <a:cubicBezTo>
                    <a:pt x="-145" y="19830"/>
                    <a:pt x="-145" y="20443"/>
                    <a:pt x="490" y="20873"/>
                  </a:cubicBezTo>
                  <a:cubicBezTo>
                    <a:pt x="1126" y="21303"/>
                    <a:pt x="2396" y="21548"/>
                    <a:pt x="4196" y="21487"/>
                  </a:cubicBezTo>
                  <a:cubicBezTo>
                    <a:pt x="5996" y="21425"/>
                    <a:pt x="8326" y="21057"/>
                    <a:pt x="10655" y="206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8" name="Line"/>
            <p:cNvSpPr/>
            <p:nvPr/>
          </p:nvSpPr>
          <p:spPr>
            <a:xfrm>
              <a:off x="2471233" y="7643487"/>
              <a:ext cx="317501" cy="16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fill="norm" stroke="1" extrusionOk="0">
                  <a:moveTo>
                    <a:pt x="0" y="5905"/>
                  </a:moveTo>
                  <a:cubicBezTo>
                    <a:pt x="144" y="3772"/>
                    <a:pt x="288" y="1639"/>
                    <a:pt x="792" y="705"/>
                  </a:cubicBezTo>
                  <a:cubicBezTo>
                    <a:pt x="1296" y="-228"/>
                    <a:pt x="2160" y="39"/>
                    <a:pt x="3168" y="1505"/>
                  </a:cubicBezTo>
                  <a:cubicBezTo>
                    <a:pt x="4176" y="2972"/>
                    <a:pt x="5328" y="5639"/>
                    <a:pt x="5760" y="8705"/>
                  </a:cubicBezTo>
                  <a:cubicBezTo>
                    <a:pt x="6192" y="11772"/>
                    <a:pt x="5904" y="15239"/>
                    <a:pt x="5400" y="17639"/>
                  </a:cubicBezTo>
                  <a:cubicBezTo>
                    <a:pt x="4896" y="20039"/>
                    <a:pt x="4176" y="21372"/>
                    <a:pt x="3960" y="21372"/>
                  </a:cubicBezTo>
                  <a:cubicBezTo>
                    <a:pt x="3744" y="21372"/>
                    <a:pt x="4032" y="20039"/>
                    <a:pt x="5472" y="16572"/>
                  </a:cubicBezTo>
                  <a:cubicBezTo>
                    <a:pt x="6912" y="13105"/>
                    <a:pt x="9504" y="7505"/>
                    <a:pt x="11088" y="4172"/>
                  </a:cubicBezTo>
                  <a:cubicBezTo>
                    <a:pt x="12672" y="839"/>
                    <a:pt x="13248" y="-228"/>
                    <a:pt x="13176" y="39"/>
                  </a:cubicBezTo>
                  <a:cubicBezTo>
                    <a:pt x="13104" y="305"/>
                    <a:pt x="12384" y="1905"/>
                    <a:pt x="11808" y="3239"/>
                  </a:cubicBezTo>
                  <a:cubicBezTo>
                    <a:pt x="11232" y="4572"/>
                    <a:pt x="10800" y="5639"/>
                    <a:pt x="10512" y="6972"/>
                  </a:cubicBezTo>
                  <a:cubicBezTo>
                    <a:pt x="10224" y="8305"/>
                    <a:pt x="10080" y="9905"/>
                    <a:pt x="10368" y="10972"/>
                  </a:cubicBezTo>
                  <a:cubicBezTo>
                    <a:pt x="10656" y="12039"/>
                    <a:pt x="11376" y="12572"/>
                    <a:pt x="13320" y="12972"/>
                  </a:cubicBezTo>
                  <a:cubicBezTo>
                    <a:pt x="15264" y="13372"/>
                    <a:pt x="18432" y="13639"/>
                    <a:pt x="21600" y="139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9" name="Line"/>
            <p:cNvSpPr/>
            <p:nvPr/>
          </p:nvSpPr>
          <p:spPr>
            <a:xfrm>
              <a:off x="2325713" y="7899914"/>
              <a:ext cx="310621" cy="34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0612" fill="norm" stroke="1" extrusionOk="0">
                  <a:moveTo>
                    <a:pt x="2591" y="7624"/>
                  </a:moveTo>
                  <a:cubicBezTo>
                    <a:pt x="1423" y="11435"/>
                    <a:pt x="256" y="15247"/>
                    <a:pt x="37" y="17788"/>
                  </a:cubicBezTo>
                  <a:cubicBezTo>
                    <a:pt x="-182" y="20329"/>
                    <a:pt x="548" y="21600"/>
                    <a:pt x="3248" y="19694"/>
                  </a:cubicBezTo>
                  <a:cubicBezTo>
                    <a:pt x="5948" y="17788"/>
                    <a:pt x="10618" y="12706"/>
                    <a:pt x="13975" y="8894"/>
                  </a:cubicBezTo>
                  <a:cubicBezTo>
                    <a:pt x="17332" y="5082"/>
                    <a:pt x="19375" y="2541"/>
                    <a:pt x="2141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0" name="Line"/>
            <p:cNvSpPr/>
            <p:nvPr/>
          </p:nvSpPr>
          <p:spPr>
            <a:xfrm>
              <a:off x="2545316" y="7836414"/>
              <a:ext cx="173568" cy="8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3" fill="norm" stroke="1" extrusionOk="0">
                  <a:moveTo>
                    <a:pt x="2634" y="20546"/>
                  </a:moveTo>
                  <a:cubicBezTo>
                    <a:pt x="1317" y="21073"/>
                    <a:pt x="0" y="21600"/>
                    <a:pt x="0" y="20810"/>
                  </a:cubicBezTo>
                  <a:cubicBezTo>
                    <a:pt x="0" y="20020"/>
                    <a:pt x="1317" y="17912"/>
                    <a:pt x="5137" y="14224"/>
                  </a:cubicBezTo>
                  <a:cubicBezTo>
                    <a:pt x="8956" y="10537"/>
                    <a:pt x="15278" y="52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1" name="Line"/>
            <p:cNvSpPr/>
            <p:nvPr/>
          </p:nvSpPr>
          <p:spPr>
            <a:xfrm>
              <a:off x="2845883" y="7615325"/>
              <a:ext cx="25401" cy="43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0" fill="norm" stroke="1" extrusionOk="0">
                  <a:moveTo>
                    <a:pt x="0" y="8298"/>
                  </a:moveTo>
                  <a:cubicBezTo>
                    <a:pt x="0" y="3389"/>
                    <a:pt x="0" y="-1520"/>
                    <a:pt x="3600" y="444"/>
                  </a:cubicBezTo>
                  <a:cubicBezTo>
                    <a:pt x="7200" y="2407"/>
                    <a:pt x="14400" y="11244"/>
                    <a:pt x="21600" y="200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2" name="Line"/>
            <p:cNvSpPr/>
            <p:nvPr/>
          </p:nvSpPr>
          <p:spPr>
            <a:xfrm>
              <a:off x="2858583" y="7760214"/>
              <a:ext cx="317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3" name="Line"/>
            <p:cNvSpPr/>
            <p:nvPr/>
          </p:nvSpPr>
          <p:spPr>
            <a:xfrm>
              <a:off x="3245933" y="7402880"/>
              <a:ext cx="171451" cy="464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21600" y="2426"/>
                  </a:moveTo>
                  <a:cubicBezTo>
                    <a:pt x="21333" y="1840"/>
                    <a:pt x="21067" y="1253"/>
                    <a:pt x="18933" y="765"/>
                  </a:cubicBezTo>
                  <a:cubicBezTo>
                    <a:pt x="16800" y="276"/>
                    <a:pt x="12800" y="-115"/>
                    <a:pt x="9600" y="32"/>
                  </a:cubicBezTo>
                  <a:cubicBezTo>
                    <a:pt x="6400" y="178"/>
                    <a:pt x="4000" y="862"/>
                    <a:pt x="2667" y="1693"/>
                  </a:cubicBezTo>
                  <a:cubicBezTo>
                    <a:pt x="1333" y="2524"/>
                    <a:pt x="1067" y="3501"/>
                    <a:pt x="3067" y="5016"/>
                  </a:cubicBezTo>
                  <a:cubicBezTo>
                    <a:pt x="5067" y="6531"/>
                    <a:pt x="9333" y="8584"/>
                    <a:pt x="11867" y="9805"/>
                  </a:cubicBezTo>
                  <a:cubicBezTo>
                    <a:pt x="14400" y="11027"/>
                    <a:pt x="15200" y="11418"/>
                    <a:pt x="15867" y="11907"/>
                  </a:cubicBezTo>
                  <a:cubicBezTo>
                    <a:pt x="16533" y="12395"/>
                    <a:pt x="17067" y="12982"/>
                    <a:pt x="16800" y="13471"/>
                  </a:cubicBezTo>
                  <a:cubicBezTo>
                    <a:pt x="16533" y="13959"/>
                    <a:pt x="15467" y="14350"/>
                    <a:pt x="13067" y="14692"/>
                  </a:cubicBezTo>
                  <a:cubicBezTo>
                    <a:pt x="10667" y="15034"/>
                    <a:pt x="6933" y="15328"/>
                    <a:pt x="4267" y="15376"/>
                  </a:cubicBezTo>
                  <a:cubicBezTo>
                    <a:pt x="1600" y="15425"/>
                    <a:pt x="0" y="15230"/>
                    <a:pt x="0" y="15230"/>
                  </a:cubicBezTo>
                  <a:cubicBezTo>
                    <a:pt x="0" y="15230"/>
                    <a:pt x="1600" y="15425"/>
                    <a:pt x="3867" y="16256"/>
                  </a:cubicBezTo>
                  <a:cubicBezTo>
                    <a:pt x="6133" y="17087"/>
                    <a:pt x="9067" y="18553"/>
                    <a:pt x="10533" y="19530"/>
                  </a:cubicBezTo>
                  <a:cubicBezTo>
                    <a:pt x="12000" y="20508"/>
                    <a:pt x="12000" y="20996"/>
                    <a:pt x="12667" y="21241"/>
                  </a:cubicBezTo>
                  <a:cubicBezTo>
                    <a:pt x="13333" y="21485"/>
                    <a:pt x="14667" y="21485"/>
                    <a:pt x="15733" y="21290"/>
                  </a:cubicBezTo>
                  <a:cubicBezTo>
                    <a:pt x="16800" y="21094"/>
                    <a:pt x="17600" y="20703"/>
                    <a:pt x="18400" y="203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4" name="Line"/>
            <p:cNvSpPr/>
            <p:nvPr/>
          </p:nvSpPr>
          <p:spPr>
            <a:xfrm>
              <a:off x="3513641" y="7544314"/>
              <a:ext cx="80965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600" fill="norm" stroke="1" extrusionOk="0">
                  <a:moveTo>
                    <a:pt x="13028" y="0"/>
                  </a:moveTo>
                  <a:cubicBezTo>
                    <a:pt x="10259" y="460"/>
                    <a:pt x="7490" y="919"/>
                    <a:pt x="5274" y="2604"/>
                  </a:cubicBezTo>
                  <a:cubicBezTo>
                    <a:pt x="3059" y="4289"/>
                    <a:pt x="1398" y="7200"/>
                    <a:pt x="567" y="9038"/>
                  </a:cubicBezTo>
                  <a:cubicBezTo>
                    <a:pt x="-264" y="10877"/>
                    <a:pt x="-264" y="11643"/>
                    <a:pt x="1121" y="12179"/>
                  </a:cubicBezTo>
                  <a:cubicBezTo>
                    <a:pt x="2505" y="12715"/>
                    <a:pt x="5274" y="13021"/>
                    <a:pt x="8874" y="12791"/>
                  </a:cubicBezTo>
                  <a:cubicBezTo>
                    <a:pt x="12474" y="12562"/>
                    <a:pt x="16905" y="11796"/>
                    <a:pt x="19121" y="11796"/>
                  </a:cubicBezTo>
                  <a:cubicBezTo>
                    <a:pt x="21336" y="11796"/>
                    <a:pt x="21336" y="12562"/>
                    <a:pt x="21059" y="14323"/>
                  </a:cubicBezTo>
                  <a:cubicBezTo>
                    <a:pt x="20782" y="16085"/>
                    <a:pt x="20228" y="18843"/>
                    <a:pt x="1967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5" name="Line"/>
            <p:cNvSpPr/>
            <p:nvPr/>
          </p:nvSpPr>
          <p:spPr>
            <a:xfrm>
              <a:off x="3677733" y="7798314"/>
              <a:ext cx="825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062" y="4500"/>
                    <a:pt x="10523" y="9000"/>
                    <a:pt x="6923" y="12600"/>
                  </a:cubicBezTo>
                  <a:cubicBezTo>
                    <a:pt x="3323" y="16200"/>
                    <a:pt x="1662" y="189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6" name="Line"/>
            <p:cNvSpPr/>
            <p:nvPr/>
          </p:nvSpPr>
          <p:spPr>
            <a:xfrm>
              <a:off x="3926563" y="7531614"/>
              <a:ext cx="52250" cy="31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7" h="21600" fill="norm" stroke="1" extrusionOk="0">
                  <a:moveTo>
                    <a:pt x="9506" y="0"/>
                  </a:moveTo>
                  <a:cubicBezTo>
                    <a:pt x="6183" y="2498"/>
                    <a:pt x="2860" y="4996"/>
                    <a:pt x="1199" y="6906"/>
                  </a:cubicBezTo>
                  <a:cubicBezTo>
                    <a:pt x="-463" y="8816"/>
                    <a:pt x="-463" y="10139"/>
                    <a:pt x="1614" y="10727"/>
                  </a:cubicBezTo>
                  <a:cubicBezTo>
                    <a:pt x="3691" y="11314"/>
                    <a:pt x="7845" y="11167"/>
                    <a:pt x="11583" y="10727"/>
                  </a:cubicBezTo>
                  <a:cubicBezTo>
                    <a:pt x="15322" y="10286"/>
                    <a:pt x="18645" y="9551"/>
                    <a:pt x="19891" y="9771"/>
                  </a:cubicBezTo>
                  <a:cubicBezTo>
                    <a:pt x="21137" y="9992"/>
                    <a:pt x="20306" y="11167"/>
                    <a:pt x="19060" y="12931"/>
                  </a:cubicBezTo>
                  <a:cubicBezTo>
                    <a:pt x="17814" y="14694"/>
                    <a:pt x="16152" y="17045"/>
                    <a:pt x="16152" y="18588"/>
                  </a:cubicBezTo>
                  <a:cubicBezTo>
                    <a:pt x="16152" y="20131"/>
                    <a:pt x="17814" y="20865"/>
                    <a:pt x="1947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7" name="Line"/>
            <p:cNvSpPr/>
            <p:nvPr/>
          </p:nvSpPr>
          <p:spPr>
            <a:xfrm>
              <a:off x="4039683" y="7804664"/>
              <a:ext cx="8890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8" name="Line"/>
            <p:cNvSpPr/>
            <p:nvPr/>
          </p:nvSpPr>
          <p:spPr>
            <a:xfrm>
              <a:off x="4455326" y="7544314"/>
              <a:ext cx="16158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1600" fill="norm" stroke="1" extrusionOk="0">
                  <a:moveTo>
                    <a:pt x="4409" y="0"/>
                  </a:moveTo>
                  <a:cubicBezTo>
                    <a:pt x="1709" y="2107"/>
                    <a:pt x="-991" y="4215"/>
                    <a:pt x="359" y="7551"/>
                  </a:cubicBezTo>
                  <a:cubicBezTo>
                    <a:pt x="1709" y="10888"/>
                    <a:pt x="7109" y="15454"/>
                    <a:pt x="11159" y="18000"/>
                  </a:cubicBezTo>
                  <a:cubicBezTo>
                    <a:pt x="15209" y="20546"/>
                    <a:pt x="17909" y="21073"/>
                    <a:pt x="2060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9" name="Line"/>
            <p:cNvSpPr/>
            <p:nvPr/>
          </p:nvSpPr>
          <p:spPr>
            <a:xfrm>
              <a:off x="4338133" y="7578019"/>
              <a:ext cx="266701" cy="268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7" fill="norm" stroke="1" extrusionOk="0">
                  <a:moveTo>
                    <a:pt x="0" y="4868"/>
                  </a:moveTo>
                  <a:cubicBezTo>
                    <a:pt x="343" y="4031"/>
                    <a:pt x="686" y="3194"/>
                    <a:pt x="1800" y="2357"/>
                  </a:cubicBezTo>
                  <a:cubicBezTo>
                    <a:pt x="2914" y="1519"/>
                    <a:pt x="4800" y="682"/>
                    <a:pt x="6514" y="264"/>
                  </a:cubicBezTo>
                  <a:cubicBezTo>
                    <a:pt x="8229" y="-155"/>
                    <a:pt x="9771" y="-155"/>
                    <a:pt x="10629" y="850"/>
                  </a:cubicBezTo>
                  <a:cubicBezTo>
                    <a:pt x="11486" y="1854"/>
                    <a:pt x="11657" y="3864"/>
                    <a:pt x="11143" y="6961"/>
                  </a:cubicBezTo>
                  <a:cubicBezTo>
                    <a:pt x="10629" y="10059"/>
                    <a:pt x="9429" y="14245"/>
                    <a:pt x="8486" y="16924"/>
                  </a:cubicBezTo>
                  <a:cubicBezTo>
                    <a:pt x="7543" y="19603"/>
                    <a:pt x="6857" y="20775"/>
                    <a:pt x="7029" y="21110"/>
                  </a:cubicBezTo>
                  <a:cubicBezTo>
                    <a:pt x="7200" y="21445"/>
                    <a:pt x="8229" y="20943"/>
                    <a:pt x="10800" y="20273"/>
                  </a:cubicBezTo>
                  <a:cubicBezTo>
                    <a:pt x="13371" y="19603"/>
                    <a:pt x="17486" y="18766"/>
                    <a:pt x="21600" y="179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0" name="Line"/>
            <p:cNvSpPr/>
            <p:nvPr/>
          </p:nvSpPr>
          <p:spPr>
            <a:xfrm>
              <a:off x="4611183" y="7842764"/>
              <a:ext cx="1333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1" name="Line"/>
            <p:cNvSpPr/>
            <p:nvPr/>
          </p:nvSpPr>
          <p:spPr>
            <a:xfrm>
              <a:off x="4941383" y="7531614"/>
              <a:ext cx="34014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1600" fill="norm" stroke="1" extrusionOk="0">
                  <a:moveTo>
                    <a:pt x="0" y="0"/>
                  </a:moveTo>
                  <a:cubicBezTo>
                    <a:pt x="7624" y="2850"/>
                    <a:pt x="15247" y="5700"/>
                    <a:pt x="18424" y="9300"/>
                  </a:cubicBezTo>
                  <a:cubicBezTo>
                    <a:pt x="21600" y="12900"/>
                    <a:pt x="20329" y="17250"/>
                    <a:pt x="1905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2" name="Line"/>
            <p:cNvSpPr/>
            <p:nvPr/>
          </p:nvSpPr>
          <p:spPr>
            <a:xfrm>
              <a:off x="5144583" y="7563364"/>
              <a:ext cx="6351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5444"/>
                    <a:pt x="0" y="10888"/>
                    <a:pt x="3600" y="14488"/>
                  </a:cubicBezTo>
                  <a:cubicBezTo>
                    <a:pt x="7200" y="18088"/>
                    <a:pt x="14400" y="1984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3" name="Line"/>
            <p:cNvSpPr/>
            <p:nvPr/>
          </p:nvSpPr>
          <p:spPr>
            <a:xfrm>
              <a:off x="5017583" y="7830064"/>
              <a:ext cx="5080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4" name="Line"/>
            <p:cNvSpPr/>
            <p:nvPr/>
          </p:nvSpPr>
          <p:spPr>
            <a:xfrm>
              <a:off x="5220783" y="7823714"/>
              <a:ext cx="762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200" y="3000"/>
                    <a:pt x="10800" y="6000"/>
                    <a:pt x="7200" y="9600"/>
                  </a:cubicBezTo>
                  <a:cubicBezTo>
                    <a:pt x="3600" y="13200"/>
                    <a:pt x="1800" y="17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5" name="Line"/>
            <p:cNvSpPr/>
            <p:nvPr/>
          </p:nvSpPr>
          <p:spPr>
            <a:xfrm>
              <a:off x="5355080" y="7508393"/>
              <a:ext cx="132404" cy="276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2" h="21390" fill="norm" stroke="1" extrusionOk="0">
                  <a:moveTo>
                    <a:pt x="9974" y="2777"/>
                  </a:moveTo>
                  <a:cubicBezTo>
                    <a:pt x="10312" y="1796"/>
                    <a:pt x="10650" y="814"/>
                    <a:pt x="11831" y="323"/>
                  </a:cubicBezTo>
                  <a:cubicBezTo>
                    <a:pt x="13012" y="-168"/>
                    <a:pt x="15037" y="-168"/>
                    <a:pt x="16893" y="814"/>
                  </a:cubicBezTo>
                  <a:cubicBezTo>
                    <a:pt x="18749" y="1796"/>
                    <a:pt x="20437" y="3759"/>
                    <a:pt x="19425" y="6132"/>
                  </a:cubicBezTo>
                  <a:cubicBezTo>
                    <a:pt x="18412" y="8505"/>
                    <a:pt x="14700" y="11287"/>
                    <a:pt x="11156" y="13414"/>
                  </a:cubicBezTo>
                  <a:cubicBezTo>
                    <a:pt x="7612" y="15541"/>
                    <a:pt x="4237" y="17014"/>
                    <a:pt x="2212" y="18241"/>
                  </a:cubicBezTo>
                  <a:cubicBezTo>
                    <a:pt x="187" y="19468"/>
                    <a:pt x="-488" y="20450"/>
                    <a:pt x="356" y="20941"/>
                  </a:cubicBezTo>
                  <a:cubicBezTo>
                    <a:pt x="1200" y="21432"/>
                    <a:pt x="3562" y="21432"/>
                    <a:pt x="7275" y="21350"/>
                  </a:cubicBezTo>
                  <a:cubicBezTo>
                    <a:pt x="10987" y="21268"/>
                    <a:pt x="16049" y="21105"/>
                    <a:pt x="21112" y="209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6" name="Line"/>
            <p:cNvSpPr/>
            <p:nvPr/>
          </p:nvSpPr>
          <p:spPr>
            <a:xfrm>
              <a:off x="5639883" y="7399211"/>
              <a:ext cx="110068" cy="54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3" fill="norm" stroke="1" extrusionOk="0">
                  <a:moveTo>
                    <a:pt x="0" y="716"/>
                  </a:moveTo>
                  <a:cubicBezTo>
                    <a:pt x="1662" y="382"/>
                    <a:pt x="3323" y="47"/>
                    <a:pt x="4985" y="5"/>
                  </a:cubicBezTo>
                  <a:cubicBezTo>
                    <a:pt x="6646" y="-37"/>
                    <a:pt x="8308" y="214"/>
                    <a:pt x="9762" y="926"/>
                  </a:cubicBezTo>
                  <a:cubicBezTo>
                    <a:pt x="11215" y="1637"/>
                    <a:pt x="12462" y="2810"/>
                    <a:pt x="11838" y="4275"/>
                  </a:cubicBezTo>
                  <a:cubicBezTo>
                    <a:pt x="11215" y="5740"/>
                    <a:pt x="8723" y="7498"/>
                    <a:pt x="8515" y="8921"/>
                  </a:cubicBezTo>
                  <a:cubicBezTo>
                    <a:pt x="8308" y="10344"/>
                    <a:pt x="10385" y="11433"/>
                    <a:pt x="13708" y="12479"/>
                  </a:cubicBezTo>
                  <a:cubicBezTo>
                    <a:pt x="17031" y="13526"/>
                    <a:pt x="21600" y="14530"/>
                    <a:pt x="21600" y="15828"/>
                  </a:cubicBezTo>
                  <a:cubicBezTo>
                    <a:pt x="21600" y="17126"/>
                    <a:pt x="17031" y="18716"/>
                    <a:pt x="12669" y="19721"/>
                  </a:cubicBezTo>
                  <a:cubicBezTo>
                    <a:pt x="8308" y="20726"/>
                    <a:pt x="4154" y="21144"/>
                    <a:pt x="0" y="215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7" name="Line"/>
            <p:cNvSpPr/>
            <p:nvPr/>
          </p:nvSpPr>
          <p:spPr>
            <a:xfrm>
              <a:off x="7684583" y="6883914"/>
              <a:ext cx="57151" cy="730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1690"/>
                    <a:pt x="4800" y="3381"/>
                    <a:pt x="7200" y="5384"/>
                  </a:cubicBezTo>
                  <a:cubicBezTo>
                    <a:pt x="9600" y="7388"/>
                    <a:pt x="12000" y="9704"/>
                    <a:pt x="13200" y="12021"/>
                  </a:cubicBezTo>
                  <a:cubicBezTo>
                    <a:pt x="14400" y="14337"/>
                    <a:pt x="14400" y="16654"/>
                    <a:pt x="15600" y="18250"/>
                  </a:cubicBezTo>
                  <a:cubicBezTo>
                    <a:pt x="16800" y="19847"/>
                    <a:pt x="19200" y="2072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8" name="Line"/>
            <p:cNvSpPr/>
            <p:nvPr/>
          </p:nvSpPr>
          <p:spPr>
            <a:xfrm>
              <a:off x="7449633" y="7461764"/>
              <a:ext cx="30416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cubicBezTo>
                    <a:pt x="526" y="5400"/>
                    <a:pt x="1052" y="5400"/>
                    <a:pt x="1608" y="5175"/>
                  </a:cubicBezTo>
                  <a:cubicBezTo>
                    <a:pt x="2165" y="4950"/>
                    <a:pt x="2751" y="4500"/>
                    <a:pt x="3337" y="4275"/>
                  </a:cubicBezTo>
                  <a:cubicBezTo>
                    <a:pt x="3923" y="4050"/>
                    <a:pt x="4509" y="4050"/>
                    <a:pt x="5096" y="3600"/>
                  </a:cubicBezTo>
                  <a:cubicBezTo>
                    <a:pt x="5682" y="3150"/>
                    <a:pt x="6268" y="2250"/>
                    <a:pt x="6794" y="1800"/>
                  </a:cubicBezTo>
                  <a:cubicBezTo>
                    <a:pt x="7320" y="1350"/>
                    <a:pt x="7786" y="1350"/>
                    <a:pt x="8260" y="1125"/>
                  </a:cubicBezTo>
                  <a:cubicBezTo>
                    <a:pt x="8733" y="900"/>
                    <a:pt x="9214" y="450"/>
                    <a:pt x="9703" y="225"/>
                  </a:cubicBezTo>
                  <a:cubicBezTo>
                    <a:pt x="10191" y="0"/>
                    <a:pt x="10687" y="0"/>
                    <a:pt x="11183" y="0"/>
                  </a:cubicBezTo>
                  <a:cubicBezTo>
                    <a:pt x="11679" y="0"/>
                    <a:pt x="12175" y="0"/>
                    <a:pt x="12664" y="225"/>
                  </a:cubicBezTo>
                  <a:cubicBezTo>
                    <a:pt x="13152" y="450"/>
                    <a:pt x="13633" y="900"/>
                    <a:pt x="14197" y="1575"/>
                  </a:cubicBezTo>
                  <a:cubicBezTo>
                    <a:pt x="14761" y="2250"/>
                    <a:pt x="15407" y="3150"/>
                    <a:pt x="16008" y="4275"/>
                  </a:cubicBezTo>
                  <a:cubicBezTo>
                    <a:pt x="16610" y="5400"/>
                    <a:pt x="17166" y="6750"/>
                    <a:pt x="17752" y="8100"/>
                  </a:cubicBezTo>
                  <a:cubicBezTo>
                    <a:pt x="18338" y="9450"/>
                    <a:pt x="18954" y="10800"/>
                    <a:pt x="19601" y="13050"/>
                  </a:cubicBezTo>
                  <a:cubicBezTo>
                    <a:pt x="20247" y="15300"/>
                    <a:pt x="20924" y="184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9" name="Line"/>
            <p:cNvSpPr/>
            <p:nvPr/>
          </p:nvSpPr>
          <p:spPr>
            <a:xfrm>
              <a:off x="8249733" y="7480814"/>
              <a:ext cx="1" cy="1587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0" name="Line"/>
            <p:cNvSpPr/>
            <p:nvPr/>
          </p:nvSpPr>
          <p:spPr>
            <a:xfrm>
              <a:off x="8217983" y="7741164"/>
              <a:ext cx="254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800" y="5400"/>
                    <a:pt x="3600" y="10800"/>
                    <a:pt x="7200" y="14400"/>
                  </a:cubicBezTo>
                  <a:cubicBezTo>
                    <a:pt x="10800" y="18000"/>
                    <a:pt x="16200" y="19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1" name="Line"/>
            <p:cNvSpPr/>
            <p:nvPr/>
          </p:nvSpPr>
          <p:spPr>
            <a:xfrm>
              <a:off x="8922833" y="7493514"/>
              <a:ext cx="1270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2" name="Line"/>
            <p:cNvSpPr/>
            <p:nvPr/>
          </p:nvSpPr>
          <p:spPr>
            <a:xfrm>
              <a:off x="8862419" y="7697894"/>
              <a:ext cx="212815" cy="137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295" fill="norm" stroke="1" extrusionOk="0">
                  <a:moveTo>
                    <a:pt x="330" y="4727"/>
                  </a:moveTo>
                  <a:cubicBezTo>
                    <a:pt x="2468" y="3091"/>
                    <a:pt x="4607" y="1454"/>
                    <a:pt x="6211" y="636"/>
                  </a:cubicBezTo>
                  <a:cubicBezTo>
                    <a:pt x="7815" y="-182"/>
                    <a:pt x="8884" y="-182"/>
                    <a:pt x="9847" y="473"/>
                  </a:cubicBezTo>
                  <a:cubicBezTo>
                    <a:pt x="10809" y="1127"/>
                    <a:pt x="11664" y="2436"/>
                    <a:pt x="11023" y="5054"/>
                  </a:cubicBezTo>
                  <a:cubicBezTo>
                    <a:pt x="10381" y="7673"/>
                    <a:pt x="8243" y="11600"/>
                    <a:pt x="6425" y="14054"/>
                  </a:cubicBezTo>
                  <a:cubicBezTo>
                    <a:pt x="4607" y="16509"/>
                    <a:pt x="3110" y="17491"/>
                    <a:pt x="1934" y="18473"/>
                  </a:cubicBezTo>
                  <a:cubicBezTo>
                    <a:pt x="757" y="19454"/>
                    <a:pt x="-98" y="20436"/>
                    <a:pt x="9" y="20927"/>
                  </a:cubicBezTo>
                  <a:cubicBezTo>
                    <a:pt x="116" y="21418"/>
                    <a:pt x="1185" y="21418"/>
                    <a:pt x="4928" y="20927"/>
                  </a:cubicBezTo>
                  <a:cubicBezTo>
                    <a:pt x="8670" y="20436"/>
                    <a:pt x="15086" y="19454"/>
                    <a:pt x="21502" y="184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3" name="Line"/>
            <p:cNvSpPr/>
            <p:nvPr/>
          </p:nvSpPr>
          <p:spPr>
            <a:xfrm>
              <a:off x="10091233" y="7499864"/>
              <a:ext cx="19051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5914"/>
                    <a:pt x="21600" y="11829"/>
                    <a:pt x="18000" y="15429"/>
                  </a:cubicBezTo>
                  <a:cubicBezTo>
                    <a:pt x="14400" y="19029"/>
                    <a:pt x="7200" y="203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4" name="Line"/>
            <p:cNvSpPr/>
            <p:nvPr/>
          </p:nvSpPr>
          <p:spPr>
            <a:xfrm>
              <a:off x="10027038" y="7741164"/>
              <a:ext cx="153096" cy="143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2" h="21600" fill="norm" stroke="1" extrusionOk="0">
                  <a:moveTo>
                    <a:pt x="8853" y="0"/>
                  </a:moveTo>
                  <a:cubicBezTo>
                    <a:pt x="6809" y="2541"/>
                    <a:pt x="4766" y="5082"/>
                    <a:pt x="3307" y="7306"/>
                  </a:cubicBezTo>
                  <a:cubicBezTo>
                    <a:pt x="1847" y="9529"/>
                    <a:pt x="971" y="11435"/>
                    <a:pt x="388" y="13659"/>
                  </a:cubicBezTo>
                  <a:cubicBezTo>
                    <a:pt x="-196" y="15882"/>
                    <a:pt x="-488" y="18424"/>
                    <a:pt x="2285" y="19853"/>
                  </a:cubicBezTo>
                  <a:cubicBezTo>
                    <a:pt x="5058" y="21282"/>
                    <a:pt x="10896" y="21600"/>
                    <a:pt x="14544" y="21600"/>
                  </a:cubicBezTo>
                  <a:cubicBezTo>
                    <a:pt x="18193" y="21600"/>
                    <a:pt x="19653" y="21282"/>
                    <a:pt x="21112" y="209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5" name="Line"/>
            <p:cNvSpPr/>
            <p:nvPr/>
          </p:nvSpPr>
          <p:spPr>
            <a:xfrm>
              <a:off x="10142033" y="7830064"/>
              <a:ext cx="190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6" name="Line"/>
            <p:cNvSpPr/>
            <p:nvPr/>
          </p:nvSpPr>
          <p:spPr>
            <a:xfrm>
              <a:off x="8059233" y="7094461"/>
              <a:ext cx="57151" cy="37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3" fill="norm" stroke="1" extrusionOk="0">
                  <a:moveTo>
                    <a:pt x="0" y="1407"/>
                  </a:moveTo>
                  <a:cubicBezTo>
                    <a:pt x="2400" y="675"/>
                    <a:pt x="4800" y="-57"/>
                    <a:pt x="6800" y="4"/>
                  </a:cubicBezTo>
                  <a:cubicBezTo>
                    <a:pt x="8800" y="65"/>
                    <a:pt x="10400" y="919"/>
                    <a:pt x="12000" y="3726"/>
                  </a:cubicBezTo>
                  <a:cubicBezTo>
                    <a:pt x="13600" y="6533"/>
                    <a:pt x="15200" y="11292"/>
                    <a:pt x="16800" y="14587"/>
                  </a:cubicBezTo>
                  <a:cubicBezTo>
                    <a:pt x="18400" y="17882"/>
                    <a:pt x="20000" y="19712"/>
                    <a:pt x="21600" y="215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7" name="Line"/>
            <p:cNvSpPr/>
            <p:nvPr/>
          </p:nvSpPr>
          <p:spPr>
            <a:xfrm>
              <a:off x="8065583" y="7080195"/>
              <a:ext cx="241301" cy="438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fill="norm" stroke="1" extrusionOk="0">
                  <a:moveTo>
                    <a:pt x="0" y="1897"/>
                  </a:moveTo>
                  <a:cubicBezTo>
                    <a:pt x="568" y="1482"/>
                    <a:pt x="1137" y="1066"/>
                    <a:pt x="3316" y="807"/>
                  </a:cubicBezTo>
                  <a:cubicBezTo>
                    <a:pt x="5495" y="547"/>
                    <a:pt x="9284" y="443"/>
                    <a:pt x="12126" y="287"/>
                  </a:cubicBezTo>
                  <a:cubicBezTo>
                    <a:pt x="14968" y="132"/>
                    <a:pt x="16863" y="-76"/>
                    <a:pt x="18189" y="28"/>
                  </a:cubicBezTo>
                  <a:cubicBezTo>
                    <a:pt x="19516" y="132"/>
                    <a:pt x="20274" y="547"/>
                    <a:pt x="20653" y="1274"/>
                  </a:cubicBezTo>
                  <a:cubicBezTo>
                    <a:pt x="21032" y="2001"/>
                    <a:pt x="21032" y="3039"/>
                    <a:pt x="20937" y="5324"/>
                  </a:cubicBezTo>
                  <a:cubicBezTo>
                    <a:pt x="20842" y="7609"/>
                    <a:pt x="20653" y="11139"/>
                    <a:pt x="20747" y="14047"/>
                  </a:cubicBezTo>
                  <a:cubicBezTo>
                    <a:pt x="20842" y="16955"/>
                    <a:pt x="21221" y="19239"/>
                    <a:pt x="21600" y="215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8" name="Line"/>
            <p:cNvSpPr/>
            <p:nvPr/>
          </p:nvSpPr>
          <p:spPr>
            <a:xfrm>
              <a:off x="8792376" y="7112514"/>
              <a:ext cx="9808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7055" y="0"/>
                  </a:moveTo>
                  <a:cubicBezTo>
                    <a:pt x="2735" y="4295"/>
                    <a:pt x="-1585" y="8589"/>
                    <a:pt x="575" y="12189"/>
                  </a:cubicBezTo>
                  <a:cubicBezTo>
                    <a:pt x="2735" y="15789"/>
                    <a:pt x="11375" y="18695"/>
                    <a:pt x="2001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9" name="Line"/>
            <p:cNvSpPr/>
            <p:nvPr/>
          </p:nvSpPr>
          <p:spPr>
            <a:xfrm>
              <a:off x="8776783" y="7093970"/>
              <a:ext cx="218018" cy="431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5" fill="norm" stroke="1" extrusionOk="0">
                  <a:moveTo>
                    <a:pt x="0" y="1246"/>
                  </a:moveTo>
                  <a:cubicBezTo>
                    <a:pt x="2097" y="928"/>
                    <a:pt x="4194" y="610"/>
                    <a:pt x="7130" y="399"/>
                  </a:cubicBezTo>
                  <a:cubicBezTo>
                    <a:pt x="10066" y="187"/>
                    <a:pt x="13841" y="81"/>
                    <a:pt x="16252" y="28"/>
                  </a:cubicBezTo>
                  <a:cubicBezTo>
                    <a:pt x="18664" y="-25"/>
                    <a:pt x="19713" y="-25"/>
                    <a:pt x="20447" y="240"/>
                  </a:cubicBezTo>
                  <a:cubicBezTo>
                    <a:pt x="21181" y="504"/>
                    <a:pt x="21600" y="1034"/>
                    <a:pt x="21600" y="2463"/>
                  </a:cubicBezTo>
                  <a:cubicBezTo>
                    <a:pt x="21600" y="3893"/>
                    <a:pt x="21181" y="6222"/>
                    <a:pt x="20761" y="9081"/>
                  </a:cubicBezTo>
                  <a:cubicBezTo>
                    <a:pt x="20342" y="11940"/>
                    <a:pt x="19922" y="15328"/>
                    <a:pt x="19713" y="17499"/>
                  </a:cubicBezTo>
                  <a:cubicBezTo>
                    <a:pt x="19503" y="19669"/>
                    <a:pt x="19503" y="20622"/>
                    <a:pt x="19503" y="215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0" name="Line"/>
            <p:cNvSpPr/>
            <p:nvPr/>
          </p:nvSpPr>
          <p:spPr>
            <a:xfrm>
              <a:off x="10008683" y="7178693"/>
              <a:ext cx="31751" cy="371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6" fill="norm" stroke="1" extrusionOk="0">
                  <a:moveTo>
                    <a:pt x="21600" y="2775"/>
                  </a:moveTo>
                  <a:cubicBezTo>
                    <a:pt x="17280" y="2287"/>
                    <a:pt x="12960" y="1799"/>
                    <a:pt x="10080" y="1188"/>
                  </a:cubicBezTo>
                  <a:cubicBezTo>
                    <a:pt x="7200" y="578"/>
                    <a:pt x="5760" y="-154"/>
                    <a:pt x="5040" y="29"/>
                  </a:cubicBezTo>
                  <a:cubicBezTo>
                    <a:pt x="4320" y="212"/>
                    <a:pt x="4320" y="1310"/>
                    <a:pt x="4320" y="3873"/>
                  </a:cubicBezTo>
                  <a:cubicBezTo>
                    <a:pt x="4320" y="6436"/>
                    <a:pt x="4320" y="10463"/>
                    <a:pt x="3600" y="13636"/>
                  </a:cubicBezTo>
                  <a:cubicBezTo>
                    <a:pt x="2880" y="16809"/>
                    <a:pt x="1440" y="19127"/>
                    <a:pt x="0" y="214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1" name="Line"/>
            <p:cNvSpPr/>
            <p:nvPr/>
          </p:nvSpPr>
          <p:spPr>
            <a:xfrm>
              <a:off x="9970583" y="7142371"/>
              <a:ext cx="256008" cy="446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487" fill="norm" stroke="1" extrusionOk="0">
                  <a:moveTo>
                    <a:pt x="0" y="702"/>
                  </a:moveTo>
                  <a:cubicBezTo>
                    <a:pt x="5311" y="600"/>
                    <a:pt x="10623" y="498"/>
                    <a:pt x="13721" y="396"/>
                  </a:cubicBezTo>
                  <a:cubicBezTo>
                    <a:pt x="16820" y="295"/>
                    <a:pt x="17705" y="193"/>
                    <a:pt x="18679" y="91"/>
                  </a:cubicBezTo>
                  <a:cubicBezTo>
                    <a:pt x="19652" y="-11"/>
                    <a:pt x="20715" y="-113"/>
                    <a:pt x="21157" y="295"/>
                  </a:cubicBezTo>
                  <a:cubicBezTo>
                    <a:pt x="21600" y="702"/>
                    <a:pt x="21423" y="1619"/>
                    <a:pt x="20980" y="3810"/>
                  </a:cubicBezTo>
                  <a:cubicBezTo>
                    <a:pt x="20538" y="6000"/>
                    <a:pt x="19830" y="9464"/>
                    <a:pt x="19298" y="12419"/>
                  </a:cubicBezTo>
                  <a:cubicBezTo>
                    <a:pt x="18767" y="15374"/>
                    <a:pt x="18413" y="17819"/>
                    <a:pt x="18502" y="19245"/>
                  </a:cubicBezTo>
                  <a:cubicBezTo>
                    <a:pt x="18590" y="20672"/>
                    <a:pt x="19121" y="21079"/>
                    <a:pt x="19652" y="214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2" name="Line"/>
            <p:cNvSpPr/>
            <p:nvPr/>
          </p:nvSpPr>
          <p:spPr>
            <a:xfrm>
              <a:off x="10434133" y="6858514"/>
              <a:ext cx="31246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fill="norm" stroke="1" extrusionOk="0">
                  <a:moveTo>
                    <a:pt x="0" y="0"/>
                  </a:moveTo>
                  <a:cubicBezTo>
                    <a:pt x="7200" y="497"/>
                    <a:pt x="14400" y="993"/>
                    <a:pt x="18000" y="3848"/>
                  </a:cubicBezTo>
                  <a:cubicBezTo>
                    <a:pt x="21600" y="6703"/>
                    <a:pt x="21600" y="11917"/>
                    <a:pt x="20880" y="15269"/>
                  </a:cubicBezTo>
                  <a:cubicBezTo>
                    <a:pt x="20160" y="18621"/>
                    <a:pt x="18720" y="20110"/>
                    <a:pt x="1728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3" name="Line"/>
            <p:cNvSpPr/>
            <p:nvPr/>
          </p:nvSpPr>
          <p:spPr>
            <a:xfrm>
              <a:off x="10465883" y="6896614"/>
              <a:ext cx="76201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200" y="2925"/>
                    <a:pt x="10800" y="5850"/>
                    <a:pt x="7200" y="9450"/>
                  </a:cubicBezTo>
                  <a:cubicBezTo>
                    <a:pt x="3600" y="13050"/>
                    <a:pt x="1800" y="1732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4" name="Line"/>
            <p:cNvSpPr/>
            <p:nvPr/>
          </p:nvSpPr>
          <p:spPr>
            <a:xfrm>
              <a:off x="10516683" y="6993571"/>
              <a:ext cx="70783" cy="226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7" h="21439" fill="norm" stroke="1" extrusionOk="0">
                  <a:moveTo>
                    <a:pt x="3703" y="2239"/>
                  </a:moveTo>
                  <a:cubicBezTo>
                    <a:pt x="4320" y="1239"/>
                    <a:pt x="4937" y="239"/>
                    <a:pt x="6480" y="39"/>
                  </a:cubicBezTo>
                  <a:cubicBezTo>
                    <a:pt x="8023" y="-161"/>
                    <a:pt x="10491" y="439"/>
                    <a:pt x="12034" y="1239"/>
                  </a:cubicBezTo>
                  <a:cubicBezTo>
                    <a:pt x="13577" y="2039"/>
                    <a:pt x="14194" y="3039"/>
                    <a:pt x="13577" y="4539"/>
                  </a:cubicBezTo>
                  <a:cubicBezTo>
                    <a:pt x="12960" y="6039"/>
                    <a:pt x="11109" y="8039"/>
                    <a:pt x="8949" y="9339"/>
                  </a:cubicBezTo>
                  <a:cubicBezTo>
                    <a:pt x="6789" y="10639"/>
                    <a:pt x="4320" y="11239"/>
                    <a:pt x="4629" y="11439"/>
                  </a:cubicBezTo>
                  <a:cubicBezTo>
                    <a:pt x="4937" y="11639"/>
                    <a:pt x="8023" y="11439"/>
                    <a:pt x="11109" y="11639"/>
                  </a:cubicBezTo>
                  <a:cubicBezTo>
                    <a:pt x="14194" y="11839"/>
                    <a:pt x="17280" y="12439"/>
                    <a:pt x="19131" y="13239"/>
                  </a:cubicBezTo>
                  <a:cubicBezTo>
                    <a:pt x="20983" y="14039"/>
                    <a:pt x="21600" y="15039"/>
                    <a:pt x="18206" y="16439"/>
                  </a:cubicBezTo>
                  <a:cubicBezTo>
                    <a:pt x="14811" y="17839"/>
                    <a:pt x="7406" y="19639"/>
                    <a:pt x="0" y="214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5" name="Line"/>
            <p:cNvSpPr/>
            <p:nvPr/>
          </p:nvSpPr>
          <p:spPr>
            <a:xfrm>
              <a:off x="1721933" y="610114"/>
              <a:ext cx="1923688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fill="norm" stroke="1" extrusionOk="0">
                  <a:moveTo>
                    <a:pt x="0" y="21600"/>
                  </a:moveTo>
                  <a:cubicBezTo>
                    <a:pt x="546" y="20640"/>
                    <a:pt x="1092" y="19680"/>
                    <a:pt x="1804" y="18720"/>
                  </a:cubicBezTo>
                  <a:cubicBezTo>
                    <a:pt x="2516" y="17760"/>
                    <a:pt x="3394" y="16800"/>
                    <a:pt x="4332" y="15840"/>
                  </a:cubicBezTo>
                  <a:cubicBezTo>
                    <a:pt x="5269" y="14880"/>
                    <a:pt x="6266" y="13920"/>
                    <a:pt x="7145" y="13120"/>
                  </a:cubicBezTo>
                  <a:cubicBezTo>
                    <a:pt x="8023" y="12320"/>
                    <a:pt x="8782" y="11680"/>
                    <a:pt x="9732" y="10800"/>
                  </a:cubicBezTo>
                  <a:cubicBezTo>
                    <a:pt x="10681" y="9920"/>
                    <a:pt x="11821" y="8800"/>
                    <a:pt x="12794" y="7920"/>
                  </a:cubicBezTo>
                  <a:cubicBezTo>
                    <a:pt x="13767" y="7040"/>
                    <a:pt x="14574" y="6400"/>
                    <a:pt x="15417" y="5760"/>
                  </a:cubicBezTo>
                  <a:cubicBezTo>
                    <a:pt x="16259" y="5120"/>
                    <a:pt x="17138" y="4480"/>
                    <a:pt x="17992" y="3840"/>
                  </a:cubicBezTo>
                  <a:cubicBezTo>
                    <a:pt x="18847" y="3200"/>
                    <a:pt x="19677" y="2560"/>
                    <a:pt x="20211" y="2160"/>
                  </a:cubicBezTo>
                  <a:cubicBezTo>
                    <a:pt x="20745" y="1760"/>
                    <a:pt x="20983" y="1600"/>
                    <a:pt x="21173" y="1360"/>
                  </a:cubicBezTo>
                  <a:cubicBezTo>
                    <a:pt x="21363" y="1120"/>
                    <a:pt x="21505" y="800"/>
                    <a:pt x="21553" y="560"/>
                  </a:cubicBezTo>
                  <a:cubicBezTo>
                    <a:pt x="21600" y="320"/>
                    <a:pt x="21553" y="160"/>
                    <a:pt x="21505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6" name="Line"/>
            <p:cNvSpPr/>
            <p:nvPr/>
          </p:nvSpPr>
          <p:spPr>
            <a:xfrm>
              <a:off x="2014033" y="654564"/>
              <a:ext cx="1746251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78" y="20100"/>
                    <a:pt x="2356" y="18600"/>
                    <a:pt x="3430" y="17175"/>
                  </a:cubicBezTo>
                  <a:cubicBezTo>
                    <a:pt x="4503" y="15750"/>
                    <a:pt x="5472" y="14400"/>
                    <a:pt x="6349" y="13275"/>
                  </a:cubicBezTo>
                  <a:cubicBezTo>
                    <a:pt x="7226" y="12150"/>
                    <a:pt x="8012" y="11250"/>
                    <a:pt x="9033" y="10275"/>
                  </a:cubicBezTo>
                  <a:cubicBezTo>
                    <a:pt x="10054" y="9300"/>
                    <a:pt x="11311" y="8250"/>
                    <a:pt x="12541" y="7200"/>
                  </a:cubicBezTo>
                  <a:cubicBezTo>
                    <a:pt x="13772" y="6150"/>
                    <a:pt x="14976" y="5100"/>
                    <a:pt x="16233" y="4125"/>
                  </a:cubicBezTo>
                  <a:cubicBezTo>
                    <a:pt x="17489" y="3150"/>
                    <a:pt x="18799" y="2250"/>
                    <a:pt x="19702" y="1575"/>
                  </a:cubicBezTo>
                  <a:cubicBezTo>
                    <a:pt x="20605" y="900"/>
                    <a:pt x="21103" y="4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7" name="Line"/>
            <p:cNvSpPr/>
            <p:nvPr/>
          </p:nvSpPr>
          <p:spPr>
            <a:xfrm>
              <a:off x="3841611" y="664875"/>
              <a:ext cx="179023" cy="400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295" fill="norm" stroke="1" extrusionOk="0">
                  <a:moveTo>
                    <a:pt x="5484" y="6540"/>
                  </a:moveTo>
                  <a:cubicBezTo>
                    <a:pt x="4721" y="6090"/>
                    <a:pt x="3959" y="5639"/>
                    <a:pt x="3959" y="5808"/>
                  </a:cubicBezTo>
                  <a:cubicBezTo>
                    <a:pt x="3959" y="5977"/>
                    <a:pt x="4721" y="6765"/>
                    <a:pt x="5229" y="8846"/>
                  </a:cubicBezTo>
                  <a:cubicBezTo>
                    <a:pt x="5738" y="10927"/>
                    <a:pt x="5992" y="14302"/>
                    <a:pt x="5992" y="16439"/>
                  </a:cubicBezTo>
                  <a:cubicBezTo>
                    <a:pt x="5992" y="18577"/>
                    <a:pt x="5738" y="19477"/>
                    <a:pt x="5229" y="20208"/>
                  </a:cubicBezTo>
                  <a:cubicBezTo>
                    <a:pt x="4721" y="20939"/>
                    <a:pt x="3959" y="21502"/>
                    <a:pt x="3197" y="21221"/>
                  </a:cubicBezTo>
                  <a:cubicBezTo>
                    <a:pt x="2434" y="20939"/>
                    <a:pt x="1672" y="19814"/>
                    <a:pt x="1037" y="17452"/>
                  </a:cubicBezTo>
                  <a:cubicBezTo>
                    <a:pt x="401" y="15089"/>
                    <a:pt x="-107" y="11489"/>
                    <a:pt x="20" y="8565"/>
                  </a:cubicBezTo>
                  <a:cubicBezTo>
                    <a:pt x="147" y="5639"/>
                    <a:pt x="909" y="3390"/>
                    <a:pt x="1926" y="2039"/>
                  </a:cubicBezTo>
                  <a:cubicBezTo>
                    <a:pt x="2942" y="690"/>
                    <a:pt x="4213" y="240"/>
                    <a:pt x="5865" y="71"/>
                  </a:cubicBezTo>
                  <a:cubicBezTo>
                    <a:pt x="7517" y="-98"/>
                    <a:pt x="9549" y="15"/>
                    <a:pt x="11074" y="633"/>
                  </a:cubicBezTo>
                  <a:cubicBezTo>
                    <a:pt x="12599" y="1252"/>
                    <a:pt x="13615" y="2377"/>
                    <a:pt x="13488" y="4121"/>
                  </a:cubicBezTo>
                  <a:cubicBezTo>
                    <a:pt x="13361" y="5865"/>
                    <a:pt x="12091" y="8227"/>
                    <a:pt x="10947" y="9633"/>
                  </a:cubicBezTo>
                  <a:cubicBezTo>
                    <a:pt x="9804" y="11039"/>
                    <a:pt x="8787" y="11489"/>
                    <a:pt x="7644" y="11714"/>
                  </a:cubicBezTo>
                  <a:cubicBezTo>
                    <a:pt x="6500" y="11940"/>
                    <a:pt x="5229" y="11940"/>
                    <a:pt x="4975" y="12164"/>
                  </a:cubicBezTo>
                  <a:cubicBezTo>
                    <a:pt x="4721" y="12389"/>
                    <a:pt x="5484" y="12839"/>
                    <a:pt x="8406" y="13402"/>
                  </a:cubicBezTo>
                  <a:cubicBezTo>
                    <a:pt x="11328" y="13965"/>
                    <a:pt x="16411" y="14640"/>
                    <a:pt x="21493" y="1531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8" name="Line"/>
            <p:cNvSpPr/>
            <p:nvPr/>
          </p:nvSpPr>
          <p:spPr>
            <a:xfrm>
              <a:off x="4065083" y="667264"/>
              <a:ext cx="146051" cy="282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6" fill="norm" stroke="1" extrusionOk="0">
                  <a:moveTo>
                    <a:pt x="0" y="0"/>
                  </a:moveTo>
                  <a:cubicBezTo>
                    <a:pt x="1252" y="4640"/>
                    <a:pt x="2504" y="9280"/>
                    <a:pt x="3757" y="12720"/>
                  </a:cubicBezTo>
                  <a:cubicBezTo>
                    <a:pt x="5009" y="16160"/>
                    <a:pt x="6261" y="18400"/>
                    <a:pt x="7513" y="19760"/>
                  </a:cubicBezTo>
                  <a:cubicBezTo>
                    <a:pt x="8765" y="21120"/>
                    <a:pt x="10017" y="21600"/>
                    <a:pt x="10957" y="21200"/>
                  </a:cubicBezTo>
                  <a:cubicBezTo>
                    <a:pt x="11896" y="20800"/>
                    <a:pt x="12522" y="19520"/>
                    <a:pt x="13148" y="16640"/>
                  </a:cubicBezTo>
                  <a:cubicBezTo>
                    <a:pt x="13774" y="13760"/>
                    <a:pt x="14400" y="9280"/>
                    <a:pt x="15026" y="6240"/>
                  </a:cubicBezTo>
                  <a:cubicBezTo>
                    <a:pt x="15652" y="3200"/>
                    <a:pt x="16278" y="1600"/>
                    <a:pt x="17374" y="800"/>
                  </a:cubicBezTo>
                  <a:cubicBezTo>
                    <a:pt x="18470" y="0"/>
                    <a:pt x="20035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9" name="Line"/>
            <p:cNvSpPr/>
            <p:nvPr/>
          </p:nvSpPr>
          <p:spPr>
            <a:xfrm>
              <a:off x="4204238" y="784967"/>
              <a:ext cx="83096" cy="199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462" fill="norm" stroke="1" extrusionOk="0">
                  <a:moveTo>
                    <a:pt x="21199" y="1681"/>
                  </a:moveTo>
                  <a:cubicBezTo>
                    <a:pt x="19039" y="999"/>
                    <a:pt x="16879" y="317"/>
                    <a:pt x="14179" y="89"/>
                  </a:cubicBezTo>
                  <a:cubicBezTo>
                    <a:pt x="11479" y="-138"/>
                    <a:pt x="8239" y="89"/>
                    <a:pt x="5539" y="544"/>
                  </a:cubicBezTo>
                  <a:cubicBezTo>
                    <a:pt x="2839" y="999"/>
                    <a:pt x="679" y="1681"/>
                    <a:pt x="139" y="2590"/>
                  </a:cubicBezTo>
                  <a:cubicBezTo>
                    <a:pt x="-401" y="3500"/>
                    <a:pt x="679" y="4637"/>
                    <a:pt x="2569" y="5319"/>
                  </a:cubicBezTo>
                  <a:cubicBezTo>
                    <a:pt x="4459" y="6001"/>
                    <a:pt x="7159" y="6228"/>
                    <a:pt x="11209" y="7138"/>
                  </a:cubicBezTo>
                  <a:cubicBezTo>
                    <a:pt x="15259" y="8047"/>
                    <a:pt x="20659" y="9639"/>
                    <a:pt x="19849" y="12140"/>
                  </a:cubicBezTo>
                  <a:cubicBezTo>
                    <a:pt x="19039" y="14641"/>
                    <a:pt x="12019" y="18051"/>
                    <a:pt x="4999" y="2146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0" name="Line"/>
            <p:cNvSpPr/>
            <p:nvPr/>
          </p:nvSpPr>
          <p:spPr>
            <a:xfrm>
              <a:off x="509995" y="5029714"/>
              <a:ext cx="1767652" cy="132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fill="norm" stroke="1" extrusionOk="0">
                  <a:moveTo>
                    <a:pt x="17928" y="4237"/>
                  </a:moveTo>
                  <a:cubicBezTo>
                    <a:pt x="17980" y="4065"/>
                    <a:pt x="18032" y="3893"/>
                    <a:pt x="18019" y="3634"/>
                  </a:cubicBezTo>
                  <a:cubicBezTo>
                    <a:pt x="18006" y="3376"/>
                    <a:pt x="17928" y="3032"/>
                    <a:pt x="17800" y="2704"/>
                  </a:cubicBezTo>
                  <a:cubicBezTo>
                    <a:pt x="17671" y="2377"/>
                    <a:pt x="17490" y="2067"/>
                    <a:pt x="17052" y="1740"/>
                  </a:cubicBezTo>
                  <a:cubicBezTo>
                    <a:pt x="16614" y="1412"/>
                    <a:pt x="15918" y="1068"/>
                    <a:pt x="15183" y="810"/>
                  </a:cubicBezTo>
                  <a:cubicBezTo>
                    <a:pt x="14449" y="551"/>
                    <a:pt x="13675" y="379"/>
                    <a:pt x="12915" y="396"/>
                  </a:cubicBezTo>
                  <a:cubicBezTo>
                    <a:pt x="12155" y="413"/>
                    <a:pt x="11407" y="620"/>
                    <a:pt x="10660" y="947"/>
                  </a:cubicBezTo>
                  <a:cubicBezTo>
                    <a:pt x="9912" y="1275"/>
                    <a:pt x="9165" y="1722"/>
                    <a:pt x="8353" y="2188"/>
                  </a:cubicBezTo>
                  <a:cubicBezTo>
                    <a:pt x="7541" y="2653"/>
                    <a:pt x="6664" y="3135"/>
                    <a:pt x="5865" y="3652"/>
                  </a:cubicBezTo>
                  <a:cubicBezTo>
                    <a:pt x="5066" y="4168"/>
                    <a:pt x="4345" y="4720"/>
                    <a:pt x="3765" y="5236"/>
                  </a:cubicBezTo>
                  <a:cubicBezTo>
                    <a:pt x="3185" y="5753"/>
                    <a:pt x="2747" y="6235"/>
                    <a:pt x="2283" y="6924"/>
                  </a:cubicBezTo>
                  <a:cubicBezTo>
                    <a:pt x="1819" y="7613"/>
                    <a:pt x="1329" y="8509"/>
                    <a:pt x="1007" y="9491"/>
                  </a:cubicBezTo>
                  <a:cubicBezTo>
                    <a:pt x="684" y="10473"/>
                    <a:pt x="530" y="11541"/>
                    <a:pt x="465" y="12557"/>
                  </a:cubicBezTo>
                  <a:cubicBezTo>
                    <a:pt x="401" y="13573"/>
                    <a:pt x="427" y="14538"/>
                    <a:pt x="543" y="15485"/>
                  </a:cubicBezTo>
                  <a:cubicBezTo>
                    <a:pt x="659" y="16433"/>
                    <a:pt x="865" y="17363"/>
                    <a:pt x="1226" y="18069"/>
                  </a:cubicBezTo>
                  <a:cubicBezTo>
                    <a:pt x="1587" y="18775"/>
                    <a:pt x="2102" y="19257"/>
                    <a:pt x="2837" y="19671"/>
                  </a:cubicBezTo>
                  <a:cubicBezTo>
                    <a:pt x="3571" y="20084"/>
                    <a:pt x="4525" y="20429"/>
                    <a:pt x="5376" y="20704"/>
                  </a:cubicBezTo>
                  <a:cubicBezTo>
                    <a:pt x="6226" y="20980"/>
                    <a:pt x="6974" y="21187"/>
                    <a:pt x="7811" y="21342"/>
                  </a:cubicBezTo>
                  <a:cubicBezTo>
                    <a:pt x="8649" y="21497"/>
                    <a:pt x="9577" y="21600"/>
                    <a:pt x="10466" y="21600"/>
                  </a:cubicBezTo>
                  <a:cubicBezTo>
                    <a:pt x="11356" y="21600"/>
                    <a:pt x="12206" y="21497"/>
                    <a:pt x="13070" y="21273"/>
                  </a:cubicBezTo>
                  <a:cubicBezTo>
                    <a:pt x="13933" y="21049"/>
                    <a:pt x="14810" y="20704"/>
                    <a:pt x="15609" y="20291"/>
                  </a:cubicBezTo>
                  <a:cubicBezTo>
                    <a:pt x="16408" y="19878"/>
                    <a:pt x="17129" y="19395"/>
                    <a:pt x="17825" y="18706"/>
                  </a:cubicBezTo>
                  <a:cubicBezTo>
                    <a:pt x="18521" y="18017"/>
                    <a:pt x="19191" y="17122"/>
                    <a:pt x="19758" y="16122"/>
                  </a:cubicBezTo>
                  <a:cubicBezTo>
                    <a:pt x="20326" y="15123"/>
                    <a:pt x="20790" y="14021"/>
                    <a:pt x="21086" y="12850"/>
                  </a:cubicBezTo>
                  <a:cubicBezTo>
                    <a:pt x="21382" y="11678"/>
                    <a:pt x="21511" y="10438"/>
                    <a:pt x="21524" y="9353"/>
                  </a:cubicBezTo>
                  <a:cubicBezTo>
                    <a:pt x="21537" y="8268"/>
                    <a:pt x="21434" y="7338"/>
                    <a:pt x="21189" y="6373"/>
                  </a:cubicBezTo>
                  <a:cubicBezTo>
                    <a:pt x="20944" y="5409"/>
                    <a:pt x="20558" y="4410"/>
                    <a:pt x="20055" y="3617"/>
                  </a:cubicBezTo>
                  <a:cubicBezTo>
                    <a:pt x="19552" y="2825"/>
                    <a:pt x="18934" y="2239"/>
                    <a:pt x="18276" y="1791"/>
                  </a:cubicBezTo>
                  <a:cubicBezTo>
                    <a:pt x="17619" y="1344"/>
                    <a:pt x="16923" y="1033"/>
                    <a:pt x="16124" y="878"/>
                  </a:cubicBezTo>
                  <a:cubicBezTo>
                    <a:pt x="15325" y="723"/>
                    <a:pt x="14423" y="723"/>
                    <a:pt x="13598" y="810"/>
                  </a:cubicBezTo>
                  <a:cubicBezTo>
                    <a:pt x="12773" y="896"/>
                    <a:pt x="12026" y="1068"/>
                    <a:pt x="11278" y="1344"/>
                  </a:cubicBezTo>
                  <a:cubicBezTo>
                    <a:pt x="10531" y="1619"/>
                    <a:pt x="9783" y="1998"/>
                    <a:pt x="8958" y="2411"/>
                  </a:cubicBezTo>
                  <a:cubicBezTo>
                    <a:pt x="8134" y="2825"/>
                    <a:pt x="7232" y="3273"/>
                    <a:pt x="6304" y="3876"/>
                  </a:cubicBezTo>
                  <a:cubicBezTo>
                    <a:pt x="5376" y="4478"/>
                    <a:pt x="4422" y="5236"/>
                    <a:pt x="3546" y="6029"/>
                  </a:cubicBezTo>
                  <a:cubicBezTo>
                    <a:pt x="2669" y="6821"/>
                    <a:pt x="1870" y="7648"/>
                    <a:pt x="1316" y="8389"/>
                  </a:cubicBezTo>
                  <a:cubicBezTo>
                    <a:pt x="762" y="9129"/>
                    <a:pt x="453" y="9784"/>
                    <a:pt x="246" y="10473"/>
                  </a:cubicBezTo>
                  <a:cubicBezTo>
                    <a:pt x="40" y="11162"/>
                    <a:pt x="-63" y="11885"/>
                    <a:pt x="40" y="12643"/>
                  </a:cubicBezTo>
                  <a:cubicBezTo>
                    <a:pt x="143" y="13401"/>
                    <a:pt x="453" y="14193"/>
                    <a:pt x="813" y="14968"/>
                  </a:cubicBezTo>
                  <a:cubicBezTo>
                    <a:pt x="1174" y="15744"/>
                    <a:pt x="1587" y="16501"/>
                    <a:pt x="2076" y="17122"/>
                  </a:cubicBezTo>
                  <a:cubicBezTo>
                    <a:pt x="2566" y="17742"/>
                    <a:pt x="3133" y="18224"/>
                    <a:pt x="3855" y="18620"/>
                  </a:cubicBezTo>
                  <a:cubicBezTo>
                    <a:pt x="4577" y="19016"/>
                    <a:pt x="5453" y="19326"/>
                    <a:pt x="6368" y="19550"/>
                  </a:cubicBezTo>
                  <a:cubicBezTo>
                    <a:pt x="7283" y="19774"/>
                    <a:pt x="8237" y="19912"/>
                    <a:pt x="9190" y="19946"/>
                  </a:cubicBezTo>
                  <a:cubicBezTo>
                    <a:pt x="10144" y="19981"/>
                    <a:pt x="11098" y="19912"/>
                    <a:pt x="12000" y="19654"/>
                  </a:cubicBezTo>
                  <a:cubicBezTo>
                    <a:pt x="12902" y="19395"/>
                    <a:pt x="13753" y="18947"/>
                    <a:pt x="14539" y="18500"/>
                  </a:cubicBezTo>
                  <a:cubicBezTo>
                    <a:pt x="15325" y="18052"/>
                    <a:pt x="16047" y="17604"/>
                    <a:pt x="16743" y="17122"/>
                  </a:cubicBezTo>
                  <a:cubicBezTo>
                    <a:pt x="17439" y="16639"/>
                    <a:pt x="18109" y="16122"/>
                    <a:pt x="18663" y="15468"/>
                  </a:cubicBezTo>
                  <a:cubicBezTo>
                    <a:pt x="19217" y="14813"/>
                    <a:pt x="19655" y="14021"/>
                    <a:pt x="20029" y="13039"/>
                  </a:cubicBezTo>
                  <a:cubicBezTo>
                    <a:pt x="20403" y="12057"/>
                    <a:pt x="20712" y="10886"/>
                    <a:pt x="20880" y="9767"/>
                  </a:cubicBezTo>
                  <a:cubicBezTo>
                    <a:pt x="21047" y="8647"/>
                    <a:pt x="21073" y="7579"/>
                    <a:pt x="20880" y="6477"/>
                  </a:cubicBezTo>
                  <a:cubicBezTo>
                    <a:pt x="20686" y="5374"/>
                    <a:pt x="20274" y="4237"/>
                    <a:pt x="19758" y="3290"/>
                  </a:cubicBezTo>
                  <a:cubicBezTo>
                    <a:pt x="19243" y="2343"/>
                    <a:pt x="18624" y="1585"/>
                    <a:pt x="17864" y="1068"/>
                  </a:cubicBezTo>
                  <a:cubicBezTo>
                    <a:pt x="17104" y="551"/>
                    <a:pt x="16201" y="276"/>
                    <a:pt x="15299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1" name="Line"/>
            <p:cNvSpPr/>
            <p:nvPr/>
          </p:nvSpPr>
          <p:spPr>
            <a:xfrm>
              <a:off x="-1" y="4984059"/>
              <a:ext cx="343985" cy="44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29" fill="norm" stroke="1" extrusionOk="0">
                  <a:moveTo>
                    <a:pt x="5994" y="9228"/>
                  </a:moveTo>
                  <a:cubicBezTo>
                    <a:pt x="4941" y="8514"/>
                    <a:pt x="3887" y="7801"/>
                    <a:pt x="3294" y="7190"/>
                  </a:cubicBezTo>
                  <a:cubicBezTo>
                    <a:pt x="2702" y="6579"/>
                    <a:pt x="2570" y="6069"/>
                    <a:pt x="2767" y="5967"/>
                  </a:cubicBezTo>
                  <a:cubicBezTo>
                    <a:pt x="2965" y="5865"/>
                    <a:pt x="3492" y="6171"/>
                    <a:pt x="4875" y="7750"/>
                  </a:cubicBezTo>
                  <a:cubicBezTo>
                    <a:pt x="6258" y="9330"/>
                    <a:pt x="8497" y="12182"/>
                    <a:pt x="10077" y="14373"/>
                  </a:cubicBezTo>
                  <a:cubicBezTo>
                    <a:pt x="11658" y="16564"/>
                    <a:pt x="12580" y="18092"/>
                    <a:pt x="13238" y="19264"/>
                  </a:cubicBezTo>
                  <a:cubicBezTo>
                    <a:pt x="13897" y="20435"/>
                    <a:pt x="14292" y="21250"/>
                    <a:pt x="14292" y="21403"/>
                  </a:cubicBezTo>
                  <a:cubicBezTo>
                    <a:pt x="14292" y="21556"/>
                    <a:pt x="13897" y="21047"/>
                    <a:pt x="12184" y="19314"/>
                  </a:cubicBezTo>
                  <a:cubicBezTo>
                    <a:pt x="10472" y="17582"/>
                    <a:pt x="7443" y="14628"/>
                    <a:pt x="5138" y="11877"/>
                  </a:cubicBezTo>
                  <a:cubicBezTo>
                    <a:pt x="2833" y="9126"/>
                    <a:pt x="1253" y="6579"/>
                    <a:pt x="528" y="4745"/>
                  </a:cubicBezTo>
                  <a:cubicBezTo>
                    <a:pt x="-196" y="2911"/>
                    <a:pt x="-64" y="1790"/>
                    <a:pt x="265" y="1077"/>
                  </a:cubicBezTo>
                  <a:cubicBezTo>
                    <a:pt x="594" y="364"/>
                    <a:pt x="1121" y="58"/>
                    <a:pt x="2043" y="7"/>
                  </a:cubicBezTo>
                  <a:cubicBezTo>
                    <a:pt x="2965" y="-44"/>
                    <a:pt x="4282" y="160"/>
                    <a:pt x="5797" y="1281"/>
                  </a:cubicBezTo>
                  <a:cubicBezTo>
                    <a:pt x="7311" y="2401"/>
                    <a:pt x="9024" y="4439"/>
                    <a:pt x="10011" y="6630"/>
                  </a:cubicBezTo>
                  <a:cubicBezTo>
                    <a:pt x="10999" y="8820"/>
                    <a:pt x="11263" y="11164"/>
                    <a:pt x="11131" y="12539"/>
                  </a:cubicBezTo>
                  <a:cubicBezTo>
                    <a:pt x="10999" y="13914"/>
                    <a:pt x="10472" y="14322"/>
                    <a:pt x="9880" y="14577"/>
                  </a:cubicBezTo>
                  <a:cubicBezTo>
                    <a:pt x="9287" y="14831"/>
                    <a:pt x="8628" y="14933"/>
                    <a:pt x="8628" y="14933"/>
                  </a:cubicBezTo>
                  <a:cubicBezTo>
                    <a:pt x="8628" y="14933"/>
                    <a:pt x="9287" y="14831"/>
                    <a:pt x="10999" y="14730"/>
                  </a:cubicBezTo>
                  <a:cubicBezTo>
                    <a:pt x="12711" y="14628"/>
                    <a:pt x="15477" y="14526"/>
                    <a:pt x="17189" y="14475"/>
                  </a:cubicBezTo>
                  <a:cubicBezTo>
                    <a:pt x="18902" y="14424"/>
                    <a:pt x="19560" y="14424"/>
                    <a:pt x="20087" y="14220"/>
                  </a:cubicBezTo>
                  <a:cubicBezTo>
                    <a:pt x="20614" y="14016"/>
                    <a:pt x="21009" y="13609"/>
                    <a:pt x="21404" y="1320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2" name="Line"/>
            <p:cNvSpPr/>
            <p:nvPr/>
          </p:nvSpPr>
          <p:spPr>
            <a:xfrm>
              <a:off x="191583" y="4881548"/>
              <a:ext cx="245524" cy="317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488" fill="norm" stroke="1" extrusionOk="0">
                  <a:moveTo>
                    <a:pt x="0" y="8297"/>
                  </a:moveTo>
                  <a:cubicBezTo>
                    <a:pt x="3877" y="11587"/>
                    <a:pt x="7754" y="14877"/>
                    <a:pt x="10892" y="17094"/>
                  </a:cubicBezTo>
                  <a:cubicBezTo>
                    <a:pt x="14031" y="19311"/>
                    <a:pt x="16431" y="20456"/>
                    <a:pt x="18092" y="21028"/>
                  </a:cubicBezTo>
                  <a:cubicBezTo>
                    <a:pt x="19754" y="21600"/>
                    <a:pt x="20677" y="21600"/>
                    <a:pt x="21138" y="21242"/>
                  </a:cubicBezTo>
                  <a:cubicBezTo>
                    <a:pt x="21600" y="20885"/>
                    <a:pt x="21600" y="20170"/>
                    <a:pt x="20215" y="17738"/>
                  </a:cubicBezTo>
                  <a:cubicBezTo>
                    <a:pt x="18831" y="15306"/>
                    <a:pt x="16062" y="11158"/>
                    <a:pt x="14031" y="8154"/>
                  </a:cubicBezTo>
                  <a:cubicBezTo>
                    <a:pt x="12000" y="5150"/>
                    <a:pt x="10708" y="3290"/>
                    <a:pt x="9785" y="2003"/>
                  </a:cubicBezTo>
                  <a:cubicBezTo>
                    <a:pt x="8862" y="715"/>
                    <a:pt x="8308" y="0"/>
                    <a:pt x="8031" y="0"/>
                  </a:cubicBezTo>
                  <a:cubicBezTo>
                    <a:pt x="7754" y="0"/>
                    <a:pt x="7754" y="715"/>
                    <a:pt x="7754" y="143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" name="Drawing"/>
          <p:cNvGrpSpPr/>
          <p:nvPr/>
        </p:nvGrpSpPr>
        <p:grpSpPr>
          <a:xfrm>
            <a:off x="482600" y="1301749"/>
            <a:ext cx="12457565" cy="7564968"/>
            <a:chOff x="0" y="0"/>
            <a:chExt cx="12457564" cy="7564966"/>
          </a:xfrm>
        </p:grpSpPr>
        <p:sp>
          <p:nvSpPr>
            <p:cNvPr id="2075" name="Line"/>
            <p:cNvSpPr/>
            <p:nvPr/>
          </p:nvSpPr>
          <p:spPr>
            <a:xfrm>
              <a:off x="546100" y="590550"/>
              <a:ext cx="37737" cy="386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544" fill="norm" stroke="1" extrusionOk="0">
                  <a:moveTo>
                    <a:pt x="0" y="0"/>
                  </a:moveTo>
                  <a:cubicBezTo>
                    <a:pt x="4800" y="3069"/>
                    <a:pt x="9600" y="6138"/>
                    <a:pt x="13200" y="9502"/>
                  </a:cubicBezTo>
                  <a:cubicBezTo>
                    <a:pt x="16800" y="12866"/>
                    <a:pt x="19200" y="16525"/>
                    <a:pt x="20400" y="18708"/>
                  </a:cubicBezTo>
                  <a:cubicBezTo>
                    <a:pt x="21600" y="20892"/>
                    <a:pt x="21600" y="21600"/>
                    <a:pt x="21000" y="21541"/>
                  </a:cubicBezTo>
                  <a:cubicBezTo>
                    <a:pt x="20400" y="21482"/>
                    <a:pt x="19200" y="20656"/>
                    <a:pt x="18000" y="198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6" name="Line"/>
            <p:cNvSpPr/>
            <p:nvPr/>
          </p:nvSpPr>
          <p:spPr>
            <a:xfrm>
              <a:off x="552449" y="477195"/>
              <a:ext cx="215154" cy="524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1" h="21424" fill="norm" stroke="1" extrusionOk="0">
                  <a:moveTo>
                    <a:pt x="0" y="3331"/>
                  </a:moveTo>
                  <a:cubicBezTo>
                    <a:pt x="0" y="2380"/>
                    <a:pt x="0" y="1430"/>
                    <a:pt x="415" y="825"/>
                  </a:cubicBezTo>
                  <a:cubicBezTo>
                    <a:pt x="831" y="220"/>
                    <a:pt x="1662" y="-39"/>
                    <a:pt x="3323" y="4"/>
                  </a:cubicBezTo>
                  <a:cubicBezTo>
                    <a:pt x="4985" y="47"/>
                    <a:pt x="7477" y="393"/>
                    <a:pt x="10592" y="1387"/>
                  </a:cubicBezTo>
                  <a:cubicBezTo>
                    <a:pt x="13708" y="2380"/>
                    <a:pt x="17446" y="4022"/>
                    <a:pt x="19419" y="6139"/>
                  </a:cubicBezTo>
                  <a:cubicBezTo>
                    <a:pt x="21392" y="8255"/>
                    <a:pt x="21600" y="10847"/>
                    <a:pt x="20250" y="13094"/>
                  </a:cubicBezTo>
                  <a:cubicBezTo>
                    <a:pt x="18900" y="15340"/>
                    <a:pt x="15992" y="17241"/>
                    <a:pt x="13604" y="18537"/>
                  </a:cubicBezTo>
                  <a:cubicBezTo>
                    <a:pt x="11215" y="19833"/>
                    <a:pt x="9346" y="20524"/>
                    <a:pt x="7892" y="20956"/>
                  </a:cubicBezTo>
                  <a:cubicBezTo>
                    <a:pt x="6438" y="21388"/>
                    <a:pt x="5400" y="21561"/>
                    <a:pt x="5088" y="21302"/>
                  </a:cubicBezTo>
                  <a:cubicBezTo>
                    <a:pt x="4777" y="21043"/>
                    <a:pt x="5192" y="20351"/>
                    <a:pt x="5608" y="196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7" name="Line"/>
            <p:cNvSpPr/>
            <p:nvPr/>
          </p:nvSpPr>
          <p:spPr>
            <a:xfrm>
              <a:off x="889000" y="711200"/>
              <a:ext cx="1333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29" y="15840"/>
                    <a:pt x="6857" y="10080"/>
                    <a:pt x="10457" y="6480"/>
                  </a:cubicBezTo>
                  <a:cubicBezTo>
                    <a:pt x="14057" y="2880"/>
                    <a:pt x="17829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8" name="Line"/>
            <p:cNvSpPr/>
            <p:nvPr/>
          </p:nvSpPr>
          <p:spPr>
            <a:xfrm>
              <a:off x="882650" y="825499"/>
              <a:ext cx="1714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9" name="Line"/>
            <p:cNvSpPr/>
            <p:nvPr/>
          </p:nvSpPr>
          <p:spPr>
            <a:xfrm>
              <a:off x="1347522" y="444230"/>
              <a:ext cx="157428" cy="60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69" fill="norm" stroke="1" extrusionOk="0">
                  <a:moveTo>
                    <a:pt x="21420" y="1142"/>
                  </a:moveTo>
                  <a:cubicBezTo>
                    <a:pt x="18540" y="614"/>
                    <a:pt x="15660" y="85"/>
                    <a:pt x="12492" y="10"/>
                  </a:cubicBezTo>
                  <a:cubicBezTo>
                    <a:pt x="9324" y="-66"/>
                    <a:pt x="5868" y="312"/>
                    <a:pt x="3852" y="878"/>
                  </a:cubicBezTo>
                  <a:cubicBezTo>
                    <a:pt x="1836" y="1444"/>
                    <a:pt x="1260" y="2200"/>
                    <a:pt x="2556" y="3521"/>
                  </a:cubicBezTo>
                  <a:cubicBezTo>
                    <a:pt x="3852" y="4843"/>
                    <a:pt x="7020" y="6731"/>
                    <a:pt x="8748" y="8279"/>
                  </a:cubicBezTo>
                  <a:cubicBezTo>
                    <a:pt x="10476" y="9828"/>
                    <a:pt x="10764" y="11036"/>
                    <a:pt x="10476" y="11791"/>
                  </a:cubicBezTo>
                  <a:cubicBezTo>
                    <a:pt x="10188" y="12547"/>
                    <a:pt x="9324" y="12849"/>
                    <a:pt x="8172" y="13113"/>
                  </a:cubicBezTo>
                  <a:cubicBezTo>
                    <a:pt x="7020" y="13377"/>
                    <a:pt x="5580" y="13604"/>
                    <a:pt x="4140" y="13604"/>
                  </a:cubicBezTo>
                  <a:cubicBezTo>
                    <a:pt x="2700" y="13604"/>
                    <a:pt x="1260" y="13377"/>
                    <a:pt x="540" y="13075"/>
                  </a:cubicBezTo>
                  <a:cubicBezTo>
                    <a:pt x="-180" y="12773"/>
                    <a:pt x="-180" y="12396"/>
                    <a:pt x="540" y="12169"/>
                  </a:cubicBezTo>
                  <a:cubicBezTo>
                    <a:pt x="1260" y="11942"/>
                    <a:pt x="2700" y="11867"/>
                    <a:pt x="3996" y="11942"/>
                  </a:cubicBezTo>
                  <a:cubicBezTo>
                    <a:pt x="5292" y="12018"/>
                    <a:pt x="6444" y="12244"/>
                    <a:pt x="7452" y="12811"/>
                  </a:cubicBezTo>
                  <a:cubicBezTo>
                    <a:pt x="8460" y="13377"/>
                    <a:pt x="9324" y="14284"/>
                    <a:pt x="8316" y="15568"/>
                  </a:cubicBezTo>
                  <a:cubicBezTo>
                    <a:pt x="7308" y="16851"/>
                    <a:pt x="4428" y="18513"/>
                    <a:pt x="2844" y="19570"/>
                  </a:cubicBezTo>
                  <a:cubicBezTo>
                    <a:pt x="1260" y="20628"/>
                    <a:pt x="972" y="21081"/>
                    <a:pt x="1548" y="21307"/>
                  </a:cubicBezTo>
                  <a:cubicBezTo>
                    <a:pt x="2124" y="21534"/>
                    <a:pt x="3564" y="21534"/>
                    <a:pt x="5724" y="21232"/>
                  </a:cubicBezTo>
                  <a:cubicBezTo>
                    <a:pt x="7884" y="20930"/>
                    <a:pt x="10764" y="20326"/>
                    <a:pt x="13644" y="197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0" name="Line"/>
            <p:cNvSpPr/>
            <p:nvPr/>
          </p:nvSpPr>
          <p:spPr>
            <a:xfrm>
              <a:off x="1593850" y="584200"/>
              <a:ext cx="215900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447" y="3333"/>
                    <a:pt x="8894" y="6667"/>
                    <a:pt x="12494" y="10267"/>
                  </a:cubicBezTo>
                  <a:cubicBezTo>
                    <a:pt x="16094" y="13867"/>
                    <a:pt x="18847" y="1773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1" name="Line"/>
            <p:cNvSpPr/>
            <p:nvPr/>
          </p:nvSpPr>
          <p:spPr>
            <a:xfrm>
              <a:off x="1676400" y="550997"/>
              <a:ext cx="152400" cy="465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2" fill="norm" stroke="1" extrusionOk="0">
                  <a:moveTo>
                    <a:pt x="21600" y="67"/>
                  </a:moveTo>
                  <a:cubicBezTo>
                    <a:pt x="20100" y="-30"/>
                    <a:pt x="18600" y="-128"/>
                    <a:pt x="16500" y="605"/>
                  </a:cubicBezTo>
                  <a:cubicBezTo>
                    <a:pt x="14400" y="1338"/>
                    <a:pt x="11700" y="2902"/>
                    <a:pt x="9150" y="5345"/>
                  </a:cubicBezTo>
                  <a:cubicBezTo>
                    <a:pt x="6600" y="7789"/>
                    <a:pt x="4200" y="11112"/>
                    <a:pt x="2550" y="13751"/>
                  </a:cubicBezTo>
                  <a:cubicBezTo>
                    <a:pt x="900" y="16390"/>
                    <a:pt x="0" y="18344"/>
                    <a:pt x="0" y="19517"/>
                  </a:cubicBezTo>
                  <a:cubicBezTo>
                    <a:pt x="0" y="20690"/>
                    <a:pt x="900" y="21081"/>
                    <a:pt x="1800" y="21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2" name="Line"/>
            <p:cNvSpPr/>
            <p:nvPr/>
          </p:nvSpPr>
          <p:spPr>
            <a:xfrm>
              <a:off x="1943100" y="895350"/>
              <a:ext cx="63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3" name="Line"/>
            <p:cNvSpPr/>
            <p:nvPr/>
          </p:nvSpPr>
          <p:spPr>
            <a:xfrm>
              <a:off x="2063750" y="939800"/>
              <a:ext cx="889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4" name="Line"/>
            <p:cNvSpPr/>
            <p:nvPr/>
          </p:nvSpPr>
          <p:spPr>
            <a:xfrm>
              <a:off x="2292350" y="920750"/>
              <a:ext cx="1206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5" name="Line"/>
            <p:cNvSpPr/>
            <p:nvPr/>
          </p:nvSpPr>
          <p:spPr>
            <a:xfrm>
              <a:off x="2774950" y="558799"/>
              <a:ext cx="209550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182" y="1543"/>
                    <a:pt x="4364" y="3086"/>
                    <a:pt x="6982" y="5657"/>
                  </a:cubicBezTo>
                  <a:cubicBezTo>
                    <a:pt x="9600" y="8229"/>
                    <a:pt x="12655" y="11829"/>
                    <a:pt x="15164" y="14657"/>
                  </a:cubicBezTo>
                  <a:cubicBezTo>
                    <a:pt x="17673" y="17486"/>
                    <a:pt x="19636" y="1954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6" name="Line"/>
            <p:cNvSpPr/>
            <p:nvPr/>
          </p:nvSpPr>
          <p:spPr>
            <a:xfrm>
              <a:off x="2838450" y="520700"/>
              <a:ext cx="139700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964" y="122"/>
                    <a:pt x="18327" y="244"/>
                    <a:pt x="16691" y="976"/>
                  </a:cubicBezTo>
                  <a:cubicBezTo>
                    <a:pt x="15055" y="1708"/>
                    <a:pt x="13418" y="3051"/>
                    <a:pt x="10964" y="5675"/>
                  </a:cubicBezTo>
                  <a:cubicBezTo>
                    <a:pt x="8509" y="8298"/>
                    <a:pt x="5236" y="12203"/>
                    <a:pt x="3273" y="15071"/>
                  </a:cubicBezTo>
                  <a:cubicBezTo>
                    <a:pt x="1309" y="17939"/>
                    <a:pt x="655" y="1976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7" name="Line"/>
            <p:cNvSpPr/>
            <p:nvPr/>
          </p:nvSpPr>
          <p:spPr>
            <a:xfrm>
              <a:off x="3029455" y="805943"/>
              <a:ext cx="88395" cy="127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05" fill="norm" stroke="1" extrusionOk="0">
                  <a:moveTo>
                    <a:pt x="4506" y="7400"/>
                  </a:moveTo>
                  <a:cubicBezTo>
                    <a:pt x="3477" y="10883"/>
                    <a:pt x="2448" y="14367"/>
                    <a:pt x="1677" y="16980"/>
                  </a:cubicBezTo>
                  <a:cubicBezTo>
                    <a:pt x="906" y="19593"/>
                    <a:pt x="391" y="21335"/>
                    <a:pt x="134" y="20812"/>
                  </a:cubicBezTo>
                  <a:cubicBezTo>
                    <a:pt x="-123" y="20290"/>
                    <a:pt x="-123" y="17503"/>
                    <a:pt x="1163" y="13845"/>
                  </a:cubicBezTo>
                  <a:cubicBezTo>
                    <a:pt x="2448" y="10187"/>
                    <a:pt x="5020" y="5658"/>
                    <a:pt x="7848" y="3045"/>
                  </a:cubicBezTo>
                  <a:cubicBezTo>
                    <a:pt x="10677" y="432"/>
                    <a:pt x="13763" y="-265"/>
                    <a:pt x="16077" y="83"/>
                  </a:cubicBezTo>
                  <a:cubicBezTo>
                    <a:pt x="18391" y="432"/>
                    <a:pt x="19934" y="1825"/>
                    <a:pt x="20706" y="4787"/>
                  </a:cubicBezTo>
                  <a:cubicBezTo>
                    <a:pt x="21477" y="7748"/>
                    <a:pt x="21477" y="12277"/>
                    <a:pt x="21477" y="168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8" name="Line"/>
            <p:cNvSpPr/>
            <p:nvPr/>
          </p:nvSpPr>
          <p:spPr>
            <a:xfrm>
              <a:off x="3194050" y="404158"/>
              <a:ext cx="106664" cy="567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7" h="21524" fill="norm" stroke="1" extrusionOk="0">
                  <a:moveTo>
                    <a:pt x="0" y="2012"/>
                  </a:moveTo>
                  <a:cubicBezTo>
                    <a:pt x="0" y="1610"/>
                    <a:pt x="0" y="1209"/>
                    <a:pt x="611" y="847"/>
                  </a:cubicBezTo>
                  <a:cubicBezTo>
                    <a:pt x="1223" y="486"/>
                    <a:pt x="2445" y="165"/>
                    <a:pt x="4075" y="44"/>
                  </a:cubicBezTo>
                  <a:cubicBezTo>
                    <a:pt x="5706" y="-76"/>
                    <a:pt x="7743" y="4"/>
                    <a:pt x="9985" y="807"/>
                  </a:cubicBezTo>
                  <a:cubicBezTo>
                    <a:pt x="12226" y="1610"/>
                    <a:pt x="14672" y="3136"/>
                    <a:pt x="14468" y="4421"/>
                  </a:cubicBezTo>
                  <a:cubicBezTo>
                    <a:pt x="14264" y="5705"/>
                    <a:pt x="11411" y="6749"/>
                    <a:pt x="9374" y="7432"/>
                  </a:cubicBezTo>
                  <a:cubicBezTo>
                    <a:pt x="7336" y="8114"/>
                    <a:pt x="6113" y="8436"/>
                    <a:pt x="5502" y="8877"/>
                  </a:cubicBezTo>
                  <a:cubicBezTo>
                    <a:pt x="4891" y="9319"/>
                    <a:pt x="4891" y="9881"/>
                    <a:pt x="7132" y="10764"/>
                  </a:cubicBezTo>
                  <a:cubicBezTo>
                    <a:pt x="9374" y="11647"/>
                    <a:pt x="13857" y="12852"/>
                    <a:pt x="16913" y="14177"/>
                  </a:cubicBezTo>
                  <a:cubicBezTo>
                    <a:pt x="19970" y="15502"/>
                    <a:pt x="21600" y="16947"/>
                    <a:pt x="19766" y="18152"/>
                  </a:cubicBezTo>
                  <a:cubicBezTo>
                    <a:pt x="17932" y="19356"/>
                    <a:pt x="12634" y="20320"/>
                    <a:pt x="8966" y="20841"/>
                  </a:cubicBezTo>
                  <a:cubicBezTo>
                    <a:pt x="5298" y="21363"/>
                    <a:pt x="3260" y="21444"/>
                    <a:pt x="1223" y="215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9" name="Line"/>
            <p:cNvSpPr/>
            <p:nvPr/>
          </p:nvSpPr>
          <p:spPr>
            <a:xfrm>
              <a:off x="3562775" y="697392"/>
              <a:ext cx="361526" cy="128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0457" fill="norm" stroke="1" extrusionOk="0">
                  <a:moveTo>
                    <a:pt x="2249" y="14352"/>
                  </a:moveTo>
                  <a:cubicBezTo>
                    <a:pt x="1617" y="14690"/>
                    <a:pt x="986" y="15027"/>
                    <a:pt x="607" y="14183"/>
                  </a:cubicBezTo>
                  <a:cubicBezTo>
                    <a:pt x="228" y="13339"/>
                    <a:pt x="101" y="11314"/>
                    <a:pt x="38" y="9121"/>
                  </a:cubicBezTo>
                  <a:cubicBezTo>
                    <a:pt x="-25" y="6927"/>
                    <a:pt x="-25" y="4564"/>
                    <a:pt x="164" y="2708"/>
                  </a:cubicBezTo>
                  <a:cubicBezTo>
                    <a:pt x="354" y="852"/>
                    <a:pt x="733" y="-498"/>
                    <a:pt x="2122" y="177"/>
                  </a:cubicBezTo>
                  <a:cubicBezTo>
                    <a:pt x="3512" y="852"/>
                    <a:pt x="5912" y="3552"/>
                    <a:pt x="7807" y="7265"/>
                  </a:cubicBezTo>
                  <a:cubicBezTo>
                    <a:pt x="9701" y="10977"/>
                    <a:pt x="11091" y="15702"/>
                    <a:pt x="12101" y="18233"/>
                  </a:cubicBezTo>
                  <a:cubicBezTo>
                    <a:pt x="13112" y="20764"/>
                    <a:pt x="13743" y="21102"/>
                    <a:pt x="14943" y="19415"/>
                  </a:cubicBezTo>
                  <a:cubicBezTo>
                    <a:pt x="16143" y="17727"/>
                    <a:pt x="17912" y="14015"/>
                    <a:pt x="19112" y="10640"/>
                  </a:cubicBezTo>
                  <a:cubicBezTo>
                    <a:pt x="20312" y="7265"/>
                    <a:pt x="20943" y="4227"/>
                    <a:pt x="21575" y="11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0" name="Line"/>
            <p:cNvSpPr/>
            <p:nvPr/>
          </p:nvSpPr>
          <p:spPr>
            <a:xfrm>
              <a:off x="3651250" y="469900"/>
              <a:ext cx="190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1694"/>
                    <a:pt x="7200" y="3388"/>
                    <a:pt x="3600" y="6988"/>
                  </a:cubicBezTo>
                  <a:cubicBezTo>
                    <a:pt x="0" y="10588"/>
                    <a:pt x="0" y="1609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1" name="Line"/>
            <p:cNvSpPr/>
            <p:nvPr/>
          </p:nvSpPr>
          <p:spPr>
            <a:xfrm>
              <a:off x="3619500" y="381000"/>
              <a:ext cx="127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2" name="Line"/>
            <p:cNvSpPr/>
            <p:nvPr/>
          </p:nvSpPr>
          <p:spPr>
            <a:xfrm>
              <a:off x="3752850" y="495300"/>
              <a:ext cx="127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3" name="Line"/>
            <p:cNvSpPr/>
            <p:nvPr/>
          </p:nvSpPr>
          <p:spPr>
            <a:xfrm>
              <a:off x="3790950" y="412750"/>
              <a:ext cx="127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4" name="Line"/>
            <p:cNvSpPr/>
            <p:nvPr/>
          </p:nvSpPr>
          <p:spPr>
            <a:xfrm>
              <a:off x="3839633" y="273050"/>
              <a:ext cx="129118" cy="317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16289" y="13732"/>
                  </a:moveTo>
                  <a:cubicBezTo>
                    <a:pt x="15226" y="13160"/>
                    <a:pt x="14164" y="12588"/>
                    <a:pt x="11685" y="12660"/>
                  </a:cubicBezTo>
                  <a:cubicBezTo>
                    <a:pt x="9207" y="12731"/>
                    <a:pt x="5311" y="13446"/>
                    <a:pt x="3010" y="14734"/>
                  </a:cubicBezTo>
                  <a:cubicBezTo>
                    <a:pt x="708" y="16021"/>
                    <a:pt x="0" y="17881"/>
                    <a:pt x="0" y="19168"/>
                  </a:cubicBezTo>
                  <a:cubicBezTo>
                    <a:pt x="0" y="20456"/>
                    <a:pt x="708" y="21171"/>
                    <a:pt x="3010" y="21385"/>
                  </a:cubicBezTo>
                  <a:cubicBezTo>
                    <a:pt x="5311" y="21600"/>
                    <a:pt x="9207" y="21314"/>
                    <a:pt x="12393" y="19097"/>
                  </a:cubicBezTo>
                  <a:cubicBezTo>
                    <a:pt x="15580" y="16879"/>
                    <a:pt x="18059" y="12731"/>
                    <a:pt x="19475" y="9513"/>
                  </a:cubicBezTo>
                  <a:cubicBezTo>
                    <a:pt x="20892" y="6294"/>
                    <a:pt x="21246" y="4005"/>
                    <a:pt x="21246" y="2432"/>
                  </a:cubicBezTo>
                  <a:cubicBezTo>
                    <a:pt x="21246" y="858"/>
                    <a:pt x="20892" y="0"/>
                    <a:pt x="20007" y="0"/>
                  </a:cubicBezTo>
                  <a:cubicBezTo>
                    <a:pt x="19121" y="0"/>
                    <a:pt x="17705" y="858"/>
                    <a:pt x="16820" y="3004"/>
                  </a:cubicBezTo>
                  <a:cubicBezTo>
                    <a:pt x="15934" y="5150"/>
                    <a:pt x="15580" y="8583"/>
                    <a:pt x="16466" y="11372"/>
                  </a:cubicBezTo>
                  <a:cubicBezTo>
                    <a:pt x="17351" y="14162"/>
                    <a:pt x="19475" y="16307"/>
                    <a:pt x="21600" y="184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5" name="Line"/>
            <p:cNvSpPr/>
            <p:nvPr/>
          </p:nvSpPr>
          <p:spPr>
            <a:xfrm>
              <a:off x="4356100" y="565150"/>
              <a:ext cx="234950" cy="412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141" y="2326"/>
                    <a:pt x="4281" y="4652"/>
                    <a:pt x="7005" y="7311"/>
                  </a:cubicBezTo>
                  <a:cubicBezTo>
                    <a:pt x="9730" y="9969"/>
                    <a:pt x="13038" y="12960"/>
                    <a:pt x="15568" y="15397"/>
                  </a:cubicBezTo>
                  <a:cubicBezTo>
                    <a:pt x="18097" y="17834"/>
                    <a:pt x="19849" y="1971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6" name="Line"/>
            <p:cNvSpPr/>
            <p:nvPr/>
          </p:nvSpPr>
          <p:spPr>
            <a:xfrm>
              <a:off x="4311650" y="565150"/>
              <a:ext cx="311150" cy="495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543" y="1200"/>
                    <a:pt x="17486" y="2400"/>
                    <a:pt x="15135" y="4477"/>
                  </a:cubicBezTo>
                  <a:cubicBezTo>
                    <a:pt x="12784" y="6554"/>
                    <a:pt x="10139" y="9508"/>
                    <a:pt x="7567" y="12508"/>
                  </a:cubicBezTo>
                  <a:cubicBezTo>
                    <a:pt x="4996" y="15508"/>
                    <a:pt x="2498" y="1855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7" name="Line"/>
            <p:cNvSpPr/>
            <p:nvPr/>
          </p:nvSpPr>
          <p:spPr>
            <a:xfrm>
              <a:off x="4127500" y="1181633"/>
              <a:ext cx="527050" cy="37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7" fill="norm" stroke="1" extrusionOk="0">
                  <a:moveTo>
                    <a:pt x="0" y="21297"/>
                  </a:moveTo>
                  <a:cubicBezTo>
                    <a:pt x="3383" y="14097"/>
                    <a:pt x="6766" y="6897"/>
                    <a:pt x="10149" y="3297"/>
                  </a:cubicBezTo>
                  <a:cubicBezTo>
                    <a:pt x="13533" y="-303"/>
                    <a:pt x="16916" y="-303"/>
                    <a:pt x="18824" y="297"/>
                  </a:cubicBezTo>
                  <a:cubicBezTo>
                    <a:pt x="20733" y="897"/>
                    <a:pt x="21166" y="2097"/>
                    <a:pt x="21600" y="32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8" name="Line"/>
            <p:cNvSpPr/>
            <p:nvPr/>
          </p:nvSpPr>
          <p:spPr>
            <a:xfrm>
              <a:off x="4286250" y="1263650"/>
              <a:ext cx="3365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89" y="17673"/>
                    <a:pt x="5977" y="13745"/>
                    <a:pt x="9577" y="10145"/>
                  </a:cubicBezTo>
                  <a:cubicBezTo>
                    <a:pt x="13177" y="6545"/>
                    <a:pt x="17389" y="327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9" name="Line"/>
            <p:cNvSpPr/>
            <p:nvPr/>
          </p:nvSpPr>
          <p:spPr>
            <a:xfrm>
              <a:off x="4213472" y="1492250"/>
              <a:ext cx="259922" cy="253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519" fill="norm" stroke="1" extrusionOk="0">
                  <a:moveTo>
                    <a:pt x="1287" y="0"/>
                  </a:moveTo>
                  <a:cubicBezTo>
                    <a:pt x="764" y="3240"/>
                    <a:pt x="241" y="6480"/>
                    <a:pt x="67" y="9900"/>
                  </a:cubicBezTo>
                  <a:cubicBezTo>
                    <a:pt x="-107" y="13320"/>
                    <a:pt x="67" y="16920"/>
                    <a:pt x="503" y="18990"/>
                  </a:cubicBezTo>
                  <a:cubicBezTo>
                    <a:pt x="938" y="21060"/>
                    <a:pt x="1635" y="21600"/>
                    <a:pt x="2332" y="21510"/>
                  </a:cubicBezTo>
                  <a:cubicBezTo>
                    <a:pt x="3028" y="21420"/>
                    <a:pt x="3725" y="20700"/>
                    <a:pt x="4596" y="18900"/>
                  </a:cubicBezTo>
                  <a:cubicBezTo>
                    <a:pt x="5467" y="17100"/>
                    <a:pt x="6512" y="14220"/>
                    <a:pt x="7122" y="12330"/>
                  </a:cubicBezTo>
                  <a:cubicBezTo>
                    <a:pt x="7732" y="10440"/>
                    <a:pt x="7906" y="9540"/>
                    <a:pt x="8167" y="9540"/>
                  </a:cubicBezTo>
                  <a:cubicBezTo>
                    <a:pt x="8428" y="9540"/>
                    <a:pt x="8777" y="10440"/>
                    <a:pt x="9212" y="11250"/>
                  </a:cubicBezTo>
                  <a:cubicBezTo>
                    <a:pt x="9648" y="12060"/>
                    <a:pt x="10170" y="12780"/>
                    <a:pt x="10867" y="13050"/>
                  </a:cubicBezTo>
                  <a:cubicBezTo>
                    <a:pt x="11564" y="13320"/>
                    <a:pt x="12435" y="13140"/>
                    <a:pt x="13045" y="12600"/>
                  </a:cubicBezTo>
                  <a:cubicBezTo>
                    <a:pt x="13654" y="12060"/>
                    <a:pt x="14003" y="11160"/>
                    <a:pt x="14525" y="9720"/>
                  </a:cubicBezTo>
                  <a:cubicBezTo>
                    <a:pt x="15048" y="8280"/>
                    <a:pt x="15745" y="6300"/>
                    <a:pt x="16006" y="5850"/>
                  </a:cubicBezTo>
                  <a:cubicBezTo>
                    <a:pt x="16267" y="5400"/>
                    <a:pt x="16093" y="6480"/>
                    <a:pt x="15832" y="8100"/>
                  </a:cubicBezTo>
                  <a:cubicBezTo>
                    <a:pt x="15570" y="9720"/>
                    <a:pt x="15222" y="11880"/>
                    <a:pt x="15222" y="11250"/>
                  </a:cubicBezTo>
                  <a:cubicBezTo>
                    <a:pt x="15222" y="10620"/>
                    <a:pt x="15570" y="7200"/>
                    <a:pt x="16006" y="5130"/>
                  </a:cubicBezTo>
                  <a:cubicBezTo>
                    <a:pt x="16441" y="3060"/>
                    <a:pt x="16964" y="2340"/>
                    <a:pt x="17661" y="1980"/>
                  </a:cubicBezTo>
                  <a:cubicBezTo>
                    <a:pt x="18358" y="1620"/>
                    <a:pt x="19228" y="1620"/>
                    <a:pt x="19925" y="2070"/>
                  </a:cubicBezTo>
                  <a:cubicBezTo>
                    <a:pt x="20622" y="2520"/>
                    <a:pt x="21145" y="3420"/>
                    <a:pt x="21319" y="5850"/>
                  </a:cubicBezTo>
                  <a:cubicBezTo>
                    <a:pt x="21493" y="8280"/>
                    <a:pt x="21319" y="12240"/>
                    <a:pt x="21145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0" name="Line"/>
            <p:cNvSpPr/>
            <p:nvPr/>
          </p:nvSpPr>
          <p:spPr>
            <a:xfrm>
              <a:off x="4554109" y="1371600"/>
              <a:ext cx="113142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1" h="21600" fill="norm" stroke="1" extrusionOk="0">
                  <a:moveTo>
                    <a:pt x="3381" y="0"/>
                  </a:moveTo>
                  <a:cubicBezTo>
                    <a:pt x="3381" y="5727"/>
                    <a:pt x="3381" y="11455"/>
                    <a:pt x="2781" y="14973"/>
                  </a:cubicBezTo>
                  <a:cubicBezTo>
                    <a:pt x="2181" y="18491"/>
                    <a:pt x="981" y="19800"/>
                    <a:pt x="381" y="19964"/>
                  </a:cubicBezTo>
                  <a:cubicBezTo>
                    <a:pt x="-219" y="20127"/>
                    <a:pt x="-219" y="19145"/>
                    <a:pt x="1181" y="17427"/>
                  </a:cubicBezTo>
                  <a:cubicBezTo>
                    <a:pt x="2581" y="15709"/>
                    <a:pt x="5381" y="13255"/>
                    <a:pt x="7581" y="11700"/>
                  </a:cubicBezTo>
                  <a:cubicBezTo>
                    <a:pt x="9781" y="10145"/>
                    <a:pt x="11381" y="9491"/>
                    <a:pt x="13181" y="9245"/>
                  </a:cubicBezTo>
                  <a:cubicBezTo>
                    <a:pt x="14981" y="9000"/>
                    <a:pt x="16981" y="9164"/>
                    <a:pt x="18181" y="9655"/>
                  </a:cubicBezTo>
                  <a:cubicBezTo>
                    <a:pt x="19381" y="10145"/>
                    <a:pt x="19781" y="10964"/>
                    <a:pt x="18781" y="12109"/>
                  </a:cubicBezTo>
                  <a:cubicBezTo>
                    <a:pt x="17781" y="13255"/>
                    <a:pt x="15381" y="14727"/>
                    <a:pt x="12381" y="15791"/>
                  </a:cubicBezTo>
                  <a:cubicBezTo>
                    <a:pt x="9381" y="16855"/>
                    <a:pt x="5781" y="17509"/>
                    <a:pt x="3381" y="18245"/>
                  </a:cubicBezTo>
                  <a:cubicBezTo>
                    <a:pt x="981" y="18982"/>
                    <a:pt x="-219" y="19800"/>
                    <a:pt x="181" y="20373"/>
                  </a:cubicBezTo>
                  <a:cubicBezTo>
                    <a:pt x="581" y="20945"/>
                    <a:pt x="2581" y="21273"/>
                    <a:pt x="6381" y="21436"/>
                  </a:cubicBezTo>
                  <a:cubicBezTo>
                    <a:pt x="10181" y="21600"/>
                    <a:pt x="15781" y="21600"/>
                    <a:pt x="2138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1" name="Line"/>
            <p:cNvSpPr/>
            <p:nvPr/>
          </p:nvSpPr>
          <p:spPr>
            <a:xfrm>
              <a:off x="4699595" y="1490495"/>
              <a:ext cx="103999" cy="173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295" fill="norm" stroke="1" extrusionOk="0">
                  <a:moveTo>
                    <a:pt x="3766" y="2558"/>
                  </a:moveTo>
                  <a:cubicBezTo>
                    <a:pt x="2902" y="6722"/>
                    <a:pt x="2038" y="10885"/>
                    <a:pt x="1390" y="13878"/>
                  </a:cubicBezTo>
                  <a:cubicBezTo>
                    <a:pt x="742" y="16871"/>
                    <a:pt x="310" y="18693"/>
                    <a:pt x="94" y="18953"/>
                  </a:cubicBezTo>
                  <a:cubicBezTo>
                    <a:pt x="-122" y="19213"/>
                    <a:pt x="-122" y="17912"/>
                    <a:pt x="1822" y="14529"/>
                  </a:cubicBezTo>
                  <a:cubicBezTo>
                    <a:pt x="3766" y="11146"/>
                    <a:pt x="7654" y="5681"/>
                    <a:pt x="10678" y="2818"/>
                  </a:cubicBezTo>
                  <a:cubicBezTo>
                    <a:pt x="13702" y="-45"/>
                    <a:pt x="15862" y="-305"/>
                    <a:pt x="17590" y="215"/>
                  </a:cubicBezTo>
                  <a:cubicBezTo>
                    <a:pt x="19318" y="736"/>
                    <a:pt x="20614" y="2037"/>
                    <a:pt x="21046" y="5681"/>
                  </a:cubicBezTo>
                  <a:cubicBezTo>
                    <a:pt x="21478" y="9324"/>
                    <a:pt x="21046" y="15309"/>
                    <a:pt x="20614" y="212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2" name="Line"/>
            <p:cNvSpPr/>
            <p:nvPr/>
          </p:nvSpPr>
          <p:spPr>
            <a:xfrm>
              <a:off x="4864605" y="1523999"/>
              <a:ext cx="82045" cy="125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008" fill="norm" stroke="1" extrusionOk="0">
                  <a:moveTo>
                    <a:pt x="11499" y="0"/>
                  </a:moveTo>
                  <a:cubicBezTo>
                    <a:pt x="8176" y="3187"/>
                    <a:pt x="4853" y="6374"/>
                    <a:pt x="2914" y="8852"/>
                  </a:cubicBezTo>
                  <a:cubicBezTo>
                    <a:pt x="976" y="11331"/>
                    <a:pt x="422" y="13102"/>
                    <a:pt x="145" y="14872"/>
                  </a:cubicBezTo>
                  <a:cubicBezTo>
                    <a:pt x="-132" y="16643"/>
                    <a:pt x="-132" y="18413"/>
                    <a:pt x="1253" y="19652"/>
                  </a:cubicBezTo>
                  <a:cubicBezTo>
                    <a:pt x="2637" y="20892"/>
                    <a:pt x="5406" y="21600"/>
                    <a:pt x="8453" y="20361"/>
                  </a:cubicBezTo>
                  <a:cubicBezTo>
                    <a:pt x="11499" y="19121"/>
                    <a:pt x="14822" y="15934"/>
                    <a:pt x="16760" y="13279"/>
                  </a:cubicBezTo>
                  <a:cubicBezTo>
                    <a:pt x="18699" y="10623"/>
                    <a:pt x="19253" y="8498"/>
                    <a:pt x="18976" y="6374"/>
                  </a:cubicBezTo>
                  <a:cubicBezTo>
                    <a:pt x="18699" y="4249"/>
                    <a:pt x="17591" y="2125"/>
                    <a:pt x="17868" y="1770"/>
                  </a:cubicBezTo>
                  <a:cubicBezTo>
                    <a:pt x="18145" y="1416"/>
                    <a:pt x="19806" y="2833"/>
                    <a:pt x="21468" y="42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3" name="Line"/>
            <p:cNvSpPr/>
            <p:nvPr/>
          </p:nvSpPr>
          <p:spPr>
            <a:xfrm>
              <a:off x="4972049" y="1504949"/>
              <a:ext cx="158751" cy="139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9" fill="norm" stroke="1" extrusionOk="0">
                  <a:moveTo>
                    <a:pt x="0" y="4836"/>
                  </a:moveTo>
                  <a:cubicBezTo>
                    <a:pt x="0" y="9027"/>
                    <a:pt x="0" y="13218"/>
                    <a:pt x="144" y="16119"/>
                  </a:cubicBezTo>
                  <a:cubicBezTo>
                    <a:pt x="288" y="19021"/>
                    <a:pt x="576" y="20633"/>
                    <a:pt x="1440" y="21116"/>
                  </a:cubicBezTo>
                  <a:cubicBezTo>
                    <a:pt x="2304" y="21600"/>
                    <a:pt x="3744" y="20955"/>
                    <a:pt x="4896" y="19827"/>
                  </a:cubicBezTo>
                  <a:cubicBezTo>
                    <a:pt x="6048" y="18699"/>
                    <a:pt x="6912" y="17087"/>
                    <a:pt x="7632" y="15475"/>
                  </a:cubicBezTo>
                  <a:cubicBezTo>
                    <a:pt x="8352" y="13863"/>
                    <a:pt x="8928" y="12251"/>
                    <a:pt x="9360" y="12251"/>
                  </a:cubicBezTo>
                  <a:cubicBezTo>
                    <a:pt x="9792" y="12251"/>
                    <a:pt x="10080" y="13863"/>
                    <a:pt x="10944" y="14669"/>
                  </a:cubicBezTo>
                  <a:cubicBezTo>
                    <a:pt x="11808" y="15475"/>
                    <a:pt x="13248" y="15475"/>
                    <a:pt x="14400" y="14346"/>
                  </a:cubicBezTo>
                  <a:cubicBezTo>
                    <a:pt x="15552" y="13218"/>
                    <a:pt x="16416" y="10961"/>
                    <a:pt x="17568" y="8382"/>
                  </a:cubicBezTo>
                  <a:cubicBezTo>
                    <a:pt x="18720" y="5803"/>
                    <a:pt x="20160" y="290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4" name="Line"/>
            <p:cNvSpPr/>
            <p:nvPr/>
          </p:nvSpPr>
          <p:spPr>
            <a:xfrm>
              <a:off x="5137150" y="1470901"/>
              <a:ext cx="102823" cy="174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245" fill="norm" stroke="1" extrusionOk="0">
                  <a:moveTo>
                    <a:pt x="0" y="4908"/>
                  </a:moveTo>
                  <a:cubicBezTo>
                    <a:pt x="0" y="9536"/>
                    <a:pt x="0" y="14165"/>
                    <a:pt x="0" y="17122"/>
                  </a:cubicBezTo>
                  <a:cubicBezTo>
                    <a:pt x="0" y="20079"/>
                    <a:pt x="0" y="21365"/>
                    <a:pt x="220" y="21236"/>
                  </a:cubicBezTo>
                  <a:cubicBezTo>
                    <a:pt x="441" y="21108"/>
                    <a:pt x="882" y="19565"/>
                    <a:pt x="2204" y="16222"/>
                  </a:cubicBezTo>
                  <a:cubicBezTo>
                    <a:pt x="3527" y="12879"/>
                    <a:pt x="5731" y="7736"/>
                    <a:pt x="7494" y="4651"/>
                  </a:cubicBezTo>
                  <a:cubicBezTo>
                    <a:pt x="9257" y="1565"/>
                    <a:pt x="10580" y="536"/>
                    <a:pt x="12343" y="151"/>
                  </a:cubicBezTo>
                  <a:cubicBezTo>
                    <a:pt x="14106" y="-235"/>
                    <a:pt x="16310" y="22"/>
                    <a:pt x="18073" y="2079"/>
                  </a:cubicBezTo>
                  <a:cubicBezTo>
                    <a:pt x="19837" y="4136"/>
                    <a:pt x="21159" y="7994"/>
                    <a:pt x="21380" y="11208"/>
                  </a:cubicBezTo>
                  <a:cubicBezTo>
                    <a:pt x="21600" y="14422"/>
                    <a:pt x="20718" y="16994"/>
                    <a:pt x="19837" y="195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5" name="Line"/>
            <p:cNvSpPr/>
            <p:nvPr/>
          </p:nvSpPr>
          <p:spPr>
            <a:xfrm>
              <a:off x="5435599" y="1117600"/>
              <a:ext cx="7620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6" name="Line"/>
            <p:cNvSpPr/>
            <p:nvPr/>
          </p:nvSpPr>
          <p:spPr>
            <a:xfrm>
              <a:off x="6593416" y="646496"/>
              <a:ext cx="198768" cy="666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538" fill="norm" stroke="1" extrusionOk="0">
                  <a:moveTo>
                    <a:pt x="2475" y="7832"/>
                  </a:moveTo>
                  <a:cubicBezTo>
                    <a:pt x="2475" y="10634"/>
                    <a:pt x="2475" y="13437"/>
                    <a:pt x="2250" y="15590"/>
                  </a:cubicBezTo>
                  <a:cubicBezTo>
                    <a:pt x="2025" y="17743"/>
                    <a:pt x="1575" y="19247"/>
                    <a:pt x="1238" y="20204"/>
                  </a:cubicBezTo>
                  <a:cubicBezTo>
                    <a:pt x="900" y="21161"/>
                    <a:pt x="675" y="21571"/>
                    <a:pt x="450" y="21537"/>
                  </a:cubicBezTo>
                  <a:cubicBezTo>
                    <a:pt x="225" y="21503"/>
                    <a:pt x="0" y="21024"/>
                    <a:pt x="0" y="19623"/>
                  </a:cubicBezTo>
                  <a:cubicBezTo>
                    <a:pt x="0" y="18222"/>
                    <a:pt x="225" y="15898"/>
                    <a:pt x="900" y="13574"/>
                  </a:cubicBezTo>
                  <a:cubicBezTo>
                    <a:pt x="1575" y="11249"/>
                    <a:pt x="2700" y="8925"/>
                    <a:pt x="4388" y="6909"/>
                  </a:cubicBezTo>
                  <a:cubicBezTo>
                    <a:pt x="6075" y="4893"/>
                    <a:pt x="8325" y="3184"/>
                    <a:pt x="9675" y="2158"/>
                  </a:cubicBezTo>
                  <a:cubicBezTo>
                    <a:pt x="11025" y="1133"/>
                    <a:pt x="11475" y="791"/>
                    <a:pt x="12375" y="518"/>
                  </a:cubicBezTo>
                  <a:cubicBezTo>
                    <a:pt x="13275" y="244"/>
                    <a:pt x="14625" y="39"/>
                    <a:pt x="15862" y="5"/>
                  </a:cubicBezTo>
                  <a:cubicBezTo>
                    <a:pt x="17100" y="-29"/>
                    <a:pt x="18225" y="108"/>
                    <a:pt x="19350" y="962"/>
                  </a:cubicBezTo>
                  <a:cubicBezTo>
                    <a:pt x="20475" y="1817"/>
                    <a:pt x="21600" y="3389"/>
                    <a:pt x="20925" y="5029"/>
                  </a:cubicBezTo>
                  <a:cubicBezTo>
                    <a:pt x="20250" y="6670"/>
                    <a:pt x="17775" y="8379"/>
                    <a:pt x="14962" y="9404"/>
                  </a:cubicBezTo>
                  <a:cubicBezTo>
                    <a:pt x="12150" y="10429"/>
                    <a:pt x="9000" y="10771"/>
                    <a:pt x="6637" y="10874"/>
                  </a:cubicBezTo>
                  <a:cubicBezTo>
                    <a:pt x="4275" y="10976"/>
                    <a:pt x="2700" y="10839"/>
                    <a:pt x="1800" y="10600"/>
                  </a:cubicBezTo>
                  <a:cubicBezTo>
                    <a:pt x="900" y="10361"/>
                    <a:pt x="675" y="10019"/>
                    <a:pt x="1350" y="9814"/>
                  </a:cubicBezTo>
                  <a:cubicBezTo>
                    <a:pt x="2025" y="9609"/>
                    <a:pt x="3600" y="9541"/>
                    <a:pt x="5062" y="9472"/>
                  </a:cubicBezTo>
                  <a:cubicBezTo>
                    <a:pt x="6525" y="9404"/>
                    <a:pt x="7875" y="9336"/>
                    <a:pt x="9225" y="92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7" name="Line"/>
            <p:cNvSpPr/>
            <p:nvPr/>
          </p:nvSpPr>
          <p:spPr>
            <a:xfrm>
              <a:off x="6788150" y="977900"/>
              <a:ext cx="127000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8" name="Line"/>
            <p:cNvSpPr/>
            <p:nvPr/>
          </p:nvSpPr>
          <p:spPr>
            <a:xfrm>
              <a:off x="6829606" y="965200"/>
              <a:ext cx="104595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600" fill="norm" stroke="1" extrusionOk="0">
                  <a:moveTo>
                    <a:pt x="21347" y="0"/>
                  </a:moveTo>
                  <a:cubicBezTo>
                    <a:pt x="19187" y="248"/>
                    <a:pt x="17027" y="497"/>
                    <a:pt x="14435" y="2731"/>
                  </a:cubicBezTo>
                  <a:cubicBezTo>
                    <a:pt x="11843" y="4966"/>
                    <a:pt x="8819" y="9186"/>
                    <a:pt x="6875" y="12166"/>
                  </a:cubicBezTo>
                  <a:cubicBezTo>
                    <a:pt x="4931" y="15145"/>
                    <a:pt x="4067" y="16883"/>
                    <a:pt x="2987" y="18248"/>
                  </a:cubicBezTo>
                  <a:cubicBezTo>
                    <a:pt x="1907" y="19614"/>
                    <a:pt x="611" y="20607"/>
                    <a:pt x="179" y="21103"/>
                  </a:cubicBezTo>
                  <a:cubicBezTo>
                    <a:pt x="-253" y="21600"/>
                    <a:pt x="179" y="21600"/>
                    <a:pt x="61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9" name="Line"/>
            <p:cNvSpPr/>
            <p:nvPr/>
          </p:nvSpPr>
          <p:spPr>
            <a:xfrm>
              <a:off x="7075796" y="655375"/>
              <a:ext cx="175904" cy="379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525" fill="norm" stroke="1" extrusionOk="0">
                  <a:moveTo>
                    <a:pt x="21118" y="1005"/>
                  </a:moveTo>
                  <a:cubicBezTo>
                    <a:pt x="20102" y="645"/>
                    <a:pt x="19085" y="285"/>
                    <a:pt x="17942" y="105"/>
                  </a:cubicBezTo>
                  <a:cubicBezTo>
                    <a:pt x="16798" y="-75"/>
                    <a:pt x="15527" y="-75"/>
                    <a:pt x="13622" y="525"/>
                  </a:cubicBezTo>
                  <a:cubicBezTo>
                    <a:pt x="11716" y="1125"/>
                    <a:pt x="9174" y="2325"/>
                    <a:pt x="6633" y="4305"/>
                  </a:cubicBezTo>
                  <a:cubicBezTo>
                    <a:pt x="4092" y="6285"/>
                    <a:pt x="1551" y="9045"/>
                    <a:pt x="534" y="11745"/>
                  </a:cubicBezTo>
                  <a:cubicBezTo>
                    <a:pt x="-482" y="14445"/>
                    <a:pt x="26" y="17085"/>
                    <a:pt x="1424" y="18705"/>
                  </a:cubicBezTo>
                  <a:cubicBezTo>
                    <a:pt x="2822" y="20325"/>
                    <a:pt x="5109" y="20925"/>
                    <a:pt x="7396" y="215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0" name="Line"/>
            <p:cNvSpPr/>
            <p:nvPr/>
          </p:nvSpPr>
          <p:spPr>
            <a:xfrm>
              <a:off x="7280539" y="762000"/>
              <a:ext cx="142612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600" fill="norm" stroke="1" extrusionOk="0">
                  <a:moveTo>
                    <a:pt x="20448" y="0"/>
                  </a:moveTo>
                  <a:cubicBezTo>
                    <a:pt x="18542" y="4966"/>
                    <a:pt x="16636" y="9931"/>
                    <a:pt x="14095" y="13407"/>
                  </a:cubicBezTo>
                  <a:cubicBezTo>
                    <a:pt x="11554" y="16883"/>
                    <a:pt x="8377" y="18869"/>
                    <a:pt x="5995" y="19614"/>
                  </a:cubicBezTo>
                  <a:cubicBezTo>
                    <a:pt x="3613" y="20359"/>
                    <a:pt x="2025" y="19862"/>
                    <a:pt x="1072" y="18248"/>
                  </a:cubicBezTo>
                  <a:cubicBezTo>
                    <a:pt x="119" y="16634"/>
                    <a:pt x="-199" y="13903"/>
                    <a:pt x="119" y="11669"/>
                  </a:cubicBezTo>
                  <a:cubicBezTo>
                    <a:pt x="436" y="9434"/>
                    <a:pt x="1389" y="7697"/>
                    <a:pt x="2660" y="6952"/>
                  </a:cubicBezTo>
                  <a:cubicBezTo>
                    <a:pt x="3930" y="6207"/>
                    <a:pt x="5519" y="6455"/>
                    <a:pt x="8536" y="8938"/>
                  </a:cubicBezTo>
                  <a:cubicBezTo>
                    <a:pt x="11554" y="11421"/>
                    <a:pt x="16001" y="16138"/>
                    <a:pt x="18383" y="18621"/>
                  </a:cubicBezTo>
                  <a:cubicBezTo>
                    <a:pt x="20766" y="21103"/>
                    <a:pt x="21083" y="21352"/>
                    <a:pt x="2140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1" name="Line"/>
            <p:cNvSpPr/>
            <p:nvPr/>
          </p:nvSpPr>
          <p:spPr>
            <a:xfrm>
              <a:off x="7505699" y="717550"/>
              <a:ext cx="54835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4" h="21600" fill="norm" stroke="1" extrusionOk="0">
                  <a:moveTo>
                    <a:pt x="13886" y="0"/>
                  </a:moveTo>
                  <a:cubicBezTo>
                    <a:pt x="17743" y="3600"/>
                    <a:pt x="21600" y="7200"/>
                    <a:pt x="19286" y="10800"/>
                  </a:cubicBezTo>
                  <a:cubicBezTo>
                    <a:pt x="16971" y="14400"/>
                    <a:pt x="8486" y="18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2" name="Line"/>
            <p:cNvSpPr/>
            <p:nvPr/>
          </p:nvSpPr>
          <p:spPr>
            <a:xfrm>
              <a:off x="6750050" y="352606"/>
              <a:ext cx="177800" cy="180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6" fill="norm" stroke="1" extrusionOk="0">
                  <a:moveTo>
                    <a:pt x="0" y="21206"/>
                  </a:moveTo>
                  <a:cubicBezTo>
                    <a:pt x="2829" y="15744"/>
                    <a:pt x="5657" y="10282"/>
                    <a:pt x="7457" y="6930"/>
                  </a:cubicBezTo>
                  <a:cubicBezTo>
                    <a:pt x="9257" y="3578"/>
                    <a:pt x="10029" y="2337"/>
                    <a:pt x="10929" y="1344"/>
                  </a:cubicBezTo>
                  <a:cubicBezTo>
                    <a:pt x="11829" y="351"/>
                    <a:pt x="12857" y="-394"/>
                    <a:pt x="14271" y="227"/>
                  </a:cubicBezTo>
                  <a:cubicBezTo>
                    <a:pt x="15686" y="847"/>
                    <a:pt x="17486" y="2834"/>
                    <a:pt x="18771" y="5813"/>
                  </a:cubicBezTo>
                  <a:cubicBezTo>
                    <a:pt x="20057" y="8792"/>
                    <a:pt x="20829" y="12765"/>
                    <a:pt x="21600" y="167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3" name="Line"/>
            <p:cNvSpPr/>
            <p:nvPr/>
          </p:nvSpPr>
          <p:spPr>
            <a:xfrm>
              <a:off x="6617104" y="1678050"/>
              <a:ext cx="113897" cy="188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1" h="21413" fill="norm" stroke="1" extrusionOk="0">
                  <a:moveTo>
                    <a:pt x="1065" y="6293"/>
                  </a:moveTo>
                  <a:cubicBezTo>
                    <a:pt x="2202" y="7253"/>
                    <a:pt x="3338" y="8213"/>
                    <a:pt x="5044" y="8573"/>
                  </a:cubicBezTo>
                  <a:cubicBezTo>
                    <a:pt x="6749" y="8933"/>
                    <a:pt x="9023" y="8693"/>
                    <a:pt x="11107" y="7733"/>
                  </a:cubicBezTo>
                  <a:cubicBezTo>
                    <a:pt x="13191" y="6773"/>
                    <a:pt x="15086" y="5093"/>
                    <a:pt x="16033" y="3653"/>
                  </a:cubicBezTo>
                  <a:cubicBezTo>
                    <a:pt x="16980" y="2213"/>
                    <a:pt x="16980" y="1013"/>
                    <a:pt x="15844" y="413"/>
                  </a:cubicBezTo>
                  <a:cubicBezTo>
                    <a:pt x="14707" y="-187"/>
                    <a:pt x="12433" y="-187"/>
                    <a:pt x="9780" y="773"/>
                  </a:cubicBezTo>
                  <a:cubicBezTo>
                    <a:pt x="7128" y="1733"/>
                    <a:pt x="4096" y="3653"/>
                    <a:pt x="2012" y="6533"/>
                  </a:cubicBezTo>
                  <a:cubicBezTo>
                    <a:pt x="-72" y="9413"/>
                    <a:pt x="-1209" y="13253"/>
                    <a:pt x="2012" y="15893"/>
                  </a:cubicBezTo>
                  <a:cubicBezTo>
                    <a:pt x="5233" y="18533"/>
                    <a:pt x="12812" y="19973"/>
                    <a:pt x="20391" y="214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4" name="Line"/>
            <p:cNvSpPr/>
            <p:nvPr/>
          </p:nvSpPr>
          <p:spPr>
            <a:xfrm>
              <a:off x="6867236" y="1550344"/>
              <a:ext cx="78921" cy="311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0" h="21467" fill="norm" stroke="1" extrusionOk="0">
                  <a:moveTo>
                    <a:pt x="5891" y="7816"/>
                  </a:moveTo>
                  <a:cubicBezTo>
                    <a:pt x="4230" y="11903"/>
                    <a:pt x="2568" y="15989"/>
                    <a:pt x="1737" y="18397"/>
                  </a:cubicBezTo>
                  <a:cubicBezTo>
                    <a:pt x="907" y="20805"/>
                    <a:pt x="907" y="21535"/>
                    <a:pt x="630" y="21462"/>
                  </a:cubicBezTo>
                  <a:cubicBezTo>
                    <a:pt x="353" y="21389"/>
                    <a:pt x="-201" y="20513"/>
                    <a:pt x="76" y="17594"/>
                  </a:cubicBezTo>
                  <a:cubicBezTo>
                    <a:pt x="353" y="14676"/>
                    <a:pt x="1461" y="9713"/>
                    <a:pt x="2845" y="6576"/>
                  </a:cubicBezTo>
                  <a:cubicBezTo>
                    <a:pt x="4230" y="3438"/>
                    <a:pt x="5891" y="2124"/>
                    <a:pt x="7830" y="1249"/>
                  </a:cubicBezTo>
                  <a:cubicBezTo>
                    <a:pt x="9768" y="373"/>
                    <a:pt x="11984" y="-65"/>
                    <a:pt x="13922" y="8"/>
                  </a:cubicBezTo>
                  <a:cubicBezTo>
                    <a:pt x="15861" y="81"/>
                    <a:pt x="17522" y="665"/>
                    <a:pt x="18907" y="1978"/>
                  </a:cubicBezTo>
                  <a:cubicBezTo>
                    <a:pt x="20291" y="3292"/>
                    <a:pt x="21399" y="5335"/>
                    <a:pt x="20014" y="7159"/>
                  </a:cubicBezTo>
                  <a:cubicBezTo>
                    <a:pt x="18630" y="8984"/>
                    <a:pt x="14753" y="10589"/>
                    <a:pt x="11430" y="11392"/>
                  </a:cubicBezTo>
                  <a:cubicBezTo>
                    <a:pt x="8107" y="12194"/>
                    <a:pt x="5337" y="12194"/>
                    <a:pt x="2568" y="121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5" name="Line"/>
            <p:cNvSpPr/>
            <p:nvPr/>
          </p:nvSpPr>
          <p:spPr>
            <a:xfrm>
              <a:off x="6989185" y="1618121"/>
              <a:ext cx="153772" cy="24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431" fill="norm" stroke="1" extrusionOk="0">
                  <a:moveTo>
                    <a:pt x="3801" y="1730"/>
                  </a:moveTo>
                  <a:cubicBezTo>
                    <a:pt x="3510" y="6631"/>
                    <a:pt x="3218" y="11532"/>
                    <a:pt x="2926" y="14527"/>
                  </a:cubicBezTo>
                  <a:cubicBezTo>
                    <a:pt x="2634" y="17522"/>
                    <a:pt x="2342" y="18611"/>
                    <a:pt x="1904" y="19609"/>
                  </a:cubicBezTo>
                  <a:cubicBezTo>
                    <a:pt x="1466" y="20607"/>
                    <a:pt x="883" y="21515"/>
                    <a:pt x="445" y="21424"/>
                  </a:cubicBezTo>
                  <a:cubicBezTo>
                    <a:pt x="7" y="21333"/>
                    <a:pt x="-285" y="20244"/>
                    <a:pt x="445" y="16796"/>
                  </a:cubicBezTo>
                  <a:cubicBezTo>
                    <a:pt x="1174" y="13347"/>
                    <a:pt x="2926" y="7539"/>
                    <a:pt x="4093" y="4181"/>
                  </a:cubicBezTo>
                  <a:cubicBezTo>
                    <a:pt x="5261" y="823"/>
                    <a:pt x="5845" y="-85"/>
                    <a:pt x="6429" y="6"/>
                  </a:cubicBezTo>
                  <a:cubicBezTo>
                    <a:pt x="7012" y="97"/>
                    <a:pt x="7596" y="1186"/>
                    <a:pt x="7888" y="2184"/>
                  </a:cubicBezTo>
                  <a:cubicBezTo>
                    <a:pt x="8180" y="3182"/>
                    <a:pt x="8180" y="4090"/>
                    <a:pt x="8764" y="4816"/>
                  </a:cubicBezTo>
                  <a:cubicBezTo>
                    <a:pt x="9347" y="5542"/>
                    <a:pt x="10515" y="6086"/>
                    <a:pt x="12266" y="5723"/>
                  </a:cubicBezTo>
                  <a:cubicBezTo>
                    <a:pt x="14018" y="5360"/>
                    <a:pt x="16353" y="4090"/>
                    <a:pt x="17958" y="3001"/>
                  </a:cubicBezTo>
                  <a:cubicBezTo>
                    <a:pt x="19564" y="1912"/>
                    <a:pt x="20439" y="1004"/>
                    <a:pt x="20877" y="1095"/>
                  </a:cubicBezTo>
                  <a:cubicBezTo>
                    <a:pt x="21315" y="1186"/>
                    <a:pt x="21315" y="2275"/>
                    <a:pt x="20877" y="5179"/>
                  </a:cubicBezTo>
                  <a:cubicBezTo>
                    <a:pt x="20439" y="8083"/>
                    <a:pt x="19564" y="12802"/>
                    <a:pt x="18688" y="175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6" name="Line"/>
            <p:cNvSpPr/>
            <p:nvPr/>
          </p:nvSpPr>
          <p:spPr>
            <a:xfrm>
              <a:off x="7207514" y="1615815"/>
              <a:ext cx="152137" cy="24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44" fill="norm" stroke="1" extrusionOk="0">
                  <a:moveTo>
                    <a:pt x="6263" y="299"/>
                  </a:moveTo>
                  <a:cubicBezTo>
                    <a:pt x="4463" y="4730"/>
                    <a:pt x="2663" y="9161"/>
                    <a:pt x="1613" y="12392"/>
                  </a:cubicBezTo>
                  <a:cubicBezTo>
                    <a:pt x="563" y="15622"/>
                    <a:pt x="263" y="17653"/>
                    <a:pt x="113" y="19130"/>
                  </a:cubicBezTo>
                  <a:cubicBezTo>
                    <a:pt x="-37" y="20607"/>
                    <a:pt x="-37" y="21530"/>
                    <a:pt x="113" y="21438"/>
                  </a:cubicBezTo>
                  <a:cubicBezTo>
                    <a:pt x="263" y="21345"/>
                    <a:pt x="563" y="20238"/>
                    <a:pt x="863" y="17561"/>
                  </a:cubicBezTo>
                  <a:cubicBezTo>
                    <a:pt x="1163" y="14884"/>
                    <a:pt x="1463" y="10638"/>
                    <a:pt x="1613" y="7961"/>
                  </a:cubicBezTo>
                  <a:cubicBezTo>
                    <a:pt x="1763" y="5284"/>
                    <a:pt x="1763" y="4176"/>
                    <a:pt x="1913" y="3161"/>
                  </a:cubicBezTo>
                  <a:cubicBezTo>
                    <a:pt x="2063" y="2145"/>
                    <a:pt x="2363" y="1222"/>
                    <a:pt x="3263" y="668"/>
                  </a:cubicBezTo>
                  <a:cubicBezTo>
                    <a:pt x="4163" y="115"/>
                    <a:pt x="5663" y="-70"/>
                    <a:pt x="8813" y="22"/>
                  </a:cubicBezTo>
                  <a:cubicBezTo>
                    <a:pt x="11963" y="115"/>
                    <a:pt x="16763" y="484"/>
                    <a:pt x="21563" y="8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7" name="Line"/>
            <p:cNvSpPr/>
            <p:nvPr/>
          </p:nvSpPr>
          <p:spPr>
            <a:xfrm>
              <a:off x="7239000" y="1720850"/>
              <a:ext cx="1079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8" name="Line"/>
            <p:cNvSpPr/>
            <p:nvPr/>
          </p:nvSpPr>
          <p:spPr>
            <a:xfrm>
              <a:off x="7829550" y="774700"/>
              <a:ext cx="1460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9" name="Line"/>
            <p:cNvSpPr/>
            <p:nvPr/>
          </p:nvSpPr>
          <p:spPr>
            <a:xfrm>
              <a:off x="7835900" y="882649"/>
              <a:ext cx="1206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0" name="Line"/>
            <p:cNvSpPr/>
            <p:nvPr/>
          </p:nvSpPr>
          <p:spPr>
            <a:xfrm>
              <a:off x="8866346" y="300566"/>
              <a:ext cx="284004" cy="336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493" fill="norm" stroke="1" extrusionOk="0">
                  <a:moveTo>
                    <a:pt x="18588" y="1080"/>
                  </a:moveTo>
                  <a:cubicBezTo>
                    <a:pt x="19228" y="540"/>
                    <a:pt x="19868" y="0"/>
                    <a:pt x="19628" y="0"/>
                  </a:cubicBezTo>
                  <a:cubicBezTo>
                    <a:pt x="19388" y="0"/>
                    <a:pt x="18268" y="540"/>
                    <a:pt x="15788" y="1688"/>
                  </a:cubicBezTo>
                  <a:cubicBezTo>
                    <a:pt x="13308" y="2835"/>
                    <a:pt x="9468" y="4590"/>
                    <a:pt x="7148" y="5670"/>
                  </a:cubicBezTo>
                  <a:cubicBezTo>
                    <a:pt x="4828" y="6750"/>
                    <a:pt x="4028" y="7155"/>
                    <a:pt x="3628" y="7830"/>
                  </a:cubicBezTo>
                  <a:cubicBezTo>
                    <a:pt x="3228" y="8505"/>
                    <a:pt x="3228" y="9450"/>
                    <a:pt x="3708" y="10058"/>
                  </a:cubicBezTo>
                  <a:cubicBezTo>
                    <a:pt x="4188" y="10665"/>
                    <a:pt x="5148" y="10935"/>
                    <a:pt x="6748" y="11205"/>
                  </a:cubicBezTo>
                  <a:cubicBezTo>
                    <a:pt x="8348" y="11475"/>
                    <a:pt x="10588" y="11745"/>
                    <a:pt x="12268" y="12083"/>
                  </a:cubicBezTo>
                  <a:cubicBezTo>
                    <a:pt x="13948" y="12420"/>
                    <a:pt x="15068" y="12825"/>
                    <a:pt x="15308" y="13365"/>
                  </a:cubicBezTo>
                  <a:cubicBezTo>
                    <a:pt x="15548" y="13905"/>
                    <a:pt x="14908" y="14580"/>
                    <a:pt x="12908" y="15322"/>
                  </a:cubicBezTo>
                  <a:cubicBezTo>
                    <a:pt x="10908" y="16065"/>
                    <a:pt x="7548" y="16875"/>
                    <a:pt x="5468" y="17415"/>
                  </a:cubicBezTo>
                  <a:cubicBezTo>
                    <a:pt x="3388" y="17955"/>
                    <a:pt x="2588" y="18225"/>
                    <a:pt x="1788" y="18630"/>
                  </a:cubicBezTo>
                  <a:cubicBezTo>
                    <a:pt x="988" y="19035"/>
                    <a:pt x="188" y="19575"/>
                    <a:pt x="28" y="20115"/>
                  </a:cubicBezTo>
                  <a:cubicBezTo>
                    <a:pt x="-132" y="20655"/>
                    <a:pt x="348" y="21195"/>
                    <a:pt x="2668" y="21397"/>
                  </a:cubicBezTo>
                  <a:cubicBezTo>
                    <a:pt x="4988" y="21600"/>
                    <a:pt x="9148" y="21465"/>
                    <a:pt x="12588" y="21128"/>
                  </a:cubicBezTo>
                  <a:cubicBezTo>
                    <a:pt x="16028" y="20790"/>
                    <a:pt x="18748" y="20250"/>
                    <a:pt x="21468" y="197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1" name="Line"/>
            <p:cNvSpPr/>
            <p:nvPr/>
          </p:nvSpPr>
          <p:spPr>
            <a:xfrm>
              <a:off x="9429749" y="330200"/>
              <a:ext cx="3810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626"/>
                    <a:pt x="12000" y="1252"/>
                    <a:pt x="9600" y="3522"/>
                  </a:cubicBezTo>
                  <a:cubicBezTo>
                    <a:pt x="7200" y="5791"/>
                    <a:pt x="7200" y="9704"/>
                    <a:pt x="6000" y="12991"/>
                  </a:cubicBezTo>
                  <a:cubicBezTo>
                    <a:pt x="4800" y="16278"/>
                    <a:pt x="2400" y="1893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2" name="Line"/>
            <p:cNvSpPr/>
            <p:nvPr/>
          </p:nvSpPr>
          <p:spPr>
            <a:xfrm>
              <a:off x="9328150" y="297231"/>
              <a:ext cx="260350" cy="45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3" fill="norm" stroke="1" extrusionOk="0">
                  <a:moveTo>
                    <a:pt x="0" y="21183"/>
                  </a:moveTo>
                  <a:cubicBezTo>
                    <a:pt x="0" y="15292"/>
                    <a:pt x="0" y="9401"/>
                    <a:pt x="527" y="5474"/>
                  </a:cubicBezTo>
                  <a:cubicBezTo>
                    <a:pt x="1054" y="1547"/>
                    <a:pt x="2107" y="-417"/>
                    <a:pt x="5707" y="74"/>
                  </a:cubicBezTo>
                  <a:cubicBezTo>
                    <a:pt x="9307" y="565"/>
                    <a:pt x="15454" y="3510"/>
                    <a:pt x="21600" y="64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3" name="Line"/>
            <p:cNvSpPr/>
            <p:nvPr/>
          </p:nvSpPr>
          <p:spPr>
            <a:xfrm>
              <a:off x="9328150" y="628650"/>
              <a:ext cx="1524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4" name="Line"/>
            <p:cNvSpPr/>
            <p:nvPr/>
          </p:nvSpPr>
          <p:spPr>
            <a:xfrm>
              <a:off x="9690600" y="328654"/>
              <a:ext cx="170950" cy="319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4" h="21420" fill="norm" stroke="1" extrusionOk="0">
                  <a:moveTo>
                    <a:pt x="21274" y="104"/>
                  </a:moveTo>
                  <a:cubicBezTo>
                    <a:pt x="18376" y="-38"/>
                    <a:pt x="15479" y="-180"/>
                    <a:pt x="12318" y="744"/>
                  </a:cubicBezTo>
                  <a:cubicBezTo>
                    <a:pt x="9157" y="1667"/>
                    <a:pt x="5733" y="3657"/>
                    <a:pt x="3362" y="6570"/>
                  </a:cubicBezTo>
                  <a:cubicBezTo>
                    <a:pt x="991" y="9483"/>
                    <a:pt x="-326" y="13320"/>
                    <a:pt x="69" y="15949"/>
                  </a:cubicBezTo>
                  <a:cubicBezTo>
                    <a:pt x="464" y="18578"/>
                    <a:pt x="2572" y="19999"/>
                    <a:pt x="5074" y="20709"/>
                  </a:cubicBezTo>
                  <a:cubicBezTo>
                    <a:pt x="7576" y="21420"/>
                    <a:pt x="10474" y="21420"/>
                    <a:pt x="13372" y="214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5" name="Line"/>
            <p:cNvSpPr/>
            <p:nvPr/>
          </p:nvSpPr>
          <p:spPr>
            <a:xfrm>
              <a:off x="9893300" y="349250"/>
              <a:ext cx="152400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800"/>
                    <a:pt x="9600" y="9600"/>
                    <a:pt x="13200" y="13200"/>
                  </a:cubicBezTo>
                  <a:cubicBezTo>
                    <a:pt x="16800" y="16800"/>
                    <a:pt x="19200" y="19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6" name="Line"/>
            <p:cNvSpPr/>
            <p:nvPr/>
          </p:nvSpPr>
          <p:spPr>
            <a:xfrm>
              <a:off x="9906000" y="342900"/>
              <a:ext cx="165100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108" y="692"/>
                    <a:pt x="16615" y="1385"/>
                    <a:pt x="13569" y="3323"/>
                  </a:cubicBezTo>
                  <a:cubicBezTo>
                    <a:pt x="10523" y="5262"/>
                    <a:pt x="6923" y="8446"/>
                    <a:pt x="4569" y="11700"/>
                  </a:cubicBezTo>
                  <a:cubicBezTo>
                    <a:pt x="2215" y="14954"/>
                    <a:pt x="1108" y="1827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7" name="Line"/>
            <p:cNvSpPr/>
            <p:nvPr/>
          </p:nvSpPr>
          <p:spPr>
            <a:xfrm>
              <a:off x="10102850" y="596899"/>
              <a:ext cx="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8" name="Line"/>
            <p:cNvSpPr/>
            <p:nvPr/>
          </p:nvSpPr>
          <p:spPr>
            <a:xfrm>
              <a:off x="10106754" y="438150"/>
              <a:ext cx="59597" cy="47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1" h="21021" fill="norm" stroke="1" extrusionOk="0">
                  <a:moveTo>
                    <a:pt x="5330" y="8452"/>
                  </a:moveTo>
                  <a:cubicBezTo>
                    <a:pt x="2350" y="12209"/>
                    <a:pt x="-629" y="15965"/>
                    <a:pt x="116" y="18313"/>
                  </a:cubicBezTo>
                  <a:cubicBezTo>
                    <a:pt x="861" y="20661"/>
                    <a:pt x="5330" y="21600"/>
                    <a:pt x="9054" y="20661"/>
                  </a:cubicBezTo>
                  <a:cubicBezTo>
                    <a:pt x="12778" y="19722"/>
                    <a:pt x="15757" y="16904"/>
                    <a:pt x="17619" y="13148"/>
                  </a:cubicBezTo>
                  <a:cubicBezTo>
                    <a:pt x="19481" y="9391"/>
                    <a:pt x="20226" y="4696"/>
                    <a:pt x="2097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9" name="Line"/>
            <p:cNvSpPr/>
            <p:nvPr/>
          </p:nvSpPr>
          <p:spPr>
            <a:xfrm>
              <a:off x="10274300" y="482600"/>
              <a:ext cx="825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0" name="Line"/>
            <p:cNvSpPr/>
            <p:nvPr/>
          </p:nvSpPr>
          <p:spPr>
            <a:xfrm>
              <a:off x="10255250" y="590550"/>
              <a:ext cx="1968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1" name="Line"/>
            <p:cNvSpPr/>
            <p:nvPr/>
          </p:nvSpPr>
          <p:spPr>
            <a:xfrm>
              <a:off x="10501681" y="425450"/>
              <a:ext cx="191719" cy="169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400" fill="norm" stroke="1" extrusionOk="0">
                  <a:moveTo>
                    <a:pt x="21499" y="0"/>
                  </a:moveTo>
                  <a:cubicBezTo>
                    <a:pt x="18651" y="5600"/>
                    <a:pt x="15802" y="11200"/>
                    <a:pt x="13073" y="14800"/>
                  </a:cubicBezTo>
                  <a:cubicBezTo>
                    <a:pt x="10343" y="18400"/>
                    <a:pt x="7732" y="20000"/>
                    <a:pt x="5714" y="20800"/>
                  </a:cubicBezTo>
                  <a:cubicBezTo>
                    <a:pt x="3697" y="21600"/>
                    <a:pt x="2273" y="21600"/>
                    <a:pt x="1323" y="20800"/>
                  </a:cubicBezTo>
                  <a:cubicBezTo>
                    <a:pt x="374" y="20000"/>
                    <a:pt x="-101" y="18400"/>
                    <a:pt x="18" y="16933"/>
                  </a:cubicBezTo>
                  <a:cubicBezTo>
                    <a:pt x="136" y="15467"/>
                    <a:pt x="848" y="14133"/>
                    <a:pt x="2629" y="13333"/>
                  </a:cubicBezTo>
                  <a:cubicBezTo>
                    <a:pt x="4409" y="12533"/>
                    <a:pt x="7257" y="12267"/>
                    <a:pt x="10106" y="13600"/>
                  </a:cubicBezTo>
                  <a:cubicBezTo>
                    <a:pt x="12954" y="14933"/>
                    <a:pt x="15802" y="17867"/>
                    <a:pt x="18651" y="20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2" name="Line"/>
            <p:cNvSpPr/>
            <p:nvPr/>
          </p:nvSpPr>
          <p:spPr>
            <a:xfrm>
              <a:off x="10642599" y="374650"/>
              <a:ext cx="16044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0" h="21600" fill="norm" stroke="1" extrusionOk="0">
                  <a:moveTo>
                    <a:pt x="18277" y="0"/>
                  </a:moveTo>
                  <a:cubicBezTo>
                    <a:pt x="19938" y="2400"/>
                    <a:pt x="21600" y="4800"/>
                    <a:pt x="20769" y="7600"/>
                  </a:cubicBezTo>
                  <a:cubicBezTo>
                    <a:pt x="19938" y="10400"/>
                    <a:pt x="16615" y="13600"/>
                    <a:pt x="12738" y="16000"/>
                  </a:cubicBezTo>
                  <a:cubicBezTo>
                    <a:pt x="8862" y="18400"/>
                    <a:pt x="4431" y="20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3" name="Line"/>
            <p:cNvSpPr/>
            <p:nvPr/>
          </p:nvSpPr>
          <p:spPr>
            <a:xfrm>
              <a:off x="8921750" y="876300"/>
              <a:ext cx="1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4" name="Line"/>
            <p:cNvSpPr/>
            <p:nvPr/>
          </p:nvSpPr>
          <p:spPr>
            <a:xfrm>
              <a:off x="8928100" y="787400"/>
              <a:ext cx="444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5" name="Line"/>
            <p:cNvSpPr/>
            <p:nvPr/>
          </p:nvSpPr>
          <p:spPr>
            <a:xfrm>
              <a:off x="8991600" y="882650"/>
              <a:ext cx="1016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6" name="Line"/>
            <p:cNvSpPr/>
            <p:nvPr/>
          </p:nvSpPr>
          <p:spPr>
            <a:xfrm>
              <a:off x="8991600" y="952500"/>
              <a:ext cx="889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7" name="Line"/>
            <p:cNvSpPr/>
            <p:nvPr/>
          </p:nvSpPr>
          <p:spPr>
            <a:xfrm>
              <a:off x="9163050" y="857249"/>
              <a:ext cx="3175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840" y="3273"/>
                    <a:pt x="10080" y="6545"/>
                    <a:pt x="6480" y="10145"/>
                  </a:cubicBezTo>
                  <a:cubicBezTo>
                    <a:pt x="2880" y="13745"/>
                    <a:pt x="1440" y="1767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8" name="Line"/>
            <p:cNvSpPr/>
            <p:nvPr/>
          </p:nvSpPr>
          <p:spPr>
            <a:xfrm>
              <a:off x="8903494" y="108460"/>
              <a:ext cx="170657" cy="15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113" fill="norm" stroke="1" extrusionOk="0">
                  <a:moveTo>
                    <a:pt x="2300" y="6752"/>
                  </a:moveTo>
                  <a:cubicBezTo>
                    <a:pt x="2033" y="10163"/>
                    <a:pt x="1767" y="13573"/>
                    <a:pt x="1367" y="16273"/>
                  </a:cubicBezTo>
                  <a:cubicBezTo>
                    <a:pt x="967" y="18973"/>
                    <a:pt x="433" y="20963"/>
                    <a:pt x="167" y="21105"/>
                  </a:cubicBezTo>
                  <a:cubicBezTo>
                    <a:pt x="-100" y="21247"/>
                    <a:pt x="-100" y="19542"/>
                    <a:pt x="567" y="16558"/>
                  </a:cubicBezTo>
                  <a:cubicBezTo>
                    <a:pt x="1233" y="13573"/>
                    <a:pt x="2567" y="9310"/>
                    <a:pt x="3767" y="6042"/>
                  </a:cubicBezTo>
                  <a:cubicBezTo>
                    <a:pt x="4967" y="2773"/>
                    <a:pt x="6033" y="500"/>
                    <a:pt x="7633" y="73"/>
                  </a:cubicBezTo>
                  <a:cubicBezTo>
                    <a:pt x="9233" y="-353"/>
                    <a:pt x="11367" y="1068"/>
                    <a:pt x="13767" y="4479"/>
                  </a:cubicBezTo>
                  <a:cubicBezTo>
                    <a:pt x="16167" y="7889"/>
                    <a:pt x="18833" y="13289"/>
                    <a:pt x="21500" y="186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9" name="Line"/>
            <p:cNvSpPr/>
            <p:nvPr/>
          </p:nvSpPr>
          <p:spPr>
            <a:xfrm>
              <a:off x="8813800" y="1181099"/>
              <a:ext cx="158750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49" y="19029"/>
                    <a:pt x="1498" y="16457"/>
                    <a:pt x="2462" y="14143"/>
                  </a:cubicBezTo>
                  <a:cubicBezTo>
                    <a:pt x="3427" y="11829"/>
                    <a:pt x="4608" y="9771"/>
                    <a:pt x="5818" y="8229"/>
                  </a:cubicBezTo>
                  <a:cubicBezTo>
                    <a:pt x="7027" y="6686"/>
                    <a:pt x="8266" y="5657"/>
                    <a:pt x="9576" y="4371"/>
                  </a:cubicBezTo>
                  <a:cubicBezTo>
                    <a:pt x="10886" y="3086"/>
                    <a:pt x="12269" y="1543"/>
                    <a:pt x="13565" y="771"/>
                  </a:cubicBezTo>
                  <a:cubicBezTo>
                    <a:pt x="14861" y="0"/>
                    <a:pt x="16070" y="0"/>
                    <a:pt x="17294" y="0"/>
                  </a:cubicBezTo>
                  <a:cubicBezTo>
                    <a:pt x="18518" y="0"/>
                    <a:pt x="19757" y="0"/>
                    <a:pt x="20477" y="257"/>
                  </a:cubicBezTo>
                  <a:cubicBezTo>
                    <a:pt x="21197" y="514"/>
                    <a:pt x="21398" y="1029"/>
                    <a:pt x="21600" y="15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0" name="Line"/>
            <p:cNvSpPr/>
            <p:nvPr/>
          </p:nvSpPr>
          <p:spPr>
            <a:xfrm>
              <a:off x="9573430" y="1449610"/>
              <a:ext cx="224621" cy="175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0883" fill="norm" stroke="1" extrusionOk="0">
                  <a:moveTo>
                    <a:pt x="2043" y="1292"/>
                  </a:moveTo>
                  <a:cubicBezTo>
                    <a:pt x="1235" y="5311"/>
                    <a:pt x="428" y="9330"/>
                    <a:pt x="125" y="11464"/>
                  </a:cubicBezTo>
                  <a:cubicBezTo>
                    <a:pt x="-178" y="13599"/>
                    <a:pt x="24" y="13850"/>
                    <a:pt x="1235" y="11464"/>
                  </a:cubicBezTo>
                  <a:cubicBezTo>
                    <a:pt x="2446" y="9078"/>
                    <a:pt x="4667" y="4055"/>
                    <a:pt x="7190" y="1669"/>
                  </a:cubicBezTo>
                  <a:cubicBezTo>
                    <a:pt x="9714" y="-717"/>
                    <a:pt x="12540" y="-466"/>
                    <a:pt x="14760" y="1920"/>
                  </a:cubicBezTo>
                  <a:cubicBezTo>
                    <a:pt x="16981" y="4306"/>
                    <a:pt x="18596" y="8827"/>
                    <a:pt x="19605" y="12343"/>
                  </a:cubicBezTo>
                  <a:cubicBezTo>
                    <a:pt x="20615" y="15860"/>
                    <a:pt x="21018" y="18371"/>
                    <a:pt x="21422" y="208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1" name="Line"/>
            <p:cNvSpPr/>
            <p:nvPr/>
          </p:nvSpPr>
          <p:spPr>
            <a:xfrm>
              <a:off x="749300" y="2266950"/>
              <a:ext cx="196850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61" y="0"/>
                    <a:pt x="2323" y="0"/>
                    <a:pt x="3716" y="762"/>
                  </a:cubicBezTo>
                  <a:cubicBezTo>
                    <a:pt x="5110" y="1523"/>
                    <a:pt x="6735" y="3046"/>
                    <a:pt x="9058" y="6023"/>
                  </a:cubicBezTo>
                  <a:cubicBezTo>
                    <a:pt x="11381" y="9000"/>
                    <a:pt x="14400" y="13431"/>
                    <a:pt x="16606" y="16269"/>
                  </a:cubicBezTo>
                  <a:cubicBezTo>
                    <a:pt x="18813" y="19108"/>
                    <a:pt x="20206" y="2035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2" name="Line"/>
            <p:cNvSpPr/>
            <p:nvPr/>
          </p:nvSpPr>
          <p:spPr>
            <a:xfrm>
              <a:off x="760073" y="2222500"/>
              <a:ext cx="173377" cy="40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600" fill="norm" stroke="1" extrusionOk="0">
                  <a:moveTo>
                    <a:pt x="21316" y="0"/>
                  </a:moveTo>
                  <a:cubicBezTo>
                    <a:pt x="17673" y="3263"/>
                    <a:pt x="14029" y="6525"/>
                    <a:pt x="10516" y="9563"/>
                  </a:cubicBezTo>
                  <a:cubicBezTo>
                    <a:pt x="7003" y="12600"/>
                    <a:pt x="3620" y="15413"/>
                    <a:pt x="1798" y="17381"/>
                  </a:cubicBezTo>
                  <a:cubicBezTo>
                    <a:pt x="-24" y="19350"/>
                    <a:pt x="-284" y="20475"/>
                    <a:pt x="236" y="21037"/>
                  </a:cubicBezTo>
                  <a:cubicBezTo>
                    <a:pt x="757" y="21600"/>
                    <a:pt x="2058" y="21600"/>
                    <a:pt x="335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3" name="Line"/>
            <p:cNvSpPr/>
            <p:nvPr/>
          </p:nvSpPr>
          <p:spPr>
            <a:xfrm>
              <a:off x="1028700" y="2527300"/>
              <a:ext cx="6350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4" name="Line"/>
            <p:cNvSpPr/>
            <p:nvPr/>
          </p:nvSpPr>
          <p:spPr>
            <a:xfrm>
              <a:off x="1155700" y="2391617"/>
              <a:ext cx="247650" cy="107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7" fill="norm" stroke="1" extrusionOk="0">
                  <a:moveTo>
                    <a:pt x="3323" y="12919"/>
                  </a:moveTo>
                  <a:cubicBezTo>
                    <a:pt x="2769" y="14581"/>
                    <a:pt x="2215" y="16242"/>
                    <a:pt x="1662" y="17904"/>
                  </a:cubicBezTo>
                  <a:cubicBezTo>
                    <a:pt x="1108" y="19565"/>
                    <a:pt x="554" y="21227"/>
                    <a:pt x="277" y="21019"/>
                  </a:cubicBezTo>
                  <a:cubicBezTo>
                    <a:pt x="0" y="20812"/>
                    <a:pt x="0" y="18735"/>
                    <a:pt x="0" y="15619"/>
                  </a:cubicBezTo>
                  <a:cubicBezTo>
                    <a:pt x="0" y="12504"/>
                    <a:pt x="0" y="8350"/>
                    <a:pt x="369" y="5442"/>
                  </a:cubicBezTo>
                  <a:cubicBezTo>
                    <a:pt x="738" y="2535"/>
                    <a:pt x="1477" y="873"/>
                    <a:pt x="2308" y="250"/>
                  </a:cubicBezTo>
                  <a:cubicBezTo>
                    <a:pt x="3138" y="-373"/>
                    <a:pt x="4062" y="42"/>
                    <a:pt x="5538" y="2950"/>
                  </a:cubicBezTo>
                  <a:cubicBezTo>
                    <a:pt x="7015" y="5858"/>
                    <a:pt x="9046" y="11258"/>
                    <a:pt x="10985" y="14165"/>
                  </a:cubicBezTo>
                  <a:cubicBezTo>
                    <a:pt x="12923" y="17073"/>
                    <a:pt x="14769" y="17489"/>
                    <a:pt x="16154" y="15412"/>
                  </a:cubicBezTo>
                  <a:cubicBezTo>
                    <a:pt x="17538" y="13335"/>
                    <a:pt x="18462" y="8765"/>
                    <a:pt x="19292" y="5858"/>
                  </a:cubicBezTo>
                  <a:cubicBezTo>
                    <a:pt x="20123" y="2950"/>
                    <a:pt x="20862" y="1704"/>
                    <a:pt x="21600" y="4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5" name="Line"/>
            <p:cNvSpPr/>
            <p:nvPr/>
          </p:nvSpPr>
          <p:spPr>
            <a:xfrm>
              <a:off x="1593850" y="2247900"/>
              <a:ext cx="190500" cy="285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120" y="2560"/>
                    <a:pt x="6240" y="5120"/>
                    <a:pt x="9480" y="7840"/>
                  </a:cubicBezTo>
                  <a:cubicBezTo>
                    <a:pt x="12720" y="10560"/>
                    <a:pt x="16080" y="13440"/>
                    <a:pt x="18120" y="15760"/>
                  </a:cubicBezTo>
                  <a:cubicBezTo>
                    <a:pt x="20160" y="18080"/>
                    <a:pt x="20880" y="198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6" name="Line"/>
            <p:cNvSpPr/>
            <p:nvPr/>
          </p:nvSpPr>
          <p:spPr>
            <a:xfrm>
              <a:off x="1619250" y="2228850"/>
              <a:ext cx="203200" cy="361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125" y="1389"/>
                    <a:pt x="16650" y="2779"/>
                    <a:pt x="13500" y="5053"/>
                  </a:cubicBezTo>
                  <a:cubicBezTo>
                    <a:pt x="10350" y="7326"/>
                    <a:pt x="6525" y="10484"/>
                    <a:pt x="4162" y="13389"/>
                  </a:cubicBezTo>
                  <a:cubicBezTo>
                    <a:pt x="1800" y="16295"/>
                    <a:pt x="900" y="1894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7" name="Line"/>
            <p:cNvSpPr/>
            <p:nvPr/>
          </p:nvSpPr>
          <p:spPr>
            <a:xfrm>
              <a:off x="3456516" y="2231180"/>
              <a:ext cx="220135" cy="358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fill="norm" stroke="1" extrusionOk="0">
                  <a:moveTo>
                    <a:pt x="21600" y="619"/>
                  </a:moveTo>
                  <a:cubicBezTo>
                    <a:pt x="19108" y="240"/>
                    <a:pt x="16615" y="-139"/>
                    <a:pt x="14123" y="50"/>
                  </a:cubicBezTo>
                  <a:cubicBezTo>
                    <a:pt x="11631" y="240"/>
                    <a:pt x="9138" y="998"/>
                    <a:pt x="6854" y="2829"/>
                  </a:cubicBezTo>
                  <a:cubicBezTo>
                    <a:pt x="4569" y="4661"/>
                    <a:pt x="2492" y="7566"/>
                    <a:pt x="1350" y="10282"/>
                  </a:cubicBezTo>
                  <a:cubicBezTo>
                    <a:pt x="208" y="12998"/>
                    <a:pt x="0" y="15524"/>
                    <a:pt x="0" y="17166"/>
                  </a:cubicBezTo>
                  <a:cubicBezTo>
                    <a:pt x="0" y="18808"/>
                    <a:pt x="208" y="19566"/>
                    <a:pt x="727" y="20198"/>
                  </a:cubicBezTo>
                  <a:cubicBezTo>
                    <a:pt x="1246" y="20829"/>
                    <a:pt x="2077" y="21335"/>
                    <a:pt x="4362" y="21398"/>
                  </a:cubicBezTo>
                  <a:cubicBezTo>
                    <a:pt x="6646" y="21461"/>
                    <a:pt x="10385" y="21082"/>
                    <a:pt x="12877" y="20640"/>
                  </a:cubicBezTo>
                  <a:cubicBezTo>
                    <a:pt x="15369" y="20198"/>
                    <a:pt x="16615" y="19693"/>
                    <a:pt x="17862" y="191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8" name="Line"/>
            <p:cNvSpPr/>
            <p:nvPr/>
          </p:nvSpPr>
          <p:spPr>
            <a:xfrm>
              <a:off x="3454400" y="2432050"/>
              <a:ext cx="1460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39" y="15840"/>
                    <a:pt x="1878" y="10080"/>
                    <a:pt x="5478" y="6480"/>
                  </a:cubicBezTo>
                  <a:cubicBezTo>
                    <a:pt x="9078" y="2880"/>
                    <a:pt x="15339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9" name="Line"/>
            <p:cNvSpPr/>
            <p:nvPr/>
          </p:nvSpPr>
          <p:spPr>
            <a:xfrm>
              <a:off x="3757686" y="2224201"/>
              <a:ext cx="204715" cy="402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404" fill="norm" stroke="1" extrusionOk="0">
                  <a:moveTo>
                    <a:pt x="21317" y="585"/>
                  </a:moveTo>
                  <a:cubicBezTo>
                    <a:pt x="20435" y="247"/>
                    <a:pt x="19554" y="-90"/>
                    <a:pt x="17350" y="22"/>
                  </a:cubicBezTo>
                  <a:cubicBezTo>
                    <a:pt x="15146" y="135"/>
                    <a:pt x="11619" y="697"/>
                    <a:pt x="9305" y="1147"/>
                  </a:cubicBezTo>
                  <a:cubicBezTo>
                    <a:pt x="6990" y="1597"/>
                    <a:pt x="5888" y="1935"/>
                    <a:pt x="5007" y="2329"/>
                  </a:cubicBezTo>
                  <a:cubicBezTo>
                    <a:pt x="4125" y="2722"/>
                    <a:pt x="3464" y="3172"/>
                    <a:pt x="3464" y="3735"/>
                  </a:cubicBezTo>
                  <a:cubicBezTo>
                    <a:pt x="3464" y="4297"/>
                    <a:pt x="4125" y="4972"/>
                    <a:pt x="4566" y="6322"/>
                  </a:cubicBezTo>
                  <a:cubicBezTo>
                    <a:pt x="5007" y="7672"/>
                    <a:pt x="5227" y="9697"/>
                    <a:pt x="4456" y="11891"/>
                  </a:cubicBezTo>
                  <a:cubicBezTo>
                    <a:pt x="3684" y="14085"/>
                    <a:pt x="1921" y="16448"/>
                    <a:pt x="929" y="18079"/>
                  </a:cubicBezTo>
                  <a:cubicBezTo>
                    <a:pt x="-63" y="19710"/>
                    <a:pt x="-283" y="20610"/>
                    <a:pt x="378" y="21060"/>
                  </a:cubicBezTo>
                  <a:cubicBezTo>
                    <a:pt x="1039" y="21510"/>
                    <a:pt x="2582" y="21510"/>
                    <a:pt x="5227" y="21116"/>
                  </a:cubicBezTo>
                  <a:cubicBezTo>
                    <a:pt x="7872" y="20722"/>
                    <a:pt x="11619" y="19935"/>
                    <a:pt x="15366" y="191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0" name="Line"/>
            <p:cNvSpPr/>
            <p:nvPr/>
          </p:nvSpPr>
          <p:spPr>
            <a:xfrm>
              <a:off x="4006850" y="2330450"/>
              <a:ext cx="158750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96" y="4050"/>
                    <a:pt x="9792" y="8100"/>
                    <a:pt x="13392" y="11700"/>
                  </a:cubicBezTo>
                  <a:cubicBezTo>
                    <a:pt x="16992" y="15300"/>
                    <a:pt x="19296" y="184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1" name="Line"/>
            <p:cNvSpPr/>
            <p:nvPr/>
          </p:nvSpPr>
          <p:spPr>
            <a:xfrm>
              <a:off x="4052295" y="2311400"/>
              <a:ext cx="126005" cy="349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600" fill="norm" stroke="1" extrusionOk="0">
                  <a:moveTo>
                    <a:pt x="21079" y="0"/>
                  </a:moveTo>
                  <a:cubicBezTo>
                    <a:pt x="19309" y="0"/>
                    <a:pt x="17538" y="0"/>
                    <a:pt x="15236" y="1244"/>
                  </a:cubicBezTo>
                  <a:cubicBezTo>
                    <a:pt x="12935" y="2487"/>
                    <a:pt x="10102" y="4975"/>
                    <a:pt x="7269" y="8247"/>
                  </a:cubicBezTo>
                  <a:cubicBezTo>
                    <a:pt x="4436" y="11520"/>
                    <a:pt x="1604" y="15578"/>
                    <a:pt x="541" y="17935"/>
                  </a:cubicBezTo>
                  <a:cubicBezTo>
                    <a:pt x="-521" y="20291"/>
                    <a:pt x="187" y="20945"/>
                    <a:pt x="89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2" name="Line"/>
            <p:cNvSpPr/>
            <p:nvPr/>
          </p:nvSpPr>
          <p:spPr>
            <a:xfrm>
              <a:off x="4231216" y="2565400"/>
              <a:ext cx="4235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5564"/>
                    <a:pt x="0" y="11127"/>
                    <a:pt x="0" y="14727"/>
                  </a:cubicBezTo>
                  <a:cubicBezTo>
                    <a:pt x="0" y="18327"/>
                    <a:pt x="10800" y="1996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3" name="Line"/>
            <p:cNvSpPr/>
            <p:nvPr/>
          </p:nvSpPr>
          <p:spPr>
            <a:xfrm>
              <a:off x="4260850" y="2264833"/>
              <a:ext cx="176428" cy="414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449" fill="norm" stroke="1" extrusionOk="0">
                  <a:moveTo>
                    <a:pt x="0" y="2412"/>
                  </a:moveTo>
                  <a:cubicBezTo>
                    <a:pt x="2057" y="1644"/>
                    <a:pt x="4114" y="877"/>
                    <a:pt x="6429" y="438"/>
                  </a:cubicBezTo>
                  <a:cubicBezTo>
                    <a:pt x="8743" y="0"/>
                    <a:pt x="11314" y="-110"/>
                    <a:pt x="13629" y="109"/>
                  </a:cubicBezTo>
                  <a:cubicBezTo>
                    <a:pt x="15943" y="329"/>
                    <a:pt x="18000" y="877"/>
                    <a:pt x="18900" y="2247"/>
                  </a:cubicBezTo>
                  <a:cubicBezTo>
                    <a:pt x="19800" y="3618"/>
                    <a:pt x="19543" y="5811"/>
                    <a:pt x="19286" y="8333"/>
                  </a:cubicBezTo>
                  <a:cubicBezTo>
                    <a:pt x="19029" y="10854"/>
                    <a:pt x="18771" y="13705"/>
                    <a:pt x="19157" y="15679"/>
                  </a:cubicBezTo>
                  <a:cubicBezTo>
                    <a:pt x="19543" y="17652"/>
                    <a:pt x="20571" y="18749"/>
                    <a:pt x="21086" y="19571"/>
                  </a:cubicBezTo>
                  <a:cubicBezTo>
                    <a:pt x="21600" y="20394"/>
                    <a:pt x="21600" y="20942"/>
                    <a:pt x="20700" y="21216"/>
                  </a:cubicBezTo>
                  <a:cubicBezTo>
                    <a:pt x="19800" y="21490"/>
                    <a:pt x="18000" y="21490"/>
                    <a:pt x="16457" y="21380"/>
                  </a:cubicBezTo>
                  <a:cubicBezTo>
                    <a:pt x="14914" y="21271"/>
                    <a:pt x="13629" y="21051"/>
                    <a:pt x="12343" y="208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4" name="Line"/>
            <p:cNvSpPr/>
            <p:nvPr/>
          </p:nvSpPr>
          <p:spPr>
            <a:xfrm>
              <a:off x="5353900" y="2286505"/>
              <a:ext cx="189651" cy="410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468" fill="norm" stroke="1" extrusionOk="0">
                  <a:moveTo>
                    <a:pt x="21504" y="1636"/>
                  </a:moveTo>
                  <a:cubicBezTo>
                    <a:pt x="21264" y="1082"/>
                    <a:pt x="21024" y="528"/>
                    <a:pt x="19944" y="251"/>
                  </a:cubicBezTo>
                  <a:cubicBezTo>
                    <a:pt x="18864" y="-26"/>
                    <a:pt x="16944" y="-26"/>
                    <a:pt x="14784" y="29"/>
                  </a:cubicBezTo>
                  <a:cubicBezTo>
                    <a:pt x="12624" y="85"/>
                    <a:pt x="10224" y="196"/>
                    <a:pt x="8424" y="805"/>
                  </a:cubicBezTo>
                  <a:cubicBezTo>
                    <a:pt x="6624" y="1414"/>
                    <a:pt x="5424" y="2522"/>
                    <a:pt x="4344" y="4737"/>
                  </a:cubicBezTo>
                  <a:cubicBezTo>
                    <a:pt x="3264" y="6952"/>
                    <a:pt x="2304" y="10276"/>
                    <a:pt x="1584" y="12934"/>
                  </a:cubicBezTo>
                  <a:cubicBezTo>
                    <a:pt x="864" y="15592"/>
                    <a:pt x="384" y="17586"/>
                    <a:pt x="144" y="18916"/>
                  </a:cubicBezTo>
                  <a:cubicBezTo>
                    <a:pt x="-96" y="20245"/>
                    <a:pt x="-96" y="20909"/>
                    <a:pt x="624" y="21242"/>
                  </a:cubicBezTo>
                  <a:cubicBezTo>
                    <a:pt x="1344" y="21574"/>
                    <a:pt x="2784" y="21574"/>
                    <a:pt x="5904" y="21020"/>
                  </a:cubicBezTo>
                  <a:cubicBezTo>
                    <a:pt x="9024" y="20466"/>
                    <a:pt x="13824" y="19359"/>
                    <a:pt x="18624" y="182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5" name="Line"/>
            <p:cNvSpPr/>
            <p:nvPr/>
          </p:nvSpPr>
          <p:spPr>
            <a:xfrm>
              <a:off x="5340350" y="2482850"/>
              <a:ext cx="20320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75" y="16364"/>
                    <a:pt x="8550" y="11127"/>
                    <a:pt x="12150" y="7527"/>
                  </a:cubicBezTo>
                  <a:cubicBezTo>
                    <a:pt x="15750" y="3927"/>
                    <a:pt x="18675" y="196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6" name="Line"/>
            <p:cNvSpPr/>
            <p:nvPr/>
          </p:nvSpPr>
          <p:spPr>
            <a:xfrm>
              <a:off x="5624019" y="2299642"/>
              <a:ext cx="224332" cy="3853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87" fill="norm" stroke="1" extrusionOk="0">
                  <a:moveTo>
                    <a:pt x="21395" y="1009"/>
                  </a:moveTo>
                  <a:cubicBezTo>
                    <a:pt x="19578" y="537"/>
                    <a:pt x="17761" y="65"/>
                    <a:pt x="15642" y="6"/>
                  </a:cubicBezTo>
                  <a:cubicBezTo>
                    <a:pt x="13522" y="-53"/>
                    <a:pt x="11100" y="301"/>
                    <a:pt x="9485" y="655"/>
                  </a:cubicBezTo>
                  <a:cubicBezTo>
                    <a:pt x="7870" y="1009"/>
                    <a:pt x="7062" y="1363"/>
                    <a:pt x="6457" y="2131"/>
                  </a:cubicBezTo>
                  <a:cubicBezTo>
                    <a:pt x="5851" y="2898"/>
                    <a:pt x="5447" y="4078"/>
                    <a:pt x="4741" y="6380"/>
                  </a:cubicBezTo>
                  <a:cubicBezTo>
                    <a:pt x="4034" y="8681"/>
                    <a:pt x="3025" y="12104"/>
                    <a:pt x="2217" y="14465"/>
                  </a:cubicBezTo>
                  <a:cubicBezTo>
                    <a:pt x="1410" y="16826"/>
                    <a:pt x="804" y="18124"/>
                    <a:pt x="401" y="19127"/>
                  </a:cubicBezTo>
                  <a:cubicBezTo>
                    <a:pt x="-3" y="20131"/>
                    <a:pt x="-205" y="20839"/>
                    <a:pt x="300" y="21193"/>
                  </a:cubicBezTo>
                  <a:cubicBezTo>
                    <a:pt x="804" y="21547"/>
                    <a:pt x="2016" y="21547"/>
                    <a:pt x="4337" y="21370"/>
                  </a:cubicBezTo>
                  <a:cubicBezTo>
                    <a:pt x="6659" y="21193"/>
                    <a:pt x="10090" y="20839"/>
                    <a:pt x="13522" y="204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7" name="Line"/>
            <p:cNvSpPr/>
            <p:nvPr/>
          </p:nvSpPr>
          <p:spPr>
            <a:xfrm>
              <a:off x="5854699" y="2419350"/>
              <a:ext cx="133351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057" y="1543"/>
                    <a:pt x="4114" y="3086"/>
                    <a:pt x="7200" y="5829"/>
                  </a:cubicBezTo>
                  <a:cubicBezTo>
                    <a:pt x="10286" y="8571"/>
                    <a:pt x="14400" y="12514"/>
                    <a:pt x="16971" y="15343"/>
                  </a:cubicBezTo>
                  <a:cubicBezTo>
                    <a:pt x="19543" y="18171"/>
                    <a:pt x="20571" y="1988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8" name="Line"/>
            <p:cNvSpPr/>
            <p:nvPr/>
          </p:nvSpPr>
          <p:spPr>
            <a:xfrm>
              <a:off x="5822950" y="2438400"/>
              <a:ext cx="184150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634" y="2700"/>
                    <a:pt x="11669" y="5400"/>
                    <a:pt x="8069" y="9000"/>
                  </a:cubicBezTo>
                  <a:cubicBezTo>
                    <a:pt x="4469" y="12600"/>
                    <a:pt x="2234" y="171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9" name="Line"/>
            <p:cNvSpPr/>
            <p:nvPr/>
          </p:nvSpPr>
          <p:spPr>
            <a:xfrm>
              <a:off x="5962650" y="2306533"/>
              <a:ext cx="230482" cy="474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533" fill="norm" stroke="1" extrusionOk="0">
                  <a:moveTo>
                    <a:pt x="10015" y="2237"/>
                  </a:moveTo>
                  <a:cubicBezTo>
                    <a:pt x="10604" y="1757"/>
                    <a:pt x="11193" y="1277"/>
                    <a:pt x="12469" y="893"/>
                  </a:cubicBezTo>
                  <a:cubicBezTo>
                    <a:pt x="13745" y="509"/>
                    <a:pt x="15709" y="221"/>
                    <a:pt x="17280" y="77"/>
                  </a:cubicBezTo>
                  <a:cubicBezTo>
                    <a:pt x="18851" y="-67"/>
                    <a:pt x="20029" y="-67"/>
                    <a:pt x="20716" y="605"/>
                  </a:cubicBezTo>
                  <a:cubicBezTo>
                    <a:pt x="21404" y="1277"/>
                    <a:pt x="21600" y="2621"/>
                    <a:pt x="21109" y="4397"/>
                  </a:cubicBezTo>
                  <a:cubicBezTo>
                    <a:pt x="20618" y="6173"/>
                    <a:pt x="19440" y="8381"/>
                    <a:pt x="18753" y="10637"/>
                  </a:cubicBezTo>
                  <a:cubicBezTo>
                    <a:pt x="18065" y="12893"/>
                    <a:pt x="17869" y="15197"/>
                    <a:pt x="17771" y="16589"/>
                  </a:cubicBezTo>
                  <a:cubicBezTo>
                    <a:pt x="17673" y="17981"/>
                    <a:pt x="17673" y="18461"/>
                    <a:pt x="17869" y="19133"/>
                  </a:cubicBezTo>
                  <a:cubicBezTo>
                    <a:pt x="18065" y="19805"/>
                    <a:pt x="18458" y="20669"/>
                    <a:pt x="15513" y="21101"/>
                  </a:cubicBezTo>
                  <a:cubicBezTo>
                    <a:pt x="12567" y="21533"/>
                    <a:pt x="6284" y="21533"/>
                    <a:pt x="0" y="215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0" name="Line"/>
            <p:cNvSpPr/>
            <p:nvPr/>
          </p:nvSpPr>
          <p:spPr>
            <a:xfrm>
              <a:off x="4800600" y="2470150"/>
              <a:ext cx="1524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00" y="14400"/>
                    <a:pt x="11400" y="7200"/>
                    <a:pt x="15000" y="3600"/>
                  </a:cubicBezTo>
                  <a:cubicBezTo>
                    <a:pt x="18600" y="0"/>
                    <a:pt x="2010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1" name="Line"/>
            <p:cNvSpPr/>
            <p:nvPr/>
          </p:nvSpPr>
          <p:spPr>
            <a:xfrm>
              <a:off x="4825999" y="2584450"/>
              <a:ext cx="13970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2" name="Line"/>
            <p:cNvSpPr/>
            <p:nvPr/>
          </p:nvSpPr>
          <p:spPr>
            <a:xfrm>
              <a:off x="8013700" y="2533650"/>
              <a:ext cx="635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3" name="Line"/>
            <p:cNvSpPr/>
            <p:nvPr/>
          </p:nvSpPr>
          <p:spPr>
            <a:xfrm>
              <a:off x="7989026" y="2448710"/>
              <a:ext cx="123808" cy="421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7" h="21176" fill="norm" stroke="1" extrusionOk="0">
                  <a:moveTo>
                    <a:pt x="956" y="5866"/>
                  </a:moveTo>
                  <a:cubicBezTo>
                    <a:pt x="1316" y="9590"/>
                    <a:pt x="1676" y="13314"/>
                    <a:pt x="1856" y="16293"/>
                  </a:cubicBezTo>
                  <a:cubicBezTo>
                    <a:pt x="2036" y="19273"/>
                    <a:pt x="2036" y="21507"/>
                    <a:pt x="1676" y="21135"/>
                  </a:cubicBezTo>
                  <a:cubicBezTo>
                    <a:pt x="1316" y="20762"/>
                    <a:pt x="596" y="17783"/>
                    <a:pt x="236" y="14378"/>
                  </a:cubicBezTo>
                  <a:cubicBezTo>
                    <a:pt x="-124" y="10973"/>
                    <a:pt x="-124" y="7142"/>
                    <a:pt x="596" y="4695"/>
                  </a:cubicBezTo>
                  <a:cubicBezTo>
                    <a:pt x="1316" y="2248"/>
                    <a:pt x="2756" y="1184"/>
                    <a:pt x="4376" y="599"/>
                  </a:cubicBezTo>
                  <a:cubicBezTo>
                    <a:pt x="5996" y="13"/>
                    <a:pt x="7796" y="-93"/>
                    <a:pt x="9236" y="67"/>
                  </a:cubicBezTo>
                  <a:cubicBezTo>
                    <a:pt x="10676" y="226"/>
                    <a:pt x="11756" y="652"/>
                    <a:pt x="13736" y="1663"/>
                  </a:cubicBezTo>
                  <a:cubicBezTo>
                    <a:pt x="15716" y="2674"/>
                    <a:pt x="18596" y="4270"/>
                    <a:pt x="20036" y="5706"/>
                  </a:cubicBezTo>
                  <a:cubicBezTo>
                    <a:pt x="21476" y="7142"/>
                    <a:pt x="21476" y="8419"/>
                    <a:pt x="19496" y="9430"/>
                  </a:cubicBezTo>
                  <a:cubicBezTo>
                    <a:pt x="17516" y="10441"/>
                    <a:pt x="13556" y="11186"/>
                    <a:pt x="10676" y="11558"/>
                  </a:cubicBezTo>
                  <a:cubicBezTo>
                    <a:pt x="7796" y="11931"/>
                    <a:pt x="5996" y="11931"/>
                    <a:pt x="4196" y="11877"/>
                  </a:cubicBezTo>
                  <a:cubicBezTo>
                    <a:pt x="2396" y="11824"/>
                    <a:pt x="596" y="11718"/>
                    <a:pt x="416" y="11505"/>
                  </a:cubicBezTo>
                  <a:cubicBezTo>
                    <a:pt x="236" y="11292"/>
                    <a:pt x="1676" y="10973"/>
                    <a:pt x="3836" y="10760"/>
                  </a:cubicBezTo>
                  <a:cubicBezTo>
                    <a:pt x="5996" y="10547"/>
                    <a:pt x="8876" y="10441"/>
                    <a:pt x="11756" y="103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4" name="Line"/>
            <p:cNvSpPr/>
            <p:nvPr/>
          </p:nvSpPr>
          <p:spPr>
            <a:xfrm>
              <a:off x="8134350" y="2654300"/>
              <a:ext cx="120650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5" name="Line"/>
            <p:cNvSpPr/>
            <p:nvPr/>
          </p:nvSpPr>
          <p:spPr>
            <a:xfrm>
              <a:off x="8147050" y="2660650"/>
              <a:ext cx="88900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943" y="3300"/>
                    <a:pt x="10286" y="6600"/>
                    <a:pt x="6686" y="10200"/>
                  </a:cubicBezTo>
                  <a:cubicBezTo>
                    <a:pt x="3086" y="13800"/>
                    <a:pt x="1543" y="177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6" name="Line"/>
            <p:cNvSpPr/>
            <p:nvPr/>
          </p:nvSpPr>
          <p:spPr>
            <a:xfrm>
              <a:off x="8286750" y="2747032"/>
              <a:ext cx="101600" cy="109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6" fill="norm" stroke="1" extrusionOk="0">
                  <a:moveTo>
                    <a:pt x="0" y="4153"/>
                  </a:moveTo>
                  <a:cubicBezTo>
                    <a:pt x="1350" y="2523"/>
                    <a:pt x="2700" y="893"/>
                    <a:pt x="4500" y="281"/>
                  </a:cubicBezTo>
                  <a:cubicBezTo>
                    <a:pt x="6300" y="-330"/>
                    <a:pt x="8550" y="78"/>
                    <a:pt x="10125" y="1300"/>
                  </a:cubicBezTo>
                  <a:cubicBezTo>
                    <a:pt x="11700" y="2523"/>
                    <a:pt x="12600" y="4561"/>
                    <a:pt x="11700" y="7210"/>
                  </a:cubicBezTo>
                  <a:cubicBezTo>
                    <a:pt x="10800" y="9859"/>
                    <a:pt x="8100" y="13119"/>
                    <a:pt x="6075" y="15564"/>
                  </a:cubicBezTo>
                  <a:cubicBezTo>
                    <a:pt x="4050" y="18010"/>
                    <a:pt x="2700" y="19640"/>
                    <a:pt x="3150" y="20455"/>
                  </a:cubicBezTo>
                  <a:cubicBezTo>
                    <a:pt x="3600" y="21270"/>
                    <a:pt x="5850" y="21270"/>
                    <a:pt x="9225" y="20455"/>
                  </a:cubicBezTo>
                  <a:cubicBezTo>
                    <a:pt x="12600" y="19640"/>
                    <a:pt x="17100" y="18010"/>
                    <a:pt x="21600" y="163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7" name="Line"/>
            <p:cNvSpPr/>
            <p:nvPr/>
          </p:nvSpPr>
          <p:spPr>
            <a:xfrm>
              <a:off x="8381396" y="2438400"/>
              <a:ext cx="121255" cy="33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2" h="21600" fill="norm" stroke="1" extrusionOk="0">
                  <a:moveTo>
                    <a:pt x="20972" y="815"/>
                  </a:moveTo>
                  <a:cubicBezTo>
                    <a:pt x="19508" y="408"/>
                    <a:pt x="18043" y="0"/>
                    <a:pt x="16030" y="0"/>
                  </a:cubicBezTo>
                  <a:cubicBezTo>
                    <a:pt x="14016" y="0"/>
                    <a:pt x="11453" y="408"/>
                    <a:pt x="8525" y="1766"/>
                  </a:cubicBezTo>
                  <a:cubicBezTo>
                    <a:pt x="5596" y="3125"/>
                    <a:pt x="2301" y="5434"/>
                    <a:pt x="836" y="8083"/>
                  </a:cubicBezTo>
                  <a:cubicBezTo>
                    <a:pt x="-628" y="10732"/>
                    <a:pt x="-262" y="13721"/>
                    <a:pt x="2667" y="16030"/>
                  </a:cubicBezTo>
                  <a:cubicBezTo>
                    <a:pt x="5596" y="18340"/>
                    <a:pt x="11087" y="19970"/>
                    <a:pt x="1657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8" name="Line"/>
            <p:cNvSpPr/>
            <p:nvPr/>
          </p:nvSpPr>
          <p:spPr>
            <a:xfrm>
              <a:off x="8604250" y="2505879"/>
              <a:ext cx="77504" cy="250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9" h="21440" fill="norm" stroke="1" extrusionOk="0">
                  <a:moveTo>
                    <a:pt x="18277" y="1292"/>
                  </a:moveTo>
                  <a:cubicBezTo>
                    <a:pt x="15508" y="929"/>
                    <a:pt x="12738" y="566"/>
                    <a:pt x="9969" y="294"/>
                  </a:cubicBezTo>
                  <a:cubicBezTo>
                    <a:pt x="7200" y="22"/>
                    <a:pt x="4431" y="-160"/>
                    <a:pt x="2492" y="203"/>
                  </a:cubicBezTo>
                  <a:cubicBezTo>
                    <a:pt x="554" y="566"/>
                    <a:pt x="-554" y="1474"/>
                    <a:pt x="831" y="3379"/>
                  </a:cubicBezTo>
                  <a:cubicBezTo>
                    <a:pt x="2215" y="5285"/>
                    <a:pt x="6092" y="8190"/>
                    <a:pt x="9969" y="10731"/>
                  </a:cubicBezTo>
                  <a:cubicBezTo>
                    <a:pt x="13846" y="13272"/>
                    <a:pt x="17723" y="15450"/>
                    <a:pt x="19384" y="16993"/>
                  </a:cubicBezTo>
                  <a:cubicBezTo>
                    <a:pt x="21046" y="18536"/>
                    <a:pt x="20492" y="19443"/>
                    <a:pt x="16892" y="20079"/>
                  </a:cubicBezTo>
                  <a:cubicBezTo>
                    <a:pt x="13292" y="20714"/>
                    <a:pt x="6646" y="21077"/>
                    <a:pt x="0" y="214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9" name="Line"/>
            <p:cNvSpPr/>
            <p:nvPr/>
          </p:nvSpPr>
          <p:spPr>
            <a:xfrm>
              <a:off x="8661400" y="2508250"/>
              <a:ext cx="698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0" name="Line"/>
            <p:cNvSpPr/>
            <p:nvPr/>
          </p:nvSpPr>
          <p:spPr>
            <a:xfrm>
              <a:off x="8813800" y="2413000"/>
              <a:ext cx="87059" cy="32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1" h="21600" fill="norm" stroke="1" extrusionOk="0">
                  <a:moveTo>
                    <a:pt x="0" y="0"/>
                  </a:moveTo>
                  <a:cubicBezTo>
                    <a:pt x="2455" y="0"/>
                    <a:pt x="4909" y="0"/>
                    <a:pt x="7855" y="635"/>
                  </a:cubicBezTo>
                  <a:cubicBezTo>
                    <a:pt x="10800" y="1271"/>
                    <a:pt x="14236" y="2541"/>
                    <a:pt x="16936" y="4588"/>
                  </a:cubicBezTo>
                  <a:cubicBezTo>
                    <a:pt x="19636" y="6635"/>
                    <a:pt x="21600" y="9459"/>
                    <a:pt x="18900" y="12424"/>
                  </a:cubicBezTo>
                  <a:cubicBezTo>
                    <a:pt x="16200" y="15388"/>
                    <a:pt x="8836" y="18494"/>
                    <a:pt x="14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1" name="Line"/>
            <p:cNvSpPr/>
            <p:nvPr/>
          </p:nvSpPr>
          <p:spPr>
            <a:xfrm>
              <a:off x="9963679" y="2428789"/>
              <a:ext cx="154317" cy="593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565" fill="norm" stroke="1" extrusionOk="0">
                  <a:moveTo>
                    <a:pt x="4305" y="8882"/>
                  </a:moveTo>
                  <a:cubicBezTo>
                    <a:pt x="4013" y="10035"/>
                    <a:pt x="3722" y="11188"/>
                    <a:pt x="3284" y="13148"/>
                  </a:cubicBezTo>
                  <a:cubicBezTo>
                    <a:pt x="2846" y="15108"/>
                    <a:pt x="2262" y="17875"/>
                    <a:pt x="1678" y="19490"/>
                  </a:cubicBezTo>
                  <a:cubicBezTo>
                    <a:pt x="1095" y="21104"/>
                    <a:pt x="511" y="21565"/>
                    <a:pt x="219" y="21565"/>
                  </a:cubicBezTo>
                  <a:cubicBezTo>
                    <a:pt x="-73" y="21565"/>
                    <a:pt x="-73" y="21104"/>
                    <a:pt x="219" y="19451"/>
                  </a:cubicBezTo>
                  <a:cubicBezTo>
                    <a:pt x="511" y="17798"/>
                    <a:pt x="1095" y="14954"/>
                    <a:pt x="2408" y="12264"/>
                  </a:cubicBezTo>
                  <a:cubicBezTo>
                    <a:pt x="3722" y="9574"/>
                    <a:pt x="5765" y="7037"/>
                    <a:pt x="7516" y="5154"/>
                  </a:cubicBezTo>
                  <a:cubicBezTo>
                    <a:pt x="9268" y="3270"/>
                    <a:pt x="10727" y="2040"/>
                    <a:pt x="12041" y="1233"/>
                  </a:cubicBezTo>
                  <a:cubicBezTo>
                    <a:pt x="13354" y="426"/>
                    <a:pt x="14522" y="42"/>
                    <a:pt x="15689" y="3"/>
                  </a:cubicBezTo>
                  <a:cubicBezTo>
                    <a:pt x="16857" y="-35"/>
                    <a:pt x="18024" y="272"/>
                    <a:pt x="19192" y="1464"/>
                  </a:cubicBezTo>
                  <a:cubicBezTo>
                    <a:pt x="20359" y="2655"/>
                    <a:pt x="21527" y="4731"/>
                    <a:pt x="21235" y="6422"/>
                  </a:cubicBezTo>
                  <a:cubicBezTo>
                    <a:pt x="20943" y="8113"/>
                    <a:pt x="19192" y="9420"/>
                    <a:pt x="17586" y="10150"/>
                  </a:cubicBezTo>
                  <a:cubicBezTo>
                    <a:pt x="15981" y="10880"/>
                    <a:pt x="14522" y="11034"/>
                    <a:pt x="13062" y="11111"/>
                  </a:cubicBezTo>
                  <a:cubicBezTo>
                    <a:pt x="11603" y="11188"/>
                    <a:pt x="10143" y="11188"/>
                    <a:pt x="9122" y="10996"/>
                  </a:cubicBezTo>
                  <a:cubicBezTo>
                    <a:pt x="8100" y="10803"/>
                    <a:pt x="7516" y="10419"/>
                    <a:pt x="7370" y="10150"/>
                  </a:cubicBezTo>
                  <a:cubicBezTo>
                    <a:pt x="7224" y="9881"/>
                    <a:pt x="7516" y="9727"/>
                    <a:pt x="7808" y="95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2" name="Line"/>
            <p:cNvSpPr/>
            <p:nvPr/>
          </p:nvSpPr>
          <p:spPr>
            <a:xfrm>
              <a:off x="10140949" y="2717800"/>
              <a:ext cx="152401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3" name="Line"/>
            <p:cNvSpPr/>
            <p:nvPr/>
          </p:nvSpPr>
          <p:spPr>
            <a:xfrm>
              <a:off x="10172700" y="2724150"/>
              <a:ext cx="1016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650" y="1938"/>
                    <a:pt x="11700" y="3877"/>
                    <a:pt x="8100" y="7477"/>
                  </a:cubicBezTo>
                  <a:cubicBezTo>
                    <a:pt x="4500" y="11077"/>
                    <a:pt x="2250" y="1633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4" name="Line"/>
            <p:cNvSpPr/>
            <p:nvPr/>
          </p:nvSpPr>
          <p:spPr>
            <a:xfrm>
              <a:off x="10400508" y="2473822"/>
              <a:ext cx="140493" cy="320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1496" fill="norm" stroke="1" extrusionOk="0">
                  <a:moveTo>
                    <a:pt x="21083" y="180"/>
                  </a:moveTo>
                  <a:cubicBezTo>
                    <a:pt x="19495" y="38"/>
                    <a:pt x="17907" y="-104"/>
                    <a:pt x="15842" y="109"/>
                  </a:cubicBezTo>
                  <a:cubicBezTo>
                    <a:pt x="13777" y="322"/>
                    <a:pt x="11236" y="891"/>
                    <a:pt x="8377" y="2951"/>
                  </a:cubicBezTo>
                  <a:cubicBezTo>
                    <a:pt x="5518" y="5012"/>
                    <a:pt x="2342" y="8564"/>
                    <a:pt x="912" y="11478"/>
                  </a:cubicBezTo>
                  <a:cubicBezTo>
                    <a:pt x="-517" y="14391"/>
                    <a:pt x="-199" y="16664"/>
                    <a:pt x="1389" y="18228"/>
                  </a:cubicBezTo>
                  <a:cubicBezTo>
                    <a:pt x="2977" y="19791"/>
                    <a:pt x="5836" y="20643"/>
                    <a:pt x="8695" y="214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5" name="Line"/>
            <p:cNvSpPr/>
            <p:nvPr/>
          </p:nvSpPr>
          <p:spPr>
            <a:xfrm>
              <a:off x="10558556" y="2540363"/>
              <a:ext cx="77694" cy="247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4" h="21254" fill="norm" stroke="1" extrusionOk="0">
                  <a:moveTo>
                    <a:pt x="20864" y="513"/>
                  </a:moveTo>
                  <a:cubicBezTo>
                    <a:pt x="18022" y="150"/>
                    <a:pt x="15180" y="-213"/>
                    <a:pt x="10917" y="150"/>
                  </a:cubicBezTo>
                  <a:cubicBezTo>
                    <a:pt x="6653" y="513"/>
                    <a:pt x="969" y="1602"/>
                    <a:pt x="117" y="3871"/>
                  </a:cubicBezTo>
                  <a:cubicBezTo>
                    <a:pt x="-736" y="6140"/>
                    <a:pt x="3243" y="9589"/>
                    <a:pt x="6653" y="11948"/>
                  </a:cubicBezTo>
                  <a:cubicBezTo>
                    <a:pt x="10064" y="14308"/>
                    <a:pt x="12906" y="15579"/>
                    <a:pt x="14611" y="16668"/>
                  </a:cubicBezTo>
                  <a:cubicBezTo>
                    <a:pt x="16317" y="17757"/>
                    <a:pt x="16885" y="18664"/>
                    <a:pt x="16317" y="19481"/>
                  </a:cubicBezTo>
                  <a:cubicBezTo>
                    <a:pt x="15748" y="20298"/>
                    <a:pt x="14043" y="21024"/>
                    <a:pt x="11769" y="21205"/>
                  </a:cubicBezTo>
                  <a:cubicBezTo>
                    <a:pt x="9496" y="21387"/>
                    <a:pt x="6653" y="21024"/>
                    <a:pt x="3811" y="206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6" name="Line"/>
            <p:cNvSpPr/>
            <p:nvPr/>
          </p:nvSpPr>
          <p:spPr>
            <a:xfrm>
              <a:off x="10547350" y="2540000"/>
              <a:ext cx="1841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7" name="Line"/>
            <p:cNvSpPr/>
            <p:nvPr/>
          </p:nvSpPr>
          <p:spPr>
            <a:xfrm>
              <a:off x="10725149" y="2489200"/>
              <a:ext cx="123163" cy="31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7" h="21600" fill="norm" stroke="1" extrusionOk="0">
                  <a:moveTo>
                    <a:pt x="9720" y="0"/>
                  </a:moveTo>
                  <a:cubicBezTo>
                    <a:pt x="13680" y="2792"/>
                    <a:pt x="17640" y="5584"/>
                    <a:pt x="19620" y="8449"/>
                  </a:cubicBezTo>
                  <a:cubicBezTo>
                    <a:pt x="21600" y="11314"/>
                    <a:pt x="21600" y="14253"/>
                    <a:pt x="18000" y="16457"/>
                  </a:cubicBezTo>
                  <a:cubicBezTo>
                    <a:pt x="14400" y="18661"/>
                    <a:pt x="7200" y="2013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8" name="Line"/>
            <p:cNvSpPr/>
            <p:nvPr/>
          </p:nvSpPr>
          <p:spPr>
            <a:xfrm>
              <a:off x="9182099" y="2621418"/>
              <a:ext cx="171451" cy="2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7" fill="norm" stroke="1" extrusionOk="0">
                  <a:moveTo>
                    <a:pt x="0" y="20827"/>
                  </a:moveTo>
                  <a:cubicBezTo>
                    <a:pt x="2667" y="10858"/>
                    <a:pt x="5333" y="889"/>
                    <a:pt x="8933" y="58"/>
                  </a:cubicBezTo>
                  <a:cubicBezTo>
                    <a:pt x="12533" y="-773"/>
                    <a:pt x="17067" y="7535"/>
                    <a:pt x="21600" y="158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9" name="Line"/>
            <p:cNvSpPr/>
            <p:nvPr/>
          </p:nvSpPr>
          <p:spPr>
            <a:xfrm>
              <a:off x="9201150" y="2774950"/>
              <a:ext cx="1206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0" name="Line"/>
            <p:cNvSpPr/>
            <p:nvPr/>
          </p:nvSpPr>
          <p:spPr>
            <a:xfrm>
              <a:off x="6225116" y="0"/>
              <a:ext cx="1616458" cy="1495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581" fill="norm" stroke="1" extrusionOk="0">
                  <a:moveTo>
                    <a:pt x="14880" y="1650"/>
                  </a:moveTo>
                  <a:cubicBezTo>
                    <a:pt x="14880" y="1497"/>
                    <a:pt x="14880" y="1344"/>
                    <a:pt x="14880" y="1192"/>
                  </a:cubicBezTo>
                  <a:cubicBezTo>
                    <a:pt x="14880" y="1039"/>
                    <a:pt x="14880" y="886"/>
                    <a:pt x="14809" y="779"/>
                  </a:cubicBezTo>
                  <a:cubicBezTo>
                    <a:pt x="14739" y="672"/>
                    <a:pt x="14598" y="611"/>
                    <a:pt x="14132" y="519"/>
                  </a:cubicBezTo>
                  <a:cubicBezTo>
                    <a:pt x="13666" y="428"/>
                    <a:pt x="12875" y="306"/>
                    <a:pt x="12127" y="290"/>
                  </a:cubicBezTo>
                  <a:cubicBezTo>
                    <a:pt x="11379" y="275"/>
                    <a:pt x="10673" y="367"/>
                    <a:pt x="9939" y="565"/>
                  </a:cubicBezTo>
                  <a:cubicBezTo>
                    <a:pt x="9205" y="764"/>
                    <a:pt x="8442" y="1069"/>
                    <a:pt x="7722" y="1482"/>
                  </a:cubicBezTo>
                  <a:cubicBezTo>
                    <a:pt x="7002" y="1894"/>
                    <a:pt x="6325" y="2414"/>
                    <a:pt x="5732" y="2979"/>
                  </a:cubicBezTo>
                  <a:cubicBezTo>
                    <a:pt x="5139" y="3544"/>
                    <a:pt x="4631" y="4155"/>
                    <a:pt x="4122" y="4888"/>
                  </a:cubicBezTo>
                  <a:cubicBezTo>
                    <a:pt x="3614" y="5621"/>
                    <a:pt x="3106" y="6477"/>
                    <a:pt x="2682" y="7287"/>
                  </a:cubicBezTo>
                  <a:cubicBezTo>
                    <a:pt x="2259" y="8096"/>
                    <a:pt x="1920" y="8860"/>
                    <a:pt x="1525" y="9792"/>
                  </a:cubicBezTo>
                  <a:cubicBezTo>
                    <a:pt x="1129" y="10724"/>
                    <a:pt x="678" y="11823"/>
                    <a:pt x="395" y="12771"/>
                  </a:cubicBezTo>
                  <a:cubicBezTo>
                    <a:pt x="113" y="13718"/>
                    <a:pt x="0" y="14512"/>
                    <a:pt x="0" y="15261"/>
                  </a:cubicBezTo>
                  <a:cubicBezTo>
                    <a:pt x="0" y="16009"/>
                    <a:pt x="113" y="16712"/>
                    <a:pt x="438" y="17399"/>
                  </a:cubicBezTo>
                  <a:cubicBezTo>
                    <a:pt x="762" y="18087"/>
                    <a:pt x="1299" y="18759"/>
                    <a:pt x="1906" y="19263"/>
                  </a:cubicBezTo>
                  <a:cubicBezTo>
                    <a:pt x="2513" y="19767"/>
                    <a:pt x="3191" y="20103"/>
                    <a:pt x="3925" y="20424"/>
                  </a:cubicBezTo>
                  <a:cubicBezTo>
                    <a:pt x="4659" y="20745"/>
                    <a:pt x="5449" y="21050"/>
                    <a:pt x="6296" y="21249"/>
                  </a:cubicBezTo>
                  <a:cubicBezTo>
                    <a:pt x="7144" y="21447"/>
                    <a:pt x="8047" y="21539"/>
                    <a:pt x="8979" y="21569"/>
                  </a:cubicBezTo>
                  <a:cubicBezTo>
                    <a:pt x="9911" y="21600"/>
                    <a:pt x="10871" y="21569"/>
                    <a:pt x="11859" y="21478"/>
                  </a:cubicBezTo>
                  <a:cubicBezTo>
                    <a:pt x="12847" y="21386"/>
                    <a:pt x="13864" y="21233"/>
                    <a:pt x="14838" y="21020"/>
                  </a:cubicBezTo>
                  <a:cubicBezTo>
                    <a:pt x="15812" y="20806"/>
                    <a:pt x="16744" y="20531"/>
                    <a:pt x="17562" y="20164"/>
                  </a:cubicBezTo>
                  <a:cubicBezTo>
                    <a:pt x="18381" y="19797"/>
                    <a:pt x="19087" y="19339"/>
                    <a:pt x="19666" y="18743"/>
                  </a:cubicBezTo>
                  <a:cubicBezTo>
                    <a:pt x="20245" y="18148"/>
                    <a:pt x="20696" y="17414"/>
                    <a:pt x="21035" y="16467"/>
                  </a:cubicBezTo>
                  <a:cubicBezTo>
                    <a:pt x="21374" y="15520"/>
                    <a:pt x="21600" y="14359"/>
                    <a:pt x="21558" y="13275"/>
                  </a:cubicBezTo>
                  <a:cubicBezTo>
                    <a:pt x="21515" y="12190"/>
                    <a:pt x="21205" y="11182"/>
                    <a:pt x="20781" y="10113"/>
                  </a:cubicBezTo>
                  <a:cubicBezTo>
                    <a:pt x="20358" y="9043"/>
                    <a:pt x="19821" y="7913"/>
                    <a:pt x="19327" y="6981"/>
                  </a:cubicBezTo>
                  <a:cubicBezTo>
                    <a:pt x="18833" y="6049"/>
                    <a:pt x="18381" y="5316"/>
                    <a:pt x="17788" y="4674"/>
                  </a:cubicBezTo>
                  <a:cubicBezTo>
                    <a:pt x="17195" y="4033"/>
                    <a:pt x="16461" y="3483"/>
                    <a:pt x="15699" y="2887"/>
                  </a:cubicBezTo>
                  <a:cubicBezTo>
                    <a:pt x="14936" y="2291"/>
                    <a:pt x="14146" y="1650"/>
                    <a:pt x="13708" y="1161"/>
                  </a:cubicBezTo>
                  <a:cubicBezTo>
                    <a:pt x="13271" y="672"/>
                    <a:pt x="13186" y="336"/>
                    <a:pt x="1310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1" name="Line"/>
            <p:cNvSpPr/>
            <p:nvPr/>
          </p:nvSpPr>
          <p:spPr>
            <a:xfrm>
              <a:off x="0" y="3200399"/>
              <a:ext cx="10267950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6400"/>
                  </a:moveTo>
                  <a:cubicBezTo>
                    <a:pt x="36" y="15467"/>
                    <a:pt x="71" y="14533"/>
                    <a:pt x="167" y="13733"/>
                  </a:cubicBezTo>
                  <a:cubicBezTo>
                    <a:pt x="263" y="12933"/>
                    <a:pt x="419" y="12267"/>
                    <a:pt x="570" y="11667"/>
                  </a:cubicBezTo>
                  <a:cubicBezTo>
                    <a:pt x="721" y="11067"/>
                    <a:pt x="868" y="10533"/>
                    <a:pt x="1017" y="10000"/>
                  </a:cubicBezTo>
                  <a:cubicBezTo>
                    <a:pt x="1167" y="9467"/>
                    <a:pt x="1318" y="8933"/>
                    <a:pt x="1483" y="8467"/>
                  </a:cubicBezTo>
                  <a:cubicBezTo>
                    <a:pt x="1647" y="8000"/>
                    <a:pt x="1826" y="7600"/>
                    <a:pt x="1979" y="7400"/>
                  </a:cubicBezTo>
                  <a:cubicBezTo>
                    <a:pt x="2133" y="7200"/>
                    <a:pt x="2262" y="7200"/>
                    <a:pt x="2400" y="7133"/>
                  </a:cubicBezTo>
                  <a:cubicBezTo>
                    <a:pt x="2538" y="7067"/>
                    <a:pt x="2685" y="6933"/>
                    <a:pt x="2830" y="6800"/>
                  </a:cubicBezTo>
                  <a:cubicBezTo>
                    <a:pt x="2974" y="6667"/>
                    <a:pt x="3117" y="6533"/>
                    <a:pt x="3273" y="6467"/>
                  </a:cubicBezTo>
                  <a:cubicBezTo>
                    <a:pt x="3429" y="6400"/>
                    <a:pt x="3598" y="6400"/>
                    <a:pt x="3774" y="6400"/>
                  </a:cubicBezTo>
                  <a:cubicBezTo>
                    <a:pt x="3950" y="6400"/>
                    <a:pt x="4132" y="6400"/>
                    <a:pt x="4321" y="6267"/>
                  </a:cubicBezTo>
                  <a:cubicBezTo>
                    <a:pt x="4511" y="6133"/>
                    <a:pt x="4706" y="5867"/>
                    <a:pt x="4853" y="5733"/>
                  </a:cubicBezTo>
                  <a:cubicBezTo>
                    <a:pt x="5000" y="5600"/>
                    <a:pt x="5098" y="5600"/>
                    <a:pt x="5254" y="5467"/>
                  </a:cubicBezTo>
                  <a:cubicBezTo>
                    <a:pt x="5410" y="5333"/>
                    <a:pt x="5624" y="5067"/>
                    <a:pt x="5797" y="4867"/>
                  </a:cubicBezTo>
                  <a:cubicBezTo>
                    <a:pt x="5971" y="4667"/>
                    <a:pt x="6105" y="4533"/>
                    <a:pt x="6229" y="4400"/>
                  </a:cubicBezTo>
                  <a:cubicBezTo>
                    <a:pt x="6354" y="4267"/>
                    <a:pt x="6470" y="4133"/>
                    <a:pt x="6586" y="4067"/>
                  </a:cubicBezTo>
                  <a:cubicBezTo>
                    <a:pt x="6701" y="4000"/>
                    <a:pt x="6817" y="4000"/>
                    <a:pt x="6937" y="3933"/>
                  </a:cubicBezTo>
                  <a:cubicBezTo>
                    <a:pt x="7058" y="3867"/>
                    <a:pt x="7182" y="3733"/>
                    <a:pt x="7314" y="3533"/>
                  </a:cubicBezTo>
                  <a:cubicBezTo>
                    <a:pt x="7445" y="3333"/>
                    <a:pt x="7583" y="3067"/>
                    <a:pt x="7717" y="2867"/>
                  </a:cubicBezTo>
                  <a:cubicBezTo>
                    <a:pt x="7850" y="2667"/>
                    <a:pt x="7979" y="2533"/>
                    <a:pt x="8115" y="2400"/>
                  </a:cubicBezTo>
                  <a:cubicBezTo>
                    <a:pt x="8251" y="2267"/>
                    <a:pt x="8393" y="2133"/>
                    <a:pt x="8529" y="2000"/>
                  </a:cubicBezTo>
                  <a:cubicBezTo>
                    <a:pt x="8665" y="1867"/>
                    <a:pt x="8794" y="1733"/>
                    <a:pt x="8934" y="1600"/>
                  </a:cubicBezTo>
                  <a:cubicBezTo>
                    <a:pt x="9075" y="1467"/>
                    <a:pt x="9226" y="1333"/>
                    <a:pt x="9375" y="1200"/>
                  </a:cubicBezTo>
                  <a:cubicBezTo>
                    <a:pt x="9524" y="1067"/>
                    <a:pt x="9671" y="933"/>
                    <a:pt x="9823" y="800"/>
                  </a:cubicBezTo>
                  <a:cubicBezTo>
                    <a:pt x="9974" y="667"/>
                    <a:pt x="10130" y="533"/>
                    <a:pt x="10281" y="467"/>
                  </a:cubicBezTo>
                  <a:cubicBezTo>
                    <a:pt x="10433" y="400"/>
                    <a:pt x="10580" y="400"/>
                    <a:pt x="10738" y="333"/>
                  </a:cubicBezTo>
                  <a:cubicBezTo>
                    <a:pt x="10896" y="267"/>
                    <a:pt x="11065" y="133"/>
                    <a:pt x="11230" y="67"/>
                  </a:cubicBezTo>
                  <a:cubicBezTo>
                    <a:pt x="11394" y="0"/>
                    <a:pt x="11555" y="0"/>
                    <a:pt x="11719" y="0"/>
                  </a:cubicBezTo>
                  <a:cubicBezTo>
                    <a:pt x="11884" y="0"/>
                    <a:pt x="12053" y="0"/>
                    <a:pt x="12218" y="0"/>
                  </a:cubicBezTo>
                  <a:cubicBezTo>
                    <a:pt x="12383" y="0"/>
                    <a:pt x="12543" y="0"/>
                    <a:pt x="12712" y="67"/>
                  </a:cubicBezTo>
                  <a:cubicBezTo>
                    <a:pt x="12882" y="133"/>
                    <a:pt x="13060" y="267"/>
                    <a:pt x="13233" y="400"/>
                  </a:cubicBezTo>
                  <a:cubicBezTo>
                    <a:pt x="13407" y="533"/>
                    <a:pt x="13576" y="667"/>
                    <a:pt x="13750" y="867"/>
                  </a:cubicBezTo>
                  <a:cubicBezTo>
                    <a:pt x="13924" y="1067"/>
                    <a:pt x="14102" y="1333"/>
                    <a:pt x="14269" y="1533"/>
                  </a:cubicBezTo>
                  <a:cubicBezTo>
                    <a:pt x="14436" y="1733"/>
                    <a:pt x="14591" y="1867"/>
                    <a:pt x="14761" y="2133"/>
                  </a:cubicBezTo>
                  <a:cubicBezTo>
                    <a:pt x="14930" y="2400"/>
                    <a:pt x="15112" y="2800"/>
                    <a:pt x="15286" y="3133"/>
                  </a:cubicBezTo>
                  <a:cubicBezTo>
                    <a:pt x="15460" y="3467"/>
                    <a:pt x="15624" y="3733"/>
                    <a:pt x="15791" y="4067"/>
                  </a:cubicBezTo>
                  <a:cubicBezTo>
                    <a:pt x="15958" y="4400"/>
                    <a:pt x="16128" y="4800"/>
                    <a:pt x="16286" y="5133"/>
                  </a:cubicBezTo>
                  <a:cubicBezTo>
                    <a:pt x="16444" y="5467"/>
                    <a:pt x="16591" y="5733"/>
                    <a:pt x="16749" y="6067"/>
                  </a:cubicBezTo>
                  <a:cubicBezTo>
                    <a:pt x="16907" y="6400"/>
                    <a:pt x="17076" y="6800"/>
                    <a:pt x="17239" y="7200"/>
                  </a:cubicBezTo>
                  <a:cubicBezTo>
                    <a:pt x="17401" y="7600"/>
                    <a:pt x="17557" y="8000"/>
                    <a:pt x="17780" y="8600"/>
                  </a:cubicBezTo>
                  <a:cubicBezTo>
                    <a:pt x="18002" y="9200"/>
                    <a:pt x="18292" y="10000"/>
                    <a:pt x="18512" y="10600"/>
                  </a:cubicBezTo>
                  <a:cubicBezTo>
                    <a:pt x="18732" y="11200"/>
                    <a:pt x="18884" y="11600"/>
                    <a:pt x="19029" y="12067"/>
                  </a:cubicBezTo>
                  <a:cubicBezTo>
                    <a:pt x="19173" y="12533"/>
                    <a:pt x="19311" y="13067"/>
                    <a:pt x="19507" y="13800"/>
                  </a:cubicBezTo>
                  <a:cubicBezTo>
                    <a:pt x="19703" y="14533"/>
                    <a:pt x="19957" y="15467"/>
                    <a:pt x="20211" y="16400"/>
                  </a:cubicBezTo>
                  <a:cubicBezTo>
                    <a:pt x="20465" y="17333"/>
                    <a:pt x="20718" y="18267"/>
                    <a:pt x="20950" y="19133"/>
                  </a:cubicBezTo>
                  <a:cubicBezTo>
                    <a:pt x="21181" y="20000"/>
                    <a:pt x="21391" y="2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2" name="Line"/>
            <p:cNvSpPr/>
            <p:nvPr/>
          </p:nvSpPr>
          <p:spPr>
            <a:xfrm>
              <a:off x="127264" y="3790393"/>
              <a:ext cx="228336" cy="459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24" fill="norm" stroke="1" extrusionOk="0">
                  <a:moveTo>
                    <a:pt x="15575" y="2393"/>
                  </a:moveTo>
                  <a:cubicBezTo>
                    <a:pt x="16175" y="1998"/>
                    <a:pt x="16775" y="1604"/>
                    <a:pt x="17475" y="1259"/>
                  </a:cubicBezTo>
                  <a:cubicBezTo>
                    <a:pt x="18175" y="913"/>
                    <a:pt x="18975" y="617"/>
                    <a:pt x="18875" y="371"/>
                  </a:cubicBezTo>
                  <a:cubicBezTo>
                    <a:pt x="18775" y="124"/>
                    <a:pt x="17775" y="-73"/>
                    <a:pt x="15275" y="26"/>
                  </a:cubicBezTo>
                  <a:cubicBezTo>
                    <a:pt x="12775" y="124"/>
                    <a:pt x="8775" y="519"/>
                    <a:pt x="6275" y="815"/>
                  </a:cubicBezTo>
                  <a:cubicBezTo>
                    <a:pt x="3775" y="1111"/>
                    <a:pt x="2775" y="1308"/>
                    <a:pt x="2075" y="1653"/>
                  </a:cubicBezTo>
                  <a:cubicBezTo>
                    <a:pt x="1375" y="1998"/>
                    <a:pt x="975" y="2491"/>
                    <a:pt x="775" y="4069"/>
                  </a:cubicBezTo>
                  <a:cubicBezTo>
                    <a:pt x="575" y="5648"/>
                    <a:pt x="575" y="8311"/>
                    <a:pt x="475" y="10826"/>
                  </a:cubicBezTo>
                  <a:cubicBezTo>
                    <a:pt x="375" y="13341"/>
                    <a:pt x="175" y="15708"/>
                    <a:pt x="75" y="17237"/>
                  </a:cubicBezTo>
                  <a:cubicBezTo>
                    <a:pt x="-25" y="18765"/>
                    <a:pt x="-25" y="19456"/>
                    <a:pt x="75" y="20048"/>
                  </a:cubicBezTo>
                  <a:cubicBezTo>
                    <a:pt x="175" y="20639"/>
                    <a:pt x="375" y="21132"/>
                    <a:pt x="1275" y="21330"/>
                  </a:cubicBezTo>
                  <a:cubicBezTo>
                    <a:pt x="2175" y="21527"/>
                    <a:pt x="3775" y="21428"/>
                    <a:pt x="7275" y="20886"/>
                  </a:cubicBezTo>
                  <a:cubicBezTo>
                    <a:pt x="10775" y="20343"/>
                    <a:pt x="16175" y="19357"/>
                    <a:pt x="21575" y="183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3" name="Line"/>
            <p:cNvSpPr/>
            <p:nvPr/>
          </p:nvSpPr>
          <p:spPr>
            <a:xfrm>
              <a:off x="139699" y="4025899"/>
              <a:ext cx="1333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29" y="15600"/>
                    <a:pt x="2057" y="9600"/>
                    <a:pt x="5657" y="6000"/>
                  </a:cubicBezTo>
                  <a:cubicBezTo>
                    <a:pt x="9257" y="2400"/>
                    <a:pt x="15429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4" name="Line"/>
            <p:cNvSpPr/>
            <p:nvPr/>
          </p:nvSpPr>
          <p:spPr>
            <a:xfrm>
              <a:off x="401058" y="3725927"/>
              <a:ext cx="214892" cy="467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413" fill="norm" stroke="1" extrusionOk="0">
                  <a:moveTo>
                    <a:pt x="21499" y="1523"/>
                  </a:moveTo>
                  <a:cubicBezTo>
                    <a:pt x="21287" y="1038"/>
                    <a:pt x="21075" y="554"/>
                    <a:pt x="20440" y="263"/>
                  </a:cubicBezTo>
                  <a:cubicBezTo>
                    <a:pt x="19805" y="-27"/>
                    <a:pt x="18746" y="-124"/>
                    <a:pt x="16205" y="215"/>
                  </a:cubicBezTo>
                  <a:cubicBezTo>
                    <a:pt x="13664" y="554"/>
                    <a:pt x="9640" y="1329"/>
                    <a:pt x="7311" y="2201"/>
                  </a:cubicBezTo>
                  <a:cubicBezTo>
                    <a:pt x="4981" y="3072"/>
                    <a:pt x="4346" y="4041"/>
                    <a:pt x="3711" y="5688"/>
                  </a:cubicBezTo>
                  <a:cubicBezTo>
                    <a:pt x="3075" y="7334"/>
                    <a:pt x="2440" y="9659"/>
                    <a:pt x="1805" y="11984"/>
                  </a:cubicBezTo>
                  <a:cubicBezTo>
                    <a:pt x="1170" y="14308"/>
                    <a:pt x="534" y="16633"/>
                    <a:pt x="217" y="18183"/>
                  </a:cubicBezTo>
                  <a:cubicBezTo>
                    <a:pt x="-101" y="19733"/>
                    <a:pt x="-101" y="20507"/>
                    <a:pt x="428" y="20943"/>
                  </a:cubicBezTo>
                  <a:cubicBezTo>
                    <a:pt x="958" y="21379"/>
                    <a:pt x="2017" y="21476"/>
                    <a:pt x="4770" y="21379"/>
                  </a:cubicBezTo>
                  <a:cubicBezTo>
                    <a:pt x="7523" y="21282"/>
                    <a:pt x="11970" y="20992"/>
                    <a:pt x="16417" y="207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5" name="Line"/>
            <p:cNvSpPr/>
            <p:nvPr/>
          </p:nvSpPr>
          <p:spPr>
            <a:xfrm>
              <a:off x="692150" y="3896959"/>
              <a:ext cx="131978" cy="567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513" fill="norm" stroke="1" extrusionOk="0">
                  <a:moveTo>
                    <a:pt x="0" y="5855"/>
                  </a:moveTo>
                  <a:cubicBezTo>
                    <a:pt x="343" y="8264"/>
                    <a:pt x="686" y="10673"/>
                    <a:pt x="857" y="13122"/>
                  </a:cubicBezTo>
                  <a:cubicBezTo>
                    <a:pt x="1029" y="15571"/>
                    <a:pt x="1029" y="18060"/>
                    <a:pt x="1029" y="19546"/>
                  </a:cubicBezTo>
                  <a:cubicBezTo>
                    <a:pt x="1029" y="21031"/>
                    <a:pt x="1029" y="21513"/>
                    <a:pt x="1029" y="21513"/>
                  </a:cubicBezTo>
                  <a:cubicBezTo>
                    <a:pt x="1029" y="21513"/>
                    <a:pt x="1029" y="21031"/>
                    <a:pt x="1029" y="19184"/>
                  </a:cubicBezTo>
                  <a:cubicBezTo>
                    <a:pt x="1029" y="17338"/>
                    <a:pt x="1029" y="14126"/>
                    <a:pt x="1714" y="11315"/>
                  </a:cubicBezTo>
                  <a:cubicBezTo>
                    <a:pt x="2400" y="8505"/>
                    <a:pt x="3771" y="6096"/>
                    <a:pt x="5314" y="4490"/>
                  </a:cubicBezTo>
                  <a:cubicBezTo>
                    <a:pt x="6857" y="2884"/>
                    <a:pt x="8571" y="2081"/>
                    <a:pt x="10114" y="1479"/>
                  </a:cubicBezTo>
                  <a:cubicBezTo>
                    <a:pt x="11657" y="877"/>
                    <a:pt x="13029" y="475"/>
                    <a:pt x="14914" y="234"/>
                  </a:cubicBezTo>
                  <a:cubicBezTo>
                    <a:pt x="16800" y="-7"/>
                    <a:pt x="19200" y="-87"/>
                    <a:pt x="20400" y="114"/>
                  </a:cubicBezTo>
                  <a:cubicBezTo>
                    <a:pt x="21600" y="314"/>
                    <a:pt x="21600" y="796"/>
                    <a:pt x="20914" y="1880"/>
                  </a:cubicBezTo>
                  <a:cubicBezTo>
                    <a:pt x="20229" y="2964"/>
                    <a:pt x="18857" y="4651"/>
                    <a:pt x="17657" y="5654"/>
                  </a:cubicBezTo>
                  <a:cubicBezTo>
                    <a:pt x="16457" y="6658"/>
                    <a:pt x="15429" y="6979"/>
                    <a:pt x="13886" y="7180"/>
                  </a:cubicBezTo>
                  <a:cubicBezTo>
                    <a:pt x="12343" y="7381"/>
                    <a:pt x="10286" y="7461"/>
                    <a:pt x="8571" y="7381"/>
                  </a:cubicBezTo>
                  <a:cubicBezTo>
                    <a:pt x="6857" y="7300"/>
                    <a:pt x="5486" y="7059"/>
                    <a:pt x="4286" y="6738"/>
                  </a:cubicBezTo>
                  <a:cubicBezTo>
                    <a:pt x="3086" y="6417"/>
                    <a:pt x="2057" y="6016"/>
                    <a:pt x="1714" y="5815"/>
                  </a:cubicBezTo>
                  <a:cubicBezTo>
                    <a:pt x="1371" y="5614"/>
                    <a:pt x="1714" y="5614"/>
                    <a:pt x="2057" y="56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6" name="Line"/>
            <p:cNvSpPr/>
            <p:nvPr/>
          </p:nvSpPr>
          <p:spPr>
            <a:xfrm>
              <a:off x="812800" y="4102099"/>
              <a:ext cx="10795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812" y="2400"/>
                    <a:pt x="7624" y="4800"/>
                    <a:pt x="11224" y="8400"/>
                  </a:cubicBezTo>
                  <a:cubicBezTo>
                    <a:pt x="14824" y="12000"/>
                    <a:pt x="18212" y="16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7" name="Line"/>
            <p:cNvSpPr/>
            <p:nvPr/>
          </p:nvSpPr>
          <p:spPr>
            <a:xfrm>
              <a:off x="831850" y="4083050"/>
              <a:ext cx="76200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8" name="Line"/>
            <p:cNvSpPr/>
            <p:nvPr/>
          </p:nvSpPr>
          <p:spPr>
            <a:xfrm>
              <a:off x="736600" y="3705968"/>
              <a:ext cx="127000" cy="123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8" fill="norm" stroke="1" extrusionOk="0">
                  <a:moveTo>
                    <a:pt x="0" y="15796"/>
                  </a:moveTo>
                  <a:cubicBezTo>
                    <a:pt x="1800" y="12135"/>
                    <a:pt x="3600" y="8474"/>
                    <a:pt x="5580" y="5546"/>
                  </a:cubicBezTo>
                  <a:cubicBezTo>
                    <a:pt x="7560" y="2617"/>
                    <a:pt x="9720" y="420"/>
                    <a:pt x="11340" y="54"/>
                  </a:cubicBezTo>
                  <a:cubicBezTo>
                    <a:pt x="12960" y="-312"/>
                    <a:pt x="14040" y="1152"/>
                    <a:pt x="15660" y="4996"/>
                  </a:cubicBezTo>
                  <a:cubicBezTo>
                    <a:pt x="17280" y="8841"/>
                    <a:pt x="19440" y="15064"/>
                    <a:pt x="21600" y="212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9" name="Line"/>
            <p:cNvSpPr/>
            <p:nvPr/>
          </p:nvSpPr>
          <p:spPr>
            <a:xfrm>
              <a:off x="976689" y="3867150"/>
              <a:ext cx="109161" cy="256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8" h="21423" fill="norm" stroke="1" extrusionOk="0">
                  <a:moveTo>
                    <a:pt x="21018" y="3718"/>
                  </a:moveTo>
                  <a:cubicBezTo>
                    <a:pt x="21018" y="2833"/>
                    <a:pt x="21018" y="1948"/>
                    <a:pt x="20203" y="1239"/>
                  </a:cubicBezTo>
                  <a:cubicBezTo>
                    <a:pt x="19388" y="531"/>
                    <a:pt x="17758" y="0"/>
                    <a:pt x="16127" y="0"/>
                  </a:cubicBezTo>
                  <a:cubicBezTo>
                    <a:pt x="14497" y="0"/>
                    <a:pt x="12867" y="531"/>
                    <a:pt x="10218" y="2567"/>
                  </a:cubicBezTo>
                  <a:cubicBezTo>
                    <a:pt x="7569" y="4603"/>
                    <a:pt x="3901" y="8144"/>
                    <a:pt x="1863" y="10977"/>
                  </a:cubicBezTo>
                  <a:cubicBezTo>
                    <a:pt x="-174" y="13810"/>
                    <a:pt x="-582" y="15934"/>
                    <a:pt x="844" y="17616"/>
                  </a:cubicBezTo>
                  <a:cubicBezTo>
                    <a:pt x="2271" y="19298"/>
                    <a:pt x="5531" y="20538"/>
                    <a:pt x="8180" y="21069"/>
                  </a:cubicBezTo>
                  <a:cubicBezTo>
                    <a:pt x="10829" y="21600"/>
                    <a:pt x="12867" y="21423"/>
                    <a:pt x="14905" y="212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0" name="Line"/>
            <p:cNvSpPr/>
            <p:nvPr/>
          </p:nvSpPr>
          <p:spPr>
            <a:xfrm>
              <a:off x="1117055" y="3905250"/>
              <a:ext cx="197395" cy="19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17293" y="0"/>
                  </a:moveTo>
                  <a:cubicBezTo>
                    <a:pt x="16144" y="4413"/>
                    <a:pt x="14995" y="8826"/>
                    <a:pt x="12812" y="12426"/>
                  </a:cubicBezTo>
                  <a:cubicBezTo>
                    <a:pt x="10629" y="16026"/>
                    <a:pt x="7412" y="18813"/>
                    <a:pt x="5229" y="20206"/>
                  </a:cubicBezTo>
                  <a:cubicBezTo>
                    <a:pt x="3046" y="21600"/>
                    <a:pt x="1897" y="21600"/>
                    <a:pt x="1093" y="20903"/>
                  </a:cubicBezTo>
                  <a:cubicBezTo>
                    <a:pt x="289" y="20206"/>
                    <a:pt x="-171" y="18813"/>
                    <a:pt x="59" y="16839"/>
                  </a:cubicBezTo>
                  <a:cubicBezTo>
                    <a:pt x="289" y="14865"/>
                    <a:pt x="1208" y="12310"/>
                    <a:pt x="2931" y="11148"/>
                  </a:cubicBezTo>
                  <a:cubicBezTo>
                    <a:pt x="4655" y="9987"/>
                    <a:pt x="7182" y="10219"/>
                    <a:pt x="10399" y="12194"/>
                  </a:cubicBezTo>
                  <a:cubicBezTo>
                    <a:pt x="13616" y="14168"/>
                    <a:pt x="17523" y="17884"/>
                    <a:pt x="2142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1" name="Line"/>
            <p:cNvSpPr/>
            <p:nvPr/>
          </p:nvSpPr>
          <p:spPr>
            <a:xfrm>
              <a:off x="1416050" y="3820806"/>
              <a:ext cx="108480" cy="293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7" h="21429" fill="norm" stroke="1" extrusionOk="0">
                  <a:moveTo>
                    <a:pt x="0" y="138"/>
                  </a:moveTo>
                  <a:cubicBezTo>
                    <a:pt x="4075" y="-17"/>
                    <a:pt x="8151" y="-171"/>
                    <a:pt x="11615" y="446"/>
                  </a:cubicBezTo>
                  <a:cubicBezTo>
                    <a:pt x="15079" y="1063"/>
                    <a:pt x="17932" y="2452"/>
                    <a:pt x="19562" y="4843"/>
                  </a:cubicBezTo>
                  <a:cubicBezTo>
                    <a:pt x="21192" y="7235"/>
                    <a:pt x="21600" y="10629"/>
                    <a:pt x="19155" y="13560"/>
                  </a:cubicBezTo>
                  <a:cubicBezTo>
                    <a:pt x="16709" y="16492"/>
                    <a:pt x="11411" y="18960"/>
                    <a:pt x="6113" y="214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2" name="Line"/>
            <p:cNvSpPr/>
            <p:nvPr/>
          </p:nvSpPr>
          <p:spPr>
            <a:xfrm>
              <a:off x="1574800" y="3632204"/>
              <a:ext cx="160460" cy="588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1438" fill="norm" stroke="1" extrusionOk="0">
                  <a:moveTo>
                    <a:pt x="0" y="2083"/>
                  </a:moveTo>
                  <a:cubicBezTo>
                    <a:pt x="842" y="1697"/>
                    <a:pt x="1683" y="1312"/>
                    <a:pt x="4488" y="926"/>
                  </a:cubicBezTo>
                  <a:cubicBezTo>
                    <a:pt x="7294" y="540"/>
                    <a:pt x="12062" y="154"/>
                    <a:pt x="15148" y="39"/>
                  </a:cubicBezTo>
                  <a:cubicBezTo>
                    <a:pt x="18234" y="-77"/>
                    <a:pt x="19636" y="77"/>
                    <a:pt x="20338" y="386"/>
                  </a:cubicBezTo>
                  <a:cubicBezTo>
                    <a:pt x="21039" y="694"/>
                    <a:pt x="21039" y="1157"/>
                    <a:pt x="20899" y="2970"/>
                  </a:cubicBezTo>
                  <a:cubicBezTo>
                    <a:pt x="20758" y="4783"/>
                    <a:pt x="20478" y="7946"/>
                    <a:pt x="20478" y="10877"/>
                  </a:cubicBezTo>
                  <a:cubicBezTo>
                    <a:pt x="20478" y="13809"/>
                    <a:pt x="20758" y="16509"/>
                    <a:pt x="20899" y="18052"/>
                  </a:cubicBezTo>
                  <a:cubicBezTo>
                    <a:pt x="21039" y="19594"/>
                    <a:pt x="21039" y="19980"/>
                    <a:pt x="21179" y="20404"/>
                  </a:cubicBezTo>
                  <a:cubicBezTo>
                    <a:pt x="21319" y="20829"/>
                    <a:pt x="21600" y="21292"/>
                    <a:pt x="19075" y="21407"/>
                  </a:cubicBezTo>
                  <a:cubicBezTo>
                    <a:pt x="16551" y="21523"/>
                    <a:pt x="11221" y="21292"/>
                    <a:pt x="5891" y="210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3" name="Line"/>
            <p:cNvSpPr/>
            <p:nvPr/>
          </p:nvSpPr>
          <p:spPr>
            <a:xfrm>
              <a:off x="101600" y="4521200"/>
              <a:ext cx="142875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44" y="21600"/>
                    <a:pt x="2688" y="21600"/>
                    <a:pt x="3936" y="20880"/>
                  </a:cubicBezTo>
                  <a:cubicBezTo>
                    <a:pt x="5184" y="20160"/>
                    <a:pt x="6336" y="18720"/>
                    <a:pt x="7440" y="17280"/>
                  </a:cubicBezTo>
                  <a:cubicBezTo>
                    <a:pt x="8544" y="15840"/>
                    <a:pt x="9600" y="14400"/>
                    <a:pt x="10656" y="12960"/>
                  </a:cubicBezTo>
                  <a:cubicBezTo>
                    <a:pt x="11712" y="11520"/>
                    <a:pt x="12768" y="10080"/>
                    <a:pt x="14128" y="8640"/>
                  </a:cubicBezTo>
                  <a:cubicBezTo>
                    <a:pt x="15488" y="7200"/>
                    <a:pt x="17152" y="5760"/>
                    <a:pt x="18448" y="4320"/>
                  </a:cubicBezTo>
                  <a:cubicBezTo>
                    <a:pt x="19744" y="2880"/>
                    <a:pt x="20672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4" name="Line"/>
            <p:cNvSpPr/>
            <p:nvPr/>
          </p:nvSpPr>
          <p:spPr>
            <a:xfrm>
              <a:off x="254000" y="4692649"/>
              <a:ext cx="7556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239" y="16800"/>
                    <a:pt x="4477" y="12000"/>
                    <a:pt x="6897" y="9200"/>
                  </a:cubicBezTo>
                  <a:cubicBezTo>
                    <a:pt x="9318" y="6400"/>
                    <a:pt x="11919" y="5600"/>
                    <a:pt x="14400" y="4400"/>
                  </a:cubicBezTo>
                  <a:cubicBezTo>
                    <a:pt x="16881" y="3200"/>
                    <a:pt x="19240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5" name="Line"/>
            <p:cNvSpPr/>
            <p:nvPr/>
          </p:nvSpPr>
          <p:spPr>
            <a:xfrm>
              <a:off x="2330449" y="3937000"/>
              <a:ext cx="15240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6" name="Line"/>
            <p:cNvSpPr/>
            <p:nvPr/>
          </p:nvSpPr>
          <p:spPr>
            <a:xfrm>
              <a:off x="2324099" y="4076699"/>
              <a:ext cx="158751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9257"/>
                  </a:moveTo>
                  <a:cubicBezTo>
                    <a:pt x="4320" y="15429"/>
                    <a:pt x="8640" y="21600"/>
                    <a:pt x="12240" y="20057"/>
                  </a:cubicBezTo>
                  <a:cubicBezTo>
                    <a:pt x="15840" y="18514"/>
                    <a:pt x="18720" y="92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7" name="Line"/>
            <p:cNvSpPr/>
            <p:nvPr/>
          </p:nvSpPr>
          <p:spPr>
            <a:xfrm>
              <a:off x="3181350" y="3728091"/>
              <a:ext cx="215900" cy="515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fill="norm" stroke="1" extrusionOk="0">
                  <a:moveTo>
                    <a:pt x="21600" y="1824"/>
                  </a:moveTo>
                  <a:cubicBezTo>
                    <a:pt x="21176" y="1384"/>
                    <a:pt x="20753" y="943"/>
                    <a:pt x="18529" y="634"/>
                  </a:cubicBezTo>
                  <a:cubicBezTo>
                    <a:pt x="16306" y="326"/>
                    <a:pt x="12282" y="149"/>
                    <a:pt x="9741" y="61"/>
                  </a:cubicBezTo>
                  <a:cubicBezTo>
                    <a:pt x="7200" y="-27"/>
                    <a:pt x="6141" y="-27"/>
                    <a:pt x="5188" y="105"/>
                  </a:cubicBezTo>
                  <a:cubicBezTo>
                    <a:pt x="4235" y="237"/>
                    <a:pt x="3388" y="502"/>
                    <a:pt x="2541" y="1472"/>
                  </a:cubicBezTo>
                  <a:cubicBezTo>
                    <a:pt x="1694" y="2442"/>
                    <a:pt x="847" y="4117"/>
                    <a:pt x="424" y="6894"/>
                  </a:cubicBezTo>
                  <a:cubicBezTo>
                    <a:pt x="0" y="9671"/>
                    <a:pt x="0" y="13550"/>
                    <a:pt x="0" y="15931"/>
                  </a:cubicBezTo>
                  <a:cubicBezTo>
                    <a:pt x="0" y="18311"/>
                    <a:pt x="0" y="19193"/>
                    <a:pt x="106" y="19854"/>
                  </a:cubicBezTo>
                  <a:cubicBezTo>
                    <a:pt x="212" y="20515"/>
                    <a:pt x="424" y="20956"/>
                    <a:pt x="1059" y="21220"/>
                  </a:cubicBezTo>
                  <a:cubicBezTo>
                    <a:pt x="1694" y="21485"/>
                    <a:pt x="2753" y="21573"/>
                    <a:pt x="5929" y="21220"/>
                  </a:cubicBezTo>
                  <a:cubicBezTo>
                    <a:pt x="9106" y="20868"/>
                    <a:pt x="14400" y="20074"/>
                    <a:pt x="19694" y="192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8" name="Line"/>
            <p:cNvSpPr/>
            <p:nvPr/>
          </p:nvSpPr>
          <p:spPr>
            <a:xfrm>
              <a:off x="3155950" y="3987799"/>
              <a:ext cx="18415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234" y="17723"/>
                    <a:pt x="4469" y="13846"/>
                    <a:pt x="8069" y="10246"/>
                  </a:cubicBezTo>
                  <a:cubicBezTo>
                    <a:pt x="11669" y="6646"/>
                    <a:pt x="16634" y="332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9" name="Line"/>
            <p:cNvSpPr/>
            <p:nvPr/>
          </p:nvSpPr>
          <p:spPr>
            <a:xfrm>
              <a:off x="3627132" y="3617383"/>
              <a:ext cx="252718" cy="709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488" fill="norm" stroke="1" extrusionOk="0">
                  <a:moveTo>
                    <a:pt x="21491" y="256"/>
                  </a:moveTo>
                  <a:cubicBezTo>
                    <a:pt x="18791" y="128"/>
                    <a:pt x="16091" y="0"/>
                    <a:pt x="13481" y="0"/>
                  </a:cubicBezTo>
                  <a:cubicBezTo>
                    <a:pt x="10871" y="0"/>
                    <a:pt x="8351" y="128"/>
                    <a:pt x="6731" y="288"/>
                  </a:cubicBezTo>
                  <a:cubicBezTo>
                    <a:pt x="5111" y="449"/>
                    <a:pt x="4391" y="641"/>
                    <a:pt x="3851" y="1122"/>
                  </a:cubicBezTo>
                  <a:cubicBezTo>
                    <a:pt x="3311" y="1602"/>
                    <a:pt x="2951" y="2372"/>
                    <a:pt x="3131" y="3846"/>
                  </a:cubicBezTo>
                  <a:cubicBezTo>
                    <a:pt x="3311" y="5320"/>
                    <a:pt x="4031" y="7499"/>
                    <a:pt x="3941" y="9742"/>
                  </a:cubicBezTo>
                  <a:cubicBezTo>
                    <a:pt x="3851" y="11986"/>
                    <a:pt x="2951" y="14293"/>
                    <a:pt x="2141" y="16024"/>
                  </a:cubicBezTo>
                  <a:cubicBezTo>
                    <a:pt x="1331" y="17754"/>
                    <a:pt x="611" y="18908"/>
                    <a:pt x="251" y="19773"/>
                  </a:cubicBezTo>
                  <a:cubicBezTo>
                    <a:pt x="-109" y="20639"/>
                    <a:pt x="-109" y="21215"/>
                    <a:pt x="431" y="21408"/>
                  </a:cubicBezTo>
                  <a:cubicBezTo>
                    <a:pt x="971" y="21600"/>
                    <a:pt x="2051" y="21408"/>
                    <a:pt x="4931" y="21247"/>
                  </a:cubicBezTo>
                  <a:cubicBezTo>
                    <a:pt x="7811" y="21087"/>
                    <a:pt x="12491" y="20959"/>
                    <a:pt x="15281" y="20927"/>
                  </a:cubicBezTo>
                  <a:cubicBezTo>
                    <a:pt x="18071" y="20895"/>
                    <a:pt x="18971" y="20959"/>
                    <a:pt x="19871" y="210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0" name="Line"/>
            <p:cNvSpPr/>
            <p:nvPr/>
          </p:nvSpPr>
          <p:spPr>
            <a:xfrm>
              <a:off x="4165016" y="3568700"/>
              <a:ext cx="299034" cy="290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98" fill="norm" stroke="1" extrusionOk="0">
                  <a:moveTo>
                    <a:pt x="18621" y="0"/>
                  </a:moveTo>
                  <a:cubicBezTo>
                    <a:pt x="15298" y="1565"/>
                    <a:pt x="11975" y="3130"/>
                    <a:pt x="9332" y="4539"/>
                  </a:cubicBezTo>
                  <a:cubicBezTo>
                    <a:pt x="6688" y="5948"/>
                    <a:pt x="4725" y="7200"/>
                    <a:pt x="3516" y="8139"/>
                  </a:cubicBezTo>
                  <a:cubicBezTo>
                    <a:pt x="2308" y="9078"/>
                    <a:pt x="1855" y="9704"/>
                    <a:pt x="2006" y="10096"/>
                  </a:cubicBezTo>
                  <a:cubicBezTo>
                    <a:pt x="2157" y="10487"/>
                    <a:pt x="2912" y="10643"/>
                    <a:pt x="4876" y="10722"/>
                  </a:cubicBezTo>
                  <a:cubicBezTo>
                    <a:pt x="6839" y="10800"/>
                    <a:pt x="10011" y="10800"/>
                    <a:pt x="11975" y="10878"/>
                  </a:cubicBezTo>
                  <a:cubicBezTo>
                    <a:pt x="13939" y="10957"/>
                    <a:pt x="14694" y="11113"/>
                    <a:pt x="14769" y="11426"/>
                  </a:cubicBezTo>
                  <a:cubicBezTo>
                    <a:pt x="14845" y="11739"/>
                    <a:pt x="14241" y="12209"/>
                    <a:pt x="12126" y="13383"/>
                  </a:cubicBezTo>
                  <a:cubicBezTo>
                    <a:pt x="10011" y="14557"/>
                    <a:pt x="6386" y="16435"/>
                    <a:pt x="4271" y="17609"/>
                  </a:cubicBezTo>
                  <a:cubicBezTo>
                    <a:pt x="2157" y="18783"/>
                    <a:pt x="1553" y="19252"/>
                    <a:pt x="948" y="19800"/>
                  </a:cubicBezTo>
                  <a:cubicBezTo>
                    <a:pt x="344" y="20348"/>
                    <a:pt x="-260" y="20974"/>
                    <a:pt x="118" y="21287"/>
                  </a:cubicBezTo>
                  <a:cubicBezTo>
                    <a:pt x="495" y="21600"/>
                    <a:pt x="1855" y="21600"/>
                    <a:pt x="5027" y="21052"/>
                  </a:cubicBezTo>
                  <a:cubicBezTo>
                    <a:pt x="8199" y="20504"/>
                    <a:pt x="13183" y="19409"/>
                    <a:pt x="16204" y="18783"/>
                  </a:cubicBezTo>
                  <a:cubicBezTo>
                    <a:pt x="19225" y="18157"/>
                    <a:pt x="20283" y="18000"/>
                    <a:pt x="21340" y="178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1" name="Line"/>
            <p:cNvSpPr/>
            <p:nvPr/>
          </p:nvSpPr>
          <p:spPr>
            <a:xfrm>
              <a:off x="4159250" y="3994150"/>
              <a:ext cx="635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2" name="Line"/>
            <p:cNvSpPr/>
            <p:nvPr/>
          </p:nvSpPr>
          <p:spPr>
            <a:xfrm>
              <a:off x="4171950" y="3924299"/>
              <a:ext cx="254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3" name="Line"/>
            <p:cNvSpPr/>
            <p:nvPr/>
          </p:nvSpPr>
          <p:spPr>
            <a:xfrm>
              <a:off x="4241800" y="3981450"/>
              <a:ext cx="254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4" name="Line"/>
            <p:cNvSpPr/>
            <p:nvPr/>
          </p:nvSpPr>
          <p:spPr>
            <a:xfrm>
              <a:off x="4203700" y="4044950"/>
              <a:ext cx="1079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5" name="Line"/>
            <p:cNvSpPr/>
            <p:nvPr/>
          </p:nvSpPr>
          <p:spPr>
            <a:xfrm>
              <a:off x="4400550" y="3975100"/>
              <a:ext cx="6350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6" name="Line"/>
            <p:cNvSpPr/>
            <p:nvPr/>
          </p:nvSpPr>
          <p:spPr>
            <a:xfrm>
              <a:off x="4229100" y="3443943"/>
              <a:ext cx="139700" cy="9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1" fill="norm" stroke="1" extrusionOk="0">
                  <a:moveTo>
                    <a:pt x="0" y="13891"/>
                  </a:moveTo>
                  <a:cubicBezTo>
                    <a:pt x="327" y="16291"/>
                    <a:pt x="655" y="18691"/>
                    <a:pt x="982" y="18451"/>
                  </a:cubicBezTo>
                  <a:cubicBezTo>
                    <a:pt x="1309" y="18211"/>
                    <a:pt x="1636" y="15331"/>
                    <a:pt x="2782" y="11731"/>
                  </a:cubicBezTo>
                  <a:cubicBezTo>
                    <a:pt x="3927" y="8131"/>
                    <a:pt x="5891" y="3811"/>
                    <a:pt x="8018" y="1651"/>
                  </a:cubicBezTo>
                  <a:cubicBezTo>
                    <a:pt x="10145" y="-509"/>
                    <a:pt x="12436" y="-509"/>
                    <a:pt x="14564" y="1411"/>
                  </a:cubicBezTo>
                  <a:cubicBezTo>
                    <a:pt x="16691" y="3331"/>
                    <a:pt x="18655" y="7171"/>
                    <a:pt x="19800" y="10771"/>
                  </a:cubicBezTo>
                  <a:cubicBezTo>
                    <a:pt x="20945" y="14371"/>
                    <a:pt x="21273" y="17731"/>
                    <a:pt x="21600" y="210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7" name="Line"/>
            <p:cNvSpPr/>
            <p:nvPr/>
          </p:nvSpPr>
          <p:spPr>
            <a:xfrm>
              <a:off x="4787899" y="3568700"/>
              <a:ext cx="9808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0" y="0"/>
                  </a:moveTo>
                  <a:cubicBezTo>
                    <a:pt x="8640" y="5564"/>
                    <a:pt x="17280" y="11127"/>
                    <a:pt x="19440" y="14727"/>
                  </a:cubicBezTo>
                  <a:cubicBezTo>
                    <a:pt x="21600" y="18327"/>
                    <a:pt x="17280" y="19964"/>
                    <a:pt x="1296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8" name="Line"/>
            <p:cNvSpPr/>
            <p:nvPr/>
          </p:nvSpPr>
          <p:spPr>
            <a:xfrm>
              <a:off x="4686300" y="3553322"/>
              <a:ext cx="279400" cy="72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fill="norm" stroke="1" extrusionOk="0">
                  <a:moveTo>
                    <a:pt x="0" y="21146"/>
                  </a:moveTo>
                  <a:cubicBezTo>
                    <a:pt x="982" y="16209"/>
                    <a:pt x="1964" y="11272"/>
                    <a:pt x="4664" y="7569"/>
                  </a:cubicBezTo>
                  <a:cubicBezTo>
                    <a:pt x="7364" y="3866"/>
                    <a:pt x="11782" y="1397"/>
                    <a:pt x="14891" y="472"/>
                  </a:cubicBezTo>
                  <a:cubicBezTo>
                    <a:pt x="18000" y="-454"/>
                    <a:pt x="19800" y="163"/>
                    <a:pt x="21600" y="7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9" name="Line"/>
            <p:cNvSpPr/>
            <p:nvPr/>
          </p:nvSpPr>
          <p:spPr>
            <a:xfrm>
              <a:off x="4648199" y="3867150"/>
              <a:ext cx="2476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77" y="18000"/>
                    <a:pt x="7754" y="14400"/>
                    <a:pt x="11354" y="10800"/>
                  </a:cubicBezTo>
                  <a:cubicBezTo>
                    <a:pt x="14954" y="7200"/>
                    <a:pt x="18277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0" name="Line"/>
            <p:cNvSpPr/>
            <p:nvPr/>
          </p:nvSpPr>
          <p:spPr>
            <a:xfrm>
              <a:off x="5110536" y="3556000"/>
              <a:ext cx="96465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600" fill="norm" stroke="1" extrusionOk="0">
                  <a:moveTo>
                    <a:pt x="21400" y="0"/>
                  </a:moveTo>
                  <a:cubicBezTo>
                    <a:pt x="19052" y="0"/>
                    <a:pt x="16704" y="0"/>
                    <a:pt x="13652" y="736"/>
                  </a:cubicBezTo>
                  <a:cubicBezTo>
                    <a:pt x="10600" y="1473"/>
                    <a:pt x="6843" y="2945"/>
                    <a:pt x="4261" y="5318"/>
                  </a:cubicBezTo>
                  <a:cubicBezTo>
                    <a:pt x="1678" y="7691"/>
                    <a:pt x="270" y="10964"/>
                    <a:pt x="35" y="13582"/>
                  </a:cubicBezTo>
                  <a:cubicBezTo>
                    <a:pt x="-200" y="16200"/>
                    <a:pt x="739" y="18164"/>
                    <a:pt x="3791" y="19391"/>
                  </a:cubicBezTo>
                  <a:cubicBezTo>
                    <a:pt x="6843" y="20618"/>
                    <a:pt x="12009" y="21109"/>
                    <a:pt x="1717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1" name="Line"/>
            <p:cNvSpPr/>
            <p:nvPr/>
          </p:nvSpPr>
          <p:spPr>
            <a:xfrm>
              <a:off x="5295900" y="3587750"/>
              <a:ext cx="171450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067" y="4114"/>
                    <a:pt x="10133" y="8229"/>
                    <a:pt x="13733" y="11829"/>
                  </a:cubicBezTo>
                  <a:cubicBezTo>
                    <a:pt x="17333" y="15429"/>
                    <a:pt x="19467" y="1851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2" name="Line"/>
            <p:cNvSpPr/>
            <p:nvPr/>
          </p:nvSpPr>
          <p:spPr>
            <a:xfrm>
              <a:off x="5340349" y="3581399"/>
              <a:ext cx="12700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800" y="0"/>
                    <a:pt x="18000" y="0"/>
                    <a:pt x="15480" y="1252"/>
                  </a:cubicBezTo>
                  <a:cubicBezTo>
                    <a:pt x="12960" y="2504"/>
                    <a:pt x="9720" y="5009"/>
                    <a:pt x="7020" y="8217"/>
                  </a:cubicBezTo>
                  <a:cubicBezTo>
                    <a:pt x="4320" y="11426"/>
                    <a:pt x="2160" y="15339"/>
                    <a:pt x="1080" y="17687"/>
                  </a:cubicBezTo>
                  <a:cubicBezTo>
                    <a:pt x="0" y="20035"/>
                    <a:pt x="0" y="2081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3" name="Line"/>
            <p:cNvSpPr/>
            <p:nvPr/>
          </p:nvSpPr>
          <p:spPr>
            <a:xfrm>
              <a:off x="5518150" y="3829050"/>
              <a:ext cx="1" cy="635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4" name="Line"/>
            <p:cNvSpPr/>
            <p:nvPr/>
          </p:nvSpPr>
          <p:spPr>
            <a:xfrm>
              <a:off x="5537200" y="3651250"/>
              <a:ext cx="254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5" name="Line"/>
            <p:cNvSpPr/>
            <p:nvPr/>
          </p:nvSpPr>
          <p:spPr>
            <a:xfrm>
              <a:off x="5499100" y="3797299"/>
              <a:ext cx="635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6" name="Line"/>
            <p:cNvSpPr/>
            <p:nvPr/>
          </p:nvSpPr>
          <p:spPr>
            <a:xfrm>
              <a:off x="5676900" y="3745936"/>
              <a:ext cx="133350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5486" y="11375"/>
                    <a:pt x="10971" y="2735"/>
                    <a:pt x="14571" y="575"/>
                  </a:cubicBezTo>
                  <a:cubicBezTo>
                    <a:pt x="18171" y="-1585"/>
                    <a:pt x="19886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7" name="Line"/>
            <p:cNvSpPr/>
            <p:nvPr/>
          </p:nvSpPr>
          <p:spPr>
            <a:xfrm>
              <a:off x="5664200" y="3816350"/>
              <a:ext cx="1841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8" name="Line"/>
            <p:cNvSpPr/>
            <p:nvPr/>
          </p:nvSpPr>
          <p:spPr>
            <a:xfrm>
              <a:off x="5908955" y="3670300"/>
              <a:ext cx="218796" cy="15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293" fill="norm" stroke="1" extrusionOk="0">
                  <a:moveTo>
                    <a:pt x="18977" y="0"/>
                  </a:moveTo>
                  <a:cubicBezTo>
                    <a:pt x="15654" y="5838"/>
                    <a:pt x="12331" y="11676"/>
                    <a:pt x="9838" y="15178"/>
                  </a:cubicBezTo>
                  <a:cubicBezTo>
                    <a:pt x="7346" y="18681"/>
                    <a:pt x="5684" y="19849"/>
                    <a:pt x="4231" y="20578"/>
                  </a:cubicBezTo>
                  <a:cubicBezTo>
                    <a:pt x="2777" y="21308"/>
                    <a:pt x="1531" y="21600"/>
                    <a:pt x="804" y="20870"/>
                  </a:cubicBezTo>
                  <a:cubicBezTo>
                    <a:pt x="77" y="20141"/>
                    <a:pt x="-131" y="18389"/>
                    <a:pt x="77" y="16930"/>
                  </a:cubicBezTo>
                  <a:cubicBezTo>
                    <a:pt x="284" y="15470"/>
                    <a:pt x="907" y="14303"/>
                    <a:pt x="3400" y="13865"/>
                  </a:cubicBezTo>
                  <a:cubicBezTo>
                    <a:pt x="5892" y="13427"/>
                    <a:pt x="10254" y="13719"/>
                    <a:pt x="13577" y="14886"/>
                  </a:cubicBezTo>
                  <a:cubicBezTo>
                    <a:pt x="16900" y="16054"/>
                    <a:pt x="19184" y="18097"/>
                    <a:pt x="21469" y="201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9" name="Line"/>
            <p:cNvSpPr/>
            <p:nvPr/>
          </p:nvSpPr>
          <p:spPr>
            <a:xfrm>
              <a:off x="6235699" y="3581400"/>
              <a:ext cx="58362" cy="29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6" h="21600" fill="norm" stroke="1" extrusionOk="0">
                  <a:moveTo>
                    <a:pt x="0" y="0"/>
                  </a:moveTo>
                  <a:cubicBezTo>
                    <a:pt x="6703" y="2504"/>
                    <a:pt x="13407" y="5009"/>
                    <a:pt x="17131" y="7591"/>
                  </a:cubicBezTo>
                  <a:cubicBezTo>
                    <a:pt x="20855" y="10174"/>
                    <a:pt x="21600" y="12835"/>
                    <a:pt x="18993" y="15183"/>
                  </a:cubicBezTo>
                  <a:cubicBezTo>
                    <a:pt x="16386" y="17530"/>
                    <a:pt x="10428" y="19565"/>
                    <a:pt x="446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0" name="Line"/>
            <p:cNvSpPr/>
            <p:nvPr/>
          </p:nvSpPr>
          <p:spPr>
            <a:xfrm>
              <a:off x="4210050" y="4070349"/>
              <a:ext cx="1657350" cy="121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3" fill="norm" stroke="1" extrusionOk="0">
                  <a:moveTo>
                    <a:pt x="0" y="20110"/>
                  </a:moveTo>
                  <a:cubicBezTo>
                    <a:pt x="993" y="20855"/>
                    <a:pt x="1986" y="21600"/>
                    <a:pt x="2938" y="21414"/>
                  </a:cubicBezTo>
                  <a:cubicBezTo>
                    <a:pt x="3890" y="21228"/>
                    <a:pt x="4800" y="20110"/>
                    <a:pt x="5710" y="18807"/>
                  </a:cubicBezTo>
                  <a:cubicBezTo>
                    <a:pt x="6621" y="17503"/>
                    <a:pt x="7531" y="16014"/>
                    <a:pt x="8538" y="14710"/>
                  </a:cubicBezTo>
                  <a:cubicBezTo>
                    <a:pt x="9545" y="13407"/>
                    <a:pt x="10648" y="12290"/>
                    <a:pt x="11738" y="11359"/>
                  </a:cubicBezTo>
                  <a:cubicBezTo>
                    <a:pt x="12828" y="10428"/>
                    <a:pt x="13903" y="9683"/>
                    <a:pt x="15021" y="8752"/>
                  </a:cubicBezTo>
                  <a:cubicBezTo>
                    <a:pt x="16138" y="7821"/>
                    <a:pt x="17297" y="6703"/>
                    <a:pt x="18400" y="5214"/>
                  </a:cubicBezTo>
                  <a:cubicBezTo>
                    <a:pt x="19503" y="3724"/>
                    <a:pt x="20552" y="186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1" name="Line"/>
            <p:cNvSpPr/>
            <p:nvPr/>
          </p:nvSpPr>
          <p:spPr>
            <a:xfrm>
              <a:off x="5196416" y="4310620"/>
              <a:ext cx="198754" cy="165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0804" fill="norm" stroke="1" extrusionOk="0">
                  <a:moveTo>
                    <a:pt x="3183" y="130"/>
                  </a:moveTo>
                  <a:cubicBezTo>
                    <a:pt x="2274" y="5730"/>
                    <a:pt x="1364" y="11330"/>
                    <a:pt x="796" y="15063"/>
                  </a:cubicBezTo>
                  <a:cubicBezTo>
                    <a:pt x="227" y="18797"/>
                    <a:pt x="0" y="20663"/>
                    <a:pt x="0" y="20797"/>
                  </a:cubicBezTo>
                  <a:cubicBezTo>
                    <a:pt x="0" y="20930"/>
                    <a:pt x="227" y="19330"/>
                    <a:pt x="1819" y="15730"/>
                  </a:cubicBezTo>
                  <a:cubicBezTo>
                    <a:pt x="3411" y="12130"/>
                    <a:pt x="6366" y="6530"/>
                    <a:pt x="9322" y="3330"/>
                  </a:cubicBezTo>
                  <a:cubicBezTo>
                    <a:pt x="12278" y="130"/>
                    <a:pt x="15234" y="-670"/>
                    <a:pt x="17394" y="530"/>
                  </a:cubicBezTo>
                  <a:cubicBezTo>
                    <a:pt x="19554" y="1730"/>
                    <a:pt x="20918" y="4930"/>
                    <a:pt x="21259" y="8263"/>
                  </a:cubicBezTo>
                  <a:cubicBezTo>
                    <a:pt x="21600" y="11597"/>
                    <a:pt x="20918" y="15063"/>
                    <a:pt x="20236" y="185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2" name="Line"/>
            <p:cNvSpPr/>
            <p:nvPr/>
          </p:nvSpPr>
          <p:spPr>
            <a:xfrm>
              <a:off x="6330950" y="3473813"/>
              <a:ext cx="233213" cy="1089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553" fill="norm" stroke="1" extrusionOk="0">
                  <a:moveTo>
                    <a:pt x="1751" y="244"/>
                  </a:moveTo>
                  <a:cubicBezTo>
                    <a:pt x="6422" y="160"/>
                    <a:pt x="11092" y="77"/>
                    <a:pt x="13914" y="35"/>
                  </a:cubicBezTo>
                  <a:cubicBezTo>
                    <a:pt x="16735" y="-7"/>
                    <a:pt x="17708" y="-7"/>
                    <a:pt x="18681" y="14"/>
                  </a:cubicBezTo>
                  <a:cubicBezTo>
                    <a:pt x="19654" y="35"/>
                    <a:pt x="20627" y="77"/>
                    <a:pt x="21114" y="202"/>
                  </a:cubicBezTo>
                  <a:cubicBezTo>
                    <a:pt x="21600" y="328"/>
                    <a:pt x="21600" y="537"/>
                    <a:pt x="20724" y="935"/>
                  </a:cubicBezTo>
                  <a:cubicBezTo>
                    <a:pt x="19849" y="1333"/>
                    <a:pt x="18097" y="1919"/>
                    <a:pt x="17027" y="2902"/>
                  </a:cubicBezTo>
                  <a:cubicBezTo>
                    <a:pt x="15957" y="3886"/>
                    <a:pt x="15568" y="5267"/>
                    <a:pt x="15276" y="6774"/>
                  </a:cubicBezTo>
                  <a:cubicBezTo>
                    <a:pt x="14984" y="8281"/>
                    <a:pt x="14789" y="9914"/>
                    <a:pt x="14692" y="11484"/>
                  </a:cubicBezTo>
                  <a:cubicBezTo>
                    <a:pt x="14595" y="13053"/>
                    <a:pt x="14595" y="14560"/>
                    <a:pt x="14692" y="15921"/>
                  </a:cubicBezTo>
                  <a:cubicBezTo>
                    <a:pt x="14789" y="17281"/>
                    <a:pt x="14984" y="18495"/>
                    <a:pt x="15178" y="19291"/>
                  </a:cubicBezTo>
                  <a:cubicBezTo>
                    <a:pt x="15373" y="20086"/>
                    <a:pt x="15568" y="20463"/>
                    <a:pt x="15568" y="20777"/>
                  </a:cubicBezTo>
                  <a:cubicBezTo>
                    <a:pt x="15568" y="21091"/>
                    <a:pt x="15373" y="21342"/>
                    <a:pt x="14789" y="21467"/>
                  </a:cubicBezTo>
                  <a:cubicBezTo>
                    <a:pt x="14205" y="21593"/>
                    <a:pt x="13232" y="21593"/>
                    <a:pt x="10703" y="21384"/>
                  </a:cubicBezTo>
                  <a:cubicBezTo>
                    <a:pt x="8173" y="21174"/>
                    <a:pt x="4086" y="20756"/>
                    <a:pt x="0" y="203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3" name="Line"/>
            <p:cNvSpPr/>
            <p:nvPr/>
          </p:nvSpPr>
          <p:spPr>
            <a:xfrm>
              <a:off x="6838950" y="4044949"/>
              <a:ext cx="1651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4" name="Line"/>
            <p:cNvSpPr/>
            <p:nvPr/>
          </p:nvSpPr>
          <p:spPr>
            <a:xfrm>
              <a:off x="6851650" y="4152900"/>
              <a:ext cx="1143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5" name="Line"/>
            <p:cNvSpPr/>
            <p:nvPr/>
          </p:nvSpPr>
          <p:spPr>
            <a:xfrm>
              <a:off x="7842250" y="3771900"/>
              <a:ext cx="12700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032"/>
                    <a:pt x="7200" y="8064"/>
                    <a:pt x="3600" y="11664"/>
                  </a:cubicBezTo>
                  <a:cubicBezTo>
                    <a:pt x="0" y="15264"/>
                    <a:pt x="0" y="1843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6" name="Line"/>
            <p:cNvSpPr/>
            <p:nvPr/>
          </p:nvSpPr>
          <p:spPr>
            <a:xfrm>
              <a:off x="7677150" y="4184650"/>
              <a:ext cx="30480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0" y="15300"/>
                    <a:pt x="8700" y="9000"/>
                    <a:pt x="12300" y="5400"/>
                  </a:cubicBezTo>
                  <a:cubicBezTo>
                    <a:pt x="15900" y="1800"/>
                    <a:pt x="18750" y="9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7" name="Line"/>
            <p:cNvSpPr/>
            <p:nvPr/>
          </p:nvSpPr>
          <p:spPr>
            <a:xfrm>
              <a:off x="7751087" y="4357691"/>
              <a:ext cx="194569" cy="272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2" h="21234" fill="norm" stroke="1" extrusionOk="0">
                  <a:moveTo>
                    <a:pt x="2314" y="5317"/>
                  </a:moveTo>
                  <a:cubicBezTo>
                    <a:pt x="1395" y="5812"/>
                    <a:pt x="475" y="6306"/>
                    <a:pt x="246" y="8615"/>
                  </a:cubicBezTo>
                  <a:cubicBezTo>
                    <a:pt x="16" y="10923"/>
                    <a:pt x="475" y="15045"/>
                    <a:pt x="590" y="17601"/>
                  </a:cubicBezTo>
                  <a:cubicBezTo>
                    <a:pt x="705" y="20157"/>
                    <a:pt x="475" y="21146"/>
                    <a:pt x="246" y="21229"/>
                  </a:cubicBezTo>
                  <a:cubicBezTo>
                    <a:pt x="16" y="21311"/>
                    <a:pt x="-214" y="20487"/>
                    <a:pt x="360" y="17354"/>
                  </a:cubicBezTo>
                  <a:cubicBezTo>
                    <a:pt x="935" y="14221"/>
                    <a:pt x="2314" y="8780"/>
                    <a:pt x="3692" y="5400"/>
                  </a:cubicBezTo>
                  <a:cubicBezTo>
                    <a:pt x="5071" y="2019"/>
                    <a:pt x="6450" y="700"/>
                    <a:pt x="8288" y="206"/>
                  </a:cubicBezTo>
                  <a:cubicBezTo>
                    <a:pt x="10126" y="-289"/>
                    <a:pt x="12424" y="41"/>
                    <a:pt x="14722" y="1937"/>
                  </a:cubicBezTo>
                  <a:cubicBezTo>
                    <a:pt x="17020" y="3833"/>
                    <a:pt x="19318" y="7296"/>
                    <a:pt x="20352" y="9934"/>
                  </a:cubicBezTo>
                  <a:cubicBezTo>
                    <a:pt x="21386" y="12572"/>
                    <a:pt x="21156" y="14386"/>
                    <a:pt x="20926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8" name="Line"/>
            <p:cNvSpPr/>
            <p:nvPr/>
          </p:nvSpPr>
          <p:spPr>
            <a:xfrm>
              <a:off x="8491396" y="3842138"/>
              <a:ext cx="227154" cy="436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301" fill="norm" stroke="1" extrusionOk="0">
                  <a:moveTo>
                    <a:pt x="21463" y="1532"/>
                  </a:moveTo>
                  <a:cubicBezTo>
                    <a:pt x="19863" y="911"/>
                    <a:pt x="18263" y="291"/>
                    <a:pt x="16063" y="85"/>
                  </a:cubicBezTo>
                  <a:cubicBezTo>
                    <a:pt x="13863" y="-122"/>
                    <a:pt x="11063" y="85"/>
                    <a:pt x="9163" y="343"/>
                  </a:cubicBezTo>
                  <a:cubicBezTo>
                    <a:pt x="7263" y="601"/>
                    <a:pt x="6263" y="911"/>
                    <a:pt x="5363" y="1893"/>
                  </a:cubicBezTo>
                  <a:cubicBezTo>
                    <a:pt x="4463" y="2875"/>
                    <a:pt x="3663" y="4529"/>
                    <a:pt x="2763" y="6957"/>
                  </a:cubicBezTo>
                  <a:cubicBezTo>
                    <a:pt x="1863" y="9386"/>
                    <a:pt x="863" y="12590"/>
                    <a:pt x="363" y="15070"/>
                  </a:cubicBezTo>
                  <a:cubicBezTo>
                    <a:pt x="-137" y="17551"/>
                    <a:pt x="-137" y="19308"/>
                    <a:pt x="463" y="20289"/>
                  </a:cubicBezTo>
                  <a:cubicBezTo>
                    <a:pt x="1063" y="21271"/>
                    <a:pt x="2263" y="21478"/>
                    <a:pt x="5563" y="21168"/>
                  </a:cubicBezTo>
                  <a:cubicBezTo>
                    <a:pt x="8863" y="20858"/>
                    <a:pt x="14263" y="20031"/>
                    <a:pt x="19663" y="192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9" name="Line"/>
            <p:cNvSpPr/>
            <p:nvPr/>
          </p:nvSpPr>
          <p:spPr>
            <a:xfrm>
              <a:off x="8509000" y="4089400"/>
              <a:ext cx="1460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43" y="14400"/>
                    <a:pt x="6887" y="7200"/>
                    <a:pt x="10487" y="3600"/>
                  </a:cubicBezTo>
                  <a:cubicBezTo>
                    <a:pt x="14087" y="0"/>
                    <a:pt x="1784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0" name="Line"/>
            <p:cNvSpPr/>
            <p:nvPr/>
          </p:nvSpPr>
          <p:spPr>
            <a:xfrm>
              <a:off x="8837120" y="3827831"/>
              <a:ext cx="230680" cy="516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525" fill="norm" stroke="1" extrusionOk="0">
                  <a:moveTo>
                    <a:pt x="21400" y="1903"/>
                  </a:moveTo>
                  <a:cubicBezTo>
                    <a:pt x="19829" y="1374"/>
                    <a:pt x="18258" y="845"/>
                    <a:pt x="16295" y="492"/>
                  </a:cubicBezTo>
                  <a:cubicBezTo>
                    <a:pt x="14331" y="139"/>
                    <a:pt x="11975" y="-37"/>
                    <a:pt x="10404" y="7"/>
                  </a:cubicBezTo>
                  <a:cubicBezTo>
                    <a:pt x="8833" y="51"/>
                    <a:pt x="8047" y="316"/>
                    <a:pt x="7458" y="889"/>
                  </a:cubicBezTo>
                  <a:cubicBezTo>
                    <a:pt x="6869" y="1462"/>
                    <a:pt x="6476" y="2343"/>
                    <a:pt x="6084" y="4151"/>
                  </a:cubicBezTo>
                  <a:cubicBezTo>
                    <a:pt x="5691" y="5958"/>
                    <a:pt x="5298" y="8691"/>
                    <a:pt x="4316" y="11116"/>
                  </a:cubicBezTo>
                  <a:cubicBezTo>
                    <a:pt x="3335" y="13540"/>
                    <a:pt x="1764" y="15656"/>
                    <a:pt x="880" y="17287"/>
                  </a:cubicBezTo>
                  <a:cubicBezTo>
                    <a:pt x="-4" y="18918"/>
                    <a:pt x="-200" y="20064"/>
                    <a:pt x="193" y="20725"/>
                  </a:cubicBezTo>
                  <a:cubicBezTo>
                    <a:pt x="585" y="21387"/>
                    <a:pt x="1567" y="21563"/>
                    <a:pt x="4218" y="21519"/>
                  </a:cubicBezTo>
                  <a:cubicBezTo>
                    <a:pt x="6869" y="21475"/>
                    <a:pt x="11189" y="21210"/>
                    <a:pt x="13840" y="20990"/>
                  </a:cubicBezTo>
                  <a:cubicBezTo>
                    <a:pt x="16491" y="20770"/>
                    <a:pt x="17473" y="20593"/>
                    <a:pt x="18455" y="204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1" name="Line"/>
            <p:cNvSpPr/>
            <p:nvPr/>
          </p:nvSpPr>
          <p:spPr>
            <a:xfrm>
              <a:off x="9212823" y="3926478"/>
              <a:ext cx="312178" cy="34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464" fill="norm" stroke="1" extrusionOk="0">
                  <a:moveTo>
                    <a:pt x="19206" y="2235"/>
                  </a:moveTo>
                  <a:cubicBezTo>
                    <a:pt x="19206" y="1444"/>
                    <a:pt x="19206" y="654"/>
                    <a:pt x="18843" y="259"/>
                  </a:cubicBezTo>
                  <a:cubicBezTo>
                    <a:pt x="18481" y="-136"/>
                    <a:pt x="17756" y="-136"/>
                    <a:pt x="15364" y="654"/>
                  </a:cubicBezTo>
                  <a:cubicBezTo>
                    <a:pt x="12972" y="1444"/>
                    <a:pt x="8913" y="3025"/>
                    <a:pt x="6521" y="3947"/>
                  </a:cubicBezTo>
                  <a:cubicBezTo>
                    <a:pt x="4129" y="4869"/>
                    <a:pt x="3404" y="5132"/>
                    <a:pt x="2607" y="5725"/>
                  </a:cubicBezTo>
                  <a:cubicBezTo>
                    <a:pt x="1810" y="6318"/>
                    <a:pt x="940" y="7240"/>
                    <a:pt x="867" y="7898"/>
                  </a:cubicBezTo>
                  <a:cubicBezTo>
                    <a:pt x="795" y="8557"/>
                    <a:pt x="1520" y="8952"/>
                    <a:pt x="3622" y="9347"/>
                  </a:cubicBezTo>
                  <a:cubicBezTo>
                    <a:pt x="5724" y="9742"/>
                    <a:pt x="9203" y="10137"/>
                    <a:pt x="11377" y="10532"/>
                  </a:cubicBezTo>
                  <a:cubicBezTo>
                    <a:pt x="13552" y="10927"/>
                    <a:pt x="14422" y="11323"/>
                    <a:pt x="14857" y="11849"/>
                  </a:cubicBezTo>
                  <a:cubicBezTo>
                    <a:pt x="15291" y="12376"/>
                    <a:pt x="15291" y="13035"/>
                    <a:pt x="14567" y="13627"/>
                  </a:cubicBezTo>
                  <a:cubicBezTo>
                    <a:pt x="13842" y="14220"/>
                    <a:pt x="12392" y="14747"/>
                    <a:pt x="10000" y="15537"/>
                  </a:cubicBezTo>
                  <a:cubicBezTo>
                    <a:pt x="7608" y="16327"/>
                    <a:pt x="4274" y="17381"/>
                    <a:pt x="2317" y="18171"/>
                  </a:cubicBezTo>
                  <a:cubicBezTo>
                    <a:pt x="360" y="18962"/>
                    <a:pt x="-220" y="19488"/>
                    <a:pt x="70" y="19949"/>
                  </a:cubicBezTo>
                  <a:cubicBezTo>
                    <a:pt x="360" y="20410"/>
                    <a:pt x="1520" y="20805"/>
                    <a:pt x="4419" y="21069"/>
                  </a:cubicBezTo>
                  <a:cubicBezTo>
                    <a:pt x="7318" y="21332"/>
                    <a:pt x="11957" y="21464"/>
                    <a:pt x="15074" y="21464"/>
                  </a:cubicBezTo>
                  <a:cubicBezTo>
                    <a:pt x="18191" y="21464"/>
                    <a:pt x="19785" y="21332"/>
                    <a:pt x="21380" y="212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2" name="Line"/>
            <p:cNvSpPr/>
            <p:nvPr/>
          </p:nvSpPr>
          <p:spPr>
            <a:xfrm>
              <a:off x="9766300" y="4019550"/>
              <a:ext cx="50800" cy="285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900" y="1440"/>
                    <a:pt x="16200" y="2880"/>
                    <a:pt x="12600" y="5920"/>
                  </a:cubicBezTo>
                  <a:cubicBezTo>
                    <a:pt x="9000" y="8960"/>
                    <a:pt x="4500" y="13600"/>
                    <a:pt x="2250" y="16480"/>
                  </a:cubicBezTo>
                  <a:cubicBezTo>
                    <a:pt x="0" y="19360"/>
                    <a:pt x="0" y="2048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3" name="Line"/>
            <p:cNvSpPr/>
            <p:nvPr/>
          </p:nvSpPr>
          <p:spPr>
            <a:xfrm>
              <a:off x="9649555" y="4016099"/>
              <a:ext cx="281845" cy="47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253" fill="norm" stroke="1" extrusionOk="0">
                  <a:moveTo>
                    <a:pt x="186" y="21253"/>
                  </a:moveTo>
                  <a:cubicBezTo>
                    <a:pt x="25" y="16557"/>
                    <a:pt x="-136" y="11862"/>
                    <a:pt x="186" y="8575"/>
                  </a:cubicBezTo>
                  <a:cubicBezTo>
                    <a:pt x="509" y="5288"/>
                    <a:pt x="1315" y="3410"/>
                    <a:pt x="3813" y="2001"/>
                  </a:cubicBezTo>
                  <a:cubicBezTo>
                    <a:pt x="6312" y="592"/>
                    <a:pt x="10503" y="-347"/>
                    <a:pt x="13727" y="123"/>
                  </a:cubicBezTo>
                  <a:cubicBezTo>
                    <a:pt x="16951" y="592"/>
                    <a:pt x="19207" y="2470"/>
                    <a:pt x="21464" y="43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4" name="Line"/>
            <p:cNvSpPr/>
            <p:nvPr/>
          </p:nvSpPr>
          <p:spPr>
            <a:xfrm>
              <a:off x="9639299" y="4343400"/>
              <a:ext cx="2159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29" y="17280"/>
                    <a:pt x="11859" y="12960"/>
                    <a:pt x="15459" y="9360"/>
                  </a:cubicBezTo>
                  <a:cubicBezTo>
                    <a:pt x="19059" y="5760"/>
                    <a:pt x="20329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5" name="Line"/>
            <p:cNvSpPr/>
            <p:nvPr/>
          </p:nvSpPr>
          <p:spPr>
            <a:xfrm>
              <a:off x="10086771" y="3987090"/>
              <a:ext cx="168479" cy="369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396" fill="norm" stroke="1" extrusionOk="0">
                  <a:moveTo>
                    <a:pt x="21226" y="1882"/>
                  </a:moveTo>
                  <a:cubicBezTo>
                    <a:pt x="20693" y="1269"/>
                    <a:pt x="20159" y="655"/>
                    <a:pt x="18959" y="287"/>
                  </a:cubicBezTo>
                  <a:cubicBezTo>
                    <a:pt x="17759" y="-81"/>
                    <a:pt x="15893" y="-204"/>
                    <a:pt x="13359" y="594"/>
                  </a:cubicBezTo>
                  <a:cubicBezTo>
                    <a:pt x="10826" y="1391"/>
                    <a:pt x="7626" y="3110"/>
                    <a:pt x="5093" y="5687"/>
                  </a:cubicBezTo>
                  <a:cubicBezTo>
                    <a:pt x="2559" y="8264"/>
                    <a:pt x="693" y="11701"/>
                    <a:pt x="159" y="14216"/>
                  </a:cubicBezTo>
                  <a:cubicBezTo>
                    <a:pt x="-374" y="16732"/>
                    <a:pt x="426" y="18328"/>
                    <a:pt x="2693" y="19371"/>
                  </a:cubicBezTo>
                  <a:cubicBezTo>
                    <a:pt x="4959" y="20414"/>
                    <a:pt x="8693" y="20905"/>
                    <a:pt x="12426" y="213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6" name="Line"/>
            <p:cNvSpPr/>
            <p:nvPr/>
          </p:nvSpPr>
          <p:spPr>
            <a:xfrm>
              <a:off x="10331450" y="4089399"/>
              <a:ext cx="165100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262" y="4289"/>
                    <a:pt x="10523" y="8579"/>
                    <a:pt x="14123" y="12179"/>
                  </a:cubicBezTo>
                  <a:cubicBezTo>
                    <a:pt x="17723" y="15779"/>
                    <a:pt x="19662" y="1868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7" name="Line"/>
            <p:cNvSpPr/>
            <p:nvPr/>
          </p:nvSpPr>
          <p:spPr>
            <a:xfrm>
              <a:off x="10369550" y="4076699"/>
              <a:ext cx="171450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267" y="0"/>
                    <a:pt x="18933" y="0"/>
                    <a:pt x="17333" y="692"/>
                  </a:cubicBezTo>
                  <a:cubicBezTo>
                    <a:pt x="15733" y="1385"/>
                    <a:pt x="13867" y="2769"/>
                    <a:pt x="11067" y="5538"/>
                  </a:cubicBezTo>
                  <a:cubicBezTo>
                    <a:pt x="8267" y="8308"/>
                    <a:pt x="4533" y="12462"/>
                    <a:pt x="2533" y="15369"/>
                  </a:cubicBezTo>
                  <a:cubicBezTo>
                    <a:pt x="533" y="18277"/>
                    <a:pt x="267" y="1993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8" name="Line"/>
            <p:cNvSpPr/>
            <p:nvPr/>
          </p:nvSpPr>
          <p:spPr>
            <a:xfrm>
              <a:off x="10553700" y="4343400"/>
              <a:ext cx="2540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9" name="Line"/>
            <p:cNvSpPr/>
            <p:nvPr/>
          </p:nvSpPr>
          <p:spPr>
            <a:xfrm>
              <a:off x="10598150" y="4197350"/>
              <a:ext cx="127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0" name="Line"/>
            <p:cNvSpPr/>
            <p:nvPr/>
          </p:nvSpPr>
          <p:spPr>
            <a:xfrm>
              <a:off x="10687049" y="4230042"/>
              <a:ext cx="120651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0" y="13332"/>
                  </a:moveTo>
                  <a:cubicBezTo>
                    <a:pt x="3789" y="6132"/>
                    <a:pt x="7579" y="-1068"/>
                    <a:pt x="11179" y="132"/>
                  </a:cubicBezTo>
                  <a:cubicBezTo>
                    <a:pt x="14779" y="1332"/>
                    <a:pt x="18189" y="10932"/>
                    <a:pt x="21600" y="20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1" name="Line"/>
            <p:cNvSpPr/>
            <p:nvPr/>
          </p:nvSpPr>
          <p:spPr>
            <a:xfrm>
              <a:off x="10674350" y="4362450"/>
              <a:ext cx="1206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2" name="Line"/>
            <p:cNvSpPr/>
            <p:nvPr/>
          </p:nvSpPr>
          <p:spPr>
            <a:xfrm>
              <a:off x="10938306" y="4210050"/>
              <a:ext cx="205944" cy="154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346" fill="norm" stroke="1" extrusionOk="0">
                  <a:moveTo>
                    <a:pt x="16155" y="0"/>
                  </a:moveTo>
                  <a:cubicBezTo>
                    <a:pt x="14392" y="4086"/>
                    <a:pt x="12629" y="8173"/>
                    <a:pt x="10755" y="11676"/>
                  </a:cubicBezTo>
                  <a:cubicBezTo>
                    <a:pt x="8882" y="15178"/>
                    <a:pt x="6898" y="18097"/>
                    <a:pt x="5355" y="19703"/>
                  </a:cubicBezTo>
                  <a:cubicBezTo>
                    <a:pt x="3812" y="21308"/>
                    <a:pt x="2710" y="21600"/>
                    <a:pt x="1829" y="21162"/>
                  </a:cubicBezTo>
                  <a:cubicBezTo>
                    <a:pt x="947" y="20724"/>
                    <a:pt x="286" y="19557"/>
                    <a:pt x="65" y="18097"/>
                  </a:cubicBezTo>
                  <a:cubicBezTo>
                    <a:pt x="-155" y="16638"/>
                    <a:pt x="65" y="14886"/>
                    <a:pt x="2600" y="14157"/>
                  </a:cubicBezTo>
                  <a:cubicBezTo>
                    <a:pt x="5135" y="13427"/>
                    <a:pt x="9984" y="13719"/>
                    <a:pt x="13510" y="14741"/>
                  </a:cubicBezTo>
                  <a:cubicBezTo>
                    <a:pt x="17037" y="15762"/>
                    <a:pt x="19241" y="17514"/>
                    <a:pt x="21445" y="192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3" name="Line"/>
            <p:cNvSpPr/>
            <p:nvPr/>
          </p:nvSpPr>
          <p:spPr>
            <a:xfrm>
              <a:off x="11214099" y="4114800"/>
              <a:ext cx="91776" cy="31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2" h="21600" fill="norm" stroke="1" extrusionOk="0">
                  <a:moveTo>
                    <a:pt x="11520" y="0"/>
                  </a:moveTo>
                  <a:cubicBezTo>
                    <a:pt x="15360" y="1616"/>
                    <a:pt x="19200" y="3233"/>
                    <a:pt x="20400" y="5804"/>
                  </a:cubicBezTo>
                  <a:cubicBezTo>
                    <a:pt x="21600" y="8376"/>
                    <a:pt x="20160" y="11902"/>
                    <a:pt x="16320" y="14694"/>
                  </a:cubicBezTo>
                  <a:cubicBezTo>
                    <a:pt x="12480" y="17486"/>
                    <a:pt x="6240" y="1954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4" name="Line"/>
            <p:cNvSpPr/>
            <p:nvPr/>
          </p:nvSpPr>
          <p:spPr>
            <a:xfrm>
              <a:off x="11245849" y="3994876"/>
              <a:ext cx="303859" cy="622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521" fill="norm" stroke="1" extrusionOk="0">
                  <a:moveTo>
                    <a:pt x="9900" y="2172"/>
                  </a:moveTo>
                  <a:cubicBezTo>
                    <a:pt x="11250" y="1586"/>
                    <a:pt x="12600" y="1000"/>
                    <a:pt x="14025" y="634"/>
                  </a:cubicBezTo>
                  <a:cubicBezTo>
                    <a:pt x="15450" y="268"/>
                    <a:pt x="16950" y="121"/>
                    <a:pt x="18075" y="48"/>
                  </a:cubicBezTo>
                  <a:cubicBezTo>
                    <a:pt x="19200" y="-25"/>
                    <a:pt x="19950" y="-25"/>
                    <a:pt x="20550" y="121"/>
                  </a:cubicBezTo>
                  <a:cubicBezTo>
                    <a:pt x="21150" y="268"/>
                    <a:pt x="21600" y="561"/>
                    <a:pt x="21525" y="1439"/>
                  </a:cubicBezTo>
                  <a:cubicBezTo>
                    <a:pt x="21450" y="2318"/>
                    <a:pt x="20850" y="3782"/>
                    <a:pt x="19800" y="5723"/>
                  </a:cubicBezTo>
                  <a:cubicBezTo>
                    <a:pt x="18750" y="7663"/>
                    <a:pt x="17250" y="10079"/>
                    <a:pt x="16200" y="12313"/>
                  </a:cubicBezTo>
                  <a:cubicBezTo>
                    <a:pt x="15150" y="14546"/>
                    <a:pt x="14550" y="16596"/>
                    <a:pt x="14175" y="17987"/>
                  </a:cubicBezTo>
                  <a:cubicBezTo>
                    <a:pt x="13800" y="19378"/>
                    <a:pt x="13650" y="20111"/>
                    <a:pt x="13350" y="20623"/>
                  </a:cubicBezTo>
                  <a:cubicBezTo>
                    <a:pt x="13050" y="21136"/>
                    <a:pt x="12600" y="21429"/>
                    <a:pt x="11025" y="21502"/>
                  </a:cubicBezTo>
                  <a:cubicBezTo>
                    <a:pt x="9450" y="21575"/>
                    <a:pt x="6750" y="21429"/>
                    <a:pt x="4725" y="21172"/>
                  </a:cubicBezTo>
                  <a:cubicBezTo>
                    <a:pt x="2700" y="20916"/>
                    <a:pt x="1350" y="20550"/>
                    <a:pt x="0" y="201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5" name="Line"/>
            <p:cNvSpPr/>
            <p:nvPr/>
          </p:nvSpPr>
          <p:spPr>
            <a:xfrm>
              <a:off x="2273299" y="5596051"/>
              <a:ext cx="241301" cy="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0" y="9353"/>
                  </a:moveTo>
                  <a:cubicBezTo>
                    <a:pt x="5684" y="3953"/>
                    <a:pt x="11368" y="-1447"/>
                    <a:pt x="14968" y="353"/>
                  </a:cubicBezTo>
                  <a:cubicBezTo>
                    <a:pt x="18568" y="2153"/>
                    <a:pt x="20084" y="11153"/>
                    <a:pt x="21600" y="201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6" name="Line"/>
            <p:cNvSpPr/>
            <p:nvPr/>
          </p:nvSpPr>
          <p:spPr>
            <a:xfrm>
              <a:off x="2355850" y="5759450"/>
              <a:ext cx="1587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7" name="Line"/>
            <p:cNvSpPr/>
            <p:nvPr/>
          </p:nvSpPr>
          <p:spPr>
            <a:xfrm>
              <a:off x="1954082" y="5168643"/>
              <a:ext cx="179518" cy="255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21238" fill="norm" stroke="1" extrusionOk="0">
                  <a:moveTo>
                    <a:pt x="2464" y="2656"/>
                  </a:moveTo>
                  <a:cubicBezTo>
                    <a:pt x="2966" y="1426"/>
                    <a:pt x="3468" y="197"/>
                    <a:pt x="3720" y="22"/>
                  </a:cubicBezTo>
                  <a:cubicBezTo>
                    <a:pt x="3971" y="-154"/>
                    <a:pt x="3971" y="724"/>
                    <a:pt x="3343" y="3973"/>
                  </a:cubicBezTo>
                  <a:cubicBezTo>
                    <a:pt x="2715" y="7222"/>
                    <a:pt x="1459" y="12841"/>
                    <a:pt x="706" y="16266"/>
                  </a:cubicBezTo>
                  <a:cubicBezTo>
                    <a:pt x="-48" y="19690"/>
                    <a:pt x="-299" y="20919"/>
                    <a:pt x="454" y="21183"/>
                  </a:cubicBezTo>
                  <a:cubicBezTo>
                    <a:pt x="1208" y="21446"/>
                    <a:pt x="2966" y="20744"/>
                    <a:pt x="6608" y="19866"/>
                  </a:cubicBezTo>
                  <a:cubicBezTo>
                    <a:pt x="10250" y="18987"/>
                    <a:pt x="15775" y="17934"/>
                    <a:pt x="21301" y="168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8" name="Line"/>
            <p:cNvSpPr/>
            <p:nvPr/>
          </p:nvSpPr>
          <p:spPr>
            <a:xfrm>
              <a:off x="2183843" y="5236497"/>
              <a:ext cx="116798" cy="175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0" h="20827" fill="norm" stroke="1" extrusionOk="0">
                  <a:moveTo>
                    <a:pt x="9195" y="2528"/>
                  </a:moveTo>
                  <a:cubicBezTo>
                    <a:pt x="7679" y="1774"/>
                    <a:pt x="6163" y="1021"/>
                    <a:pt x="4837" y="1523"/>
                  </a:cubicBezTo>
                  <a:cubicBezTo>
                    <a:pt x="3510" y="2025"/>
                    <a:pt x="2374" y="3784"/>
                    <a:pt x="1426" y="6170"/>
                  </a:cubicBezTo>
                  <a:cubicBezTo>
                    <a:pt x="479" y="8556"/>
                    <a:pt x="-279" y="11570"/>
                    <a:pt x="100" y="14332"/>
                  </a:cubicBezTo>
                  <a:cubicBezTo>
                    <a:pt x="479" y="17095"/>
                    <a:pt x="1995" y="19607"/>
                    <a:pt x="4647" y="20486"/>
                  </a:cubicBezTo>
                  <a:cubicBezTo>
                    <a:pt x="7300" y="21365"/>
                    <a:pt x="11089" y="20612"/>
                    <a:pt x="14121" y="17472"/>
                  </a:cubicBezTo>
                  <a:cubicBezTo>
                    <a:pt x="17153" y="14332"/>
                    <a:pt x="19426" y="8807"/>
                    <a:pt x="20374" y="5416"/>
                  </a:cubicBezTo>
                  <a:cubicBezTo>
                    <a:pt x="21321" y="2025"/>
                    <a:pt x="20942" y="770"/>
                    <a:pt x="19805" y="267"/>
                  </a:cubicBezTo>
                  <a:cubicBezTo>
                    <a:pt x="18668" y="-235"/>
                    <a:pt x="16774" y="16"/>
                    <a:pt x="16395" y="644"/>
                  </a:cubicBezTo>
                  <a:cubicBezTo>
                    <a:pt x="16016" y="1272"/>
                    <a:pt x="17153" y="2277"/>
                    <a:pt x="18289" y="32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9" name="Line"/>
            <p:cNvSpPr/>
            <p:nvPr/>
          </p:nvSpPr>
          <p:spPr>
            <a:xfrm>
              <a:off x="2385924" y="5179267"/>
              <a:ext cx="147727" cy="243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7" h="21433" fill="norm" stroke="1" extrusionOk="0">
                  <a:moveTo>
                    <a:pt x="18237" y="1881"/>
                  </a:moveTo>
                  <a:cubicBezTo>
                    <a:pt x="17337" y="1136"/>
                    <a:pt x="16437" y="392"/>
                    <a:pt x="15237" y="112"/>
                  </a:cubicBezTo>
                  <a:cubicBezTo>
                    <a:pt x="14037" y="-167"/>
                    <a:pt x="12537" y="19"/>
                    <a:pt x="10137" y="1323"/>
                  </a:cubicBezTo>
                  <a:cubicBezTo>
                    <a:pt x="7737" y="2626"/>
                    <a:pt x="4437" y="5047"/>
                    <a:pt x="2337" y="7840"/>
                  </a:cubicBezTo>
                  <a:cubicBezTo>
                    <a:pt x="237" y="10633"/>
                    <a:pt x="-663" y="13799"/>
                    <a:pt x="537" y="16126"/>
                  </a:cubicBezTo>
                  <a:cubicBezTo>
                    <a:pt x="1737" y="18454"/>
                    <a:pt x="5037" y="19943"/>
                    <a:pt x="8787" y="20688"/>
                  </a:cubicBezTo>
                  <a:cubicBezTo>
                    <a:pt x="12537" y="21433"/>
                    <a:pt x="16737" y="21433"/>
                    <a:pt x="20937" y="214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0" name="Line"/>
            <p:cNvSpPr/>
            <p:nvPr/>
          </p:nvSpPr>
          <p:spPr>
            <a:xfrm>
              <a:off x="2413000" y="5314950"/>
              <a:ext cx="1651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1" name="Line"/>
            <p:cNvSpPr/>
            <p:nvPr/>
          </p:nvSpPr>
          <p:spPr>
            <a:xfrm>
              <a:off x="3450166" y="5320171"/>
              <a:ext cx="29634" cy="267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3086" y="4683"/>
                  </a:moveTo>
                  <a:cubicBezTo>
                    <a:pt x="1543" y="3833"/>
                    <a:pt x="0" y="2982"/>
                    <a:pt x="0" y="2047"/>
                  </a:cubicBezTo>
                  <a:cubicBezTo>
                    <a:pt x="0" y="1112"/>
                    <a:pt x="1543" y="91"/>
                    <a:pt x="3086" y="6"/>
                  </a:cubicBezTo>
                  <a:cubicBezTo>
                    <a:pt x="4629" y="-79"/>
                    <a:pt x="6171" y="771"/>
                    <a:pt x="7714" y="4003"/>
                  </a:cubicBezTo>
                  <a:cubicBezTo>
                    <a:pt x="9257" y="7234"/>
                    <a:pt x="10800" y="12847"/>
                    <a:pt x="13114" y="16164"/>
                  </a:cubicBezTo>
                  <a:cubicBezTo>
                    <a:pt x="15429" y="19480"/>
                    <a:pt x="18514" y="20501"/>
                    <a:pt x="21600" y="215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2" name="Line"/>
            <p:cNvSpPr/>
            <p:nvPr/>
          </p:nvSpPr>
          <p:spPr>
            <a:xfrm>
              <a:off x="3270250" y="5664200"/>
              <a:ext cx="36195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05" y="14400"/>
                    <a:pt x="5811" y="7200"/>
                    <a:pt x="9411" y="3600"/>
                  </a:cubicBezTo>
                  <a:cubicBezTo>
                    <a:pt x="13011" y="0"/>
                    <a:pt x="17305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3" name="Line"/>
            <p:cNvSpPr/>
            <p:nvPr/>
          </p:nvSpPr>
          <p:spPr>
            <a:xfrm>
              <a:off x="3331487" y="5839236"/>
              <a:ext cx="186413" cy="218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251" fill="norm" stroke="1" extrusionOk="0">
                  <a:moveTo>
                    <a:pt x="259" y="1502"/>
                  </a:moveTo>
                  <a:cubicBezTo>
                    <a:pt x="502" y="7262"/>
                    <a:pt x="745" y="13022"/>
                    <a:pt x="745" y="16520"/>
                  </a:cubicBezTo>
                  <a:cubicBezTo>
                    <a:pt x="745" y="20017"/>
                    <a:pt x="502" y="21251"/>
                    <a:pt x="259" y="21251"/>
                  </a:cubicBezTo>
                  <a:cubicBezTo>
                    <a:pt x="17" y="21251"/>
                    <a:pt x="-226" y="20017"/>
                    <a:pt x="381" y="16931"/>
                  </a:cubicBezTo>
                  <a:cubicBezTo>
                    <a:pt x="987" y="13845"/>
                    <a:pt x="2444" y="8908"/>
                    <a:pt x="4143" y="5617"/>
                  </a:cubicBezTo>
                  <a:cubicBezTo>
                    <a:pt x="5841" y="2325"/>
                    <a:pt x="7783" y="680"/>
                    <a:pt x="9967" y="165"/>
                  </a:cubicBezTo>
                  <a:cubicBezTo>
                    <a:pt x="12152" y="-349"/>
                    <a:pt x="14578" y="268"/>
                    <a:pt x="16277" y="2942"/>
                  </a:cubicBezTo>
                  <a:cubicBezTo>
                    <a:pt x="17976" y="5617"/>
                    <a:pt x="18947" y="10348"/>
                    <a:pt x="19675" y="13228"/>
                  </a:cubicBezTo>
                  <a:cubicBezTo>
                    <a:pt x="20403" y="16108"/>
                    <a:pt x="20889" y="17137"/>
                    <a:pt x="21374" y="18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4" name="Line"/>
            <p:cNvSpPr/>
            <p:nvPr/>
          </p:nvSpPr>
          <p:spPr>
            <a:xfrm>
              <a:off x="9601200" y="4591475"/>
              <a:ext cx="1517650" cy="9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4" fill="norm" stroke="1" extrusionOk="0">
                  <a:moveTo>
                    <a:pt x="0" y="4224"/>
                  </a:moveTo>
                  <a:cubicBezTo>
                    <a:pt x="392" y="2784"/>
                    <a:pt x="783" y="1344"/>
                    <a:pt x="1612" y="624"/>
                  </a:cubicBezTo>
                  <a:cubicBezTo>
                    <a:pt x="2440" y="-96"/>
                    <a:pt x="3705" y="-96"/>
                    <a:pt x="4986" y="144"/>
                  </a:cubicBezTo>
                  <a:cubicBezTo>
                    <a:pt x="6266" y="384"/>
                    <a:pt x="7562" y="864"/>
                    <a:pt x="8706" y="1344"/>
                  </a:cubicBezTo>
                  <a:cubicBezTo>
                    <a:pt x="9851" y="1824"/>
                    <a:pt x="10845" y="2304"/>
                    <a:pt x="11869" y="3024"/>
                  </a:cubicBezTo>
                  <a:cubicBezTo>
                    <a:pt x="12894" y="3744"/>
                    <a:pt x="13948" y="4704"/>
                    <a:pt x="15033" y="5904"/>
                  </a:cubicBezTo>
                  <a:cubicBezTo>
                    <a:pt x="16117" y="7104"/>
                    <a:pt x="17232" y="8544"/>
                    <a:pt x="18346" y="9744"/>
                  </a:cubicBezTo>
                  <a:cubicBezTo>
                    <a:pt x="19461" y="10944"/>
                    <a:pt x="20576" y="11904"/>
                    <a:pt x="20515" y="12144"/>
                  </a:cubicBezTo>
                  <a:cubicBezTo>
                    <a:pt x="20455" y="12384"/>
                    <a:pt x="19220" y="11904"/>
                    <a:pt x="18000" y="11184"/>
                  </a:cubicBezTo>
                  <a:cubicBezTo>
                    <a:pt x="16780" y="10464"/>
                    <a:pt x="15575" y="9504"/>
                    <a:pt x="14400" y="8784"/>
                  </a:cubicBezTo>
                  <a:cubicBezTo>
                    <a:pt x="13225" y="8064"/>
                    <a:pt x="12080" y="7584"/>
                    <a:pt x="10890" y="7104"/>
                  </a:cubicBezTo>
                  <a:cubicBezTo>
                    <a:pt x="9700" y="6624"/>
                    <a:pt x="8465" y="6144"/>
                    <a:pt x="7245" y="5904"/>
                  </a:cubicBezTo>
                  <a:cubicBezTo>
                    <a:pt x="6025" y="5664"/>
                    <a:pt x="4820" y="5664"/>
                    <a:pt x="3736" y="5664"/>
                  </a:cubicBezTo>
                  <a:cubicBezTo>
                    <a:pt x="2651" y="5664"/>
                    <a:pt x="1687" y="5664"/>
                    <a:pt x="1853" y="5664"/>
                  </a:cubicBezTo>
                  <a:cubicBezTo>
                    <a:pt x="2018" y="5664"/>
                    <a:pt x="3314" y="5664"/>
                    <a:pt x="4519" y="5664"/>
                  </a:cubicBezTo>
                  <a:cubicBezTo>
                    <a:pt x="5724" y="5664"/>
                    <a:pt x="6838" y="5664"/>
                    <a:pt x="7938" y="6144"/>
                  </a:cubicBezTo>
                  <a:cubicBezTo>
                    <a:pt x="9038" y="6624"/>
                    <a:pt x="10122" y="7584"/>
                    <a:pt x="11267" y="8304"/>
                  </a:cubicBezTo>
                  <a:cubicBezTo>
                    <a:pt x="12412" y="9024"/>
                    <a:pt x="13617" y="9504"/>
                    <a:pt x="14837" y="10464"/>
                  </a:cubicBezTo>
                  <a:cubicBezTo>
                    <a:pt x="16057" y="11424"/>
                    <a:pt x="17292" y="12864"/>
                    <a:pt x="18422" y="14784"/>
                  </a:cubicBezTo>
                  <a:cubicBezTo>
                    <a:pt x="19551" y="16704"/>
                    <a:pt x="20576" y="19104"/>
                    <a:pt x="21600" y="215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5" name="Line"/>
            <p:cNvSpPr/>
            <p:nvPr/>
          </p:nvSpPr>
          <p:spPr>
            <a:xfrm>
              <a:off x="3926416" y="5391150"/>
              <a:ext cx="334435" cy="297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3" fill="norm" stroke="1" extrusionOk="0">
                  <a:moveTo>
                    <a:pt x="15038" y="0"/>
                  </a:moveTo>
                  <a:cubicBezTo>
                    <a:pt x="11484" y="1991"/>
                    <a:pt x="7929" y="3983"/>
                    <a:pt x="5605" y="5209"/>
                  </a:cubicBezTo>
                  <a:cubicBezTo>
                    <a:pt x="3281" y="6434"/>
                    <a:pt x="2187" y="6894"/>
                    <a:pt x="1367" y="7353"/>
                  </a:cubicBezTo>
                  <a:cubicBezTo>
                    <a:pt x="547" y="7813"/>
                    <a:pt x="0" y="8272"/>
                    <a:pt x="0" y="8732"/>
                  </a:cubicBezTo>
                  <a:cubicBezTo>
                    <a:pt x="0" y="9191"/>
                    <a:pt x="547" y="9651"/>
                    <a:pt x="2187" y="9804"/>
                  </a:cubicBezTo>
                  <a:cubicBezTo>
                    <a:pt x="3828" y="9957"/>
                    <a:pt x="6562" y="9804"/>
                    <a:pt x="8681" y="9728"/>
                  </a:cubicBezTo>
                  <a:cubicBezTo>
                    <a:pt x="10800" y="9651"/>
                    <a:pt x="12304" y="9651"/>
                    <a:pt x="13397" y="9728"/>
                  </a:cubicBezTo>
                  <a:cubicBezTo>
                    <a:pt x="14491" y="9804"/>
                    <a:pt x="15175" y="9957"/>
                    <a:pt x="15311" y="10340"/>
                  </a:cubicBezTo>
                  <a:cubicBezTo>
                    <a:pt x="15448" y="10723"/>
                    <a:pt x="15038" y="11336"/>
                    <a:pt x="13124" y="12638"/>
                  </a:cubicBezTo>
                  <a:cubicBezTo>
                    <a:pt x="11210" y="13940"/>
                    <a:pt x="7792" y="15932"/>
                    <a:pt x="5605" y="17234"/>
                  </a:cubicBezTo>
                  <a:cubicBezTo>
                    <a:pt x="3418" y="18536"/>
                    <a:pt x="2461" y="19149"/>
                    <a:pt x="1777" y="19762"/>
                  </a:cubicBezTo>
                  <a:cubicBezTo>
                    <a:pt x="1094" y="20374"/>
                    <a:pt x="684" y="20987"/>
                    <a:pt x="1025" y="21294"/>
                  </a:cubicBezTo>
                  <a:cubicBezTo>
                    <a:pt x="1367" y="21600"/>
                    <a:pt x="2461" y="21600"/>
                    <a:pt x="5195" y="21294"/>
                  </a:cubicBezTo>
                  <a:cubicBezTo>
                    <a:pt x="7929" y="20987"/>
                    <a:pt x="12304" y="20374"/>
                    <a:pt x="15311" y="20221"/>
                  </a:cubicBezTo>
                  <a:cubicBezTo>
                    <a:pt x="18319" y="20068"/>
                    <a:pt x="19959" y="20374"/>
                    <a:pt x="21600" y="206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6" name="Line"/>
            <p:cNvSpPr/>
            <p:nvPr/>
          </p:nvSpPr>
          <p:spPr>
            <a:xfrm>
              <a:off x="3898900" y="5848350"/>
              <a:ext cx="127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7" name="Line"/>
            <p:cNvSpPr/>
            <p:nvPr/>
          </p:nvSpPr>
          <p:spPr>
            <a:xfrm>
              <a:off x="3924300" y="5772150"/>
              <a:ext cx="317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8" name="Line"/>
            <p:cNvSpPr/>
            <p:nvPr/>
          </p:nvSpPr>
          <p:spPr>
            <a:xfrm>
              <a:off x="3962400" y="5835649"/>
              <a:ext cx="635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9" name="Line"/>
            <p:cNvSpPr/>
            <p:nvPr/>
          </p:nvSpPr>
          <p:spPr>
            <a:xfrm>
              <a:off x="3937000" y="5886450"/>
              <a:ext cx="1206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0" name="Line"/>
            <p:cNvSpPr/>
            <p:nvPr/>
          </p:nvSpPr>
          <p:spPr>
            <a:xfrm>
              <a:off x="4121150" y="5829300"/>
              <a:ext cx="6350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1" name="Line"/>
            <p:cNvSpPr/>
            <p:nvPr/>
          </p:nvSpPr>
          <p:spPr>
            <a:xfrm>
              <a:off x="3981450" y="5257800"/>
              <a:ext cx="120650" cy="15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2" fill="norm" stroke="1" extrusionOk="0">
                  <a:moveTo>
                    <a:pt x="0" y="6300"/>
                  </a:moveTo>
                  <a:cubicBezTo>
                    <a:pt x="0" y="9600"/>
                    <a:pt x="0" y="12900"/>
                    <a:pt x="0" y="15750"/>
                  </a:cubicBezTo>
                  <a:cubicBezTo>
                    <a:pt x="0" y="18600"/>
                    <a:pt x="0" y="21000"/>
                    <a:pt x="189" y="21300"/>
                  </a:cubicBezTo>
                  <a:cubicBezTo>
                    <a:pt x="379" y="21600"/>
                    <a:pt x="758" y="19800"/>
                    <a:pt x="2084" y="16200"/>
                  </a:cubicBezTo>
                  <a:cubicBezTo>
                    <a:pt x="3411" y="12600"/>
                    <a:pt x="5684" y="7200"/>
                    <a:pt x="7579" y="4050"/>
                  </a:cubicBezTo>
                  <a:cubicBezTo>
                    <a:pt x="9474" y="900"/>
                    <a:pt x="10989" y="0"/>
                    <a:pt x="12695" y="0"/>
                  </a:cubicBezTo>
                  <a:cubicBezTo>
                    <a:pt x="14400" y="0"/>
                    <a:pt x="16295" y="900"/>
                    <a:pt x="17811" y="4350"/>
                  </a:cubicBezTo>
                  <a:cubicBezTo>
                    <a:pt x="19326" y="7800"/>
                    <a:pt x="20463" y="13800"/>
                    <a:pt x="21600" y="19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2" name="Line"/>
            <p:cNvSpPr/>
            <p:nvPr/>
          </p:nvSpPr>
          <p:spPr>
            <a:xfrm>
              <a:off x="4397115" y="5384800"/>
              <a:ext cx="200286" cy="323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543" fill="norm" stroke="1" extrusionOk="0">
                  <a:moveTo>
                    <a:pt x="21514" y="0"/>
                  </a:moveTo>
                  <a:cubicBezTo>
                    <a:pt x="17421" y="0"/>
                    <a:pt x="13329" y="0"/>
                    <a:pt x="10146" y="353"/>
                  </a:cubicBezTo>
                  <a:cubicBezTo>
                    <a:pt x="6962" y="706"/>
                    <a:pt x="4689" y="1412"/>
                    <a:pt x="3325" y="2471"/>
                  </a:cubicBezTo>
                  <a:cubicBezTo>
                    <a:pt x="1960" y="3529"/>
                    <a:pt x="1506" y="4941"/>
                    <a:pt x="1051" y="7765"/>
                  </a:cubicBezTo>
                  <a:cubicBezTo>
                    <a:pt x="596" y="10588"/>
                    <a:pt x="141" y="14824"/>
                    <a:pt x="28" y="17365"/>
                  </a:cubicBezTo>
                  <a:cubicBezTo>
                    <a:pt x="-86" y="19906"/>
                    <a:pt x="141" y="20753"/>
                    <a:pt x="823" y="21176"/>
                  </a:cubicBezTo>
                  <a:cubicBezTo>
                    <a:pt x="1506" y="21600"/>
                    <a:pt x="2642" y="21600"/>
                    <a:pt x="5371" y="21459"/>
                  </a:cubicBezTo>
                  <a:cubicBezTo>
                    <a:pt x="8099" y="21318"/>
                    <a:pt x="12419" y="21035"/>
                    <a:pt x="16739" y="207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3" name="Line"/>
            <p:cNvSpPr/>
            <p:nvPr/>
          </p:nvSpPr>
          <p:spPr>
            <a:xfrm>
              <a:off x="4400550" y="5568950"/>
              <a:ext cx="1651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4" name="Line"/>
            <p:cNvSpPr/>
            <p:nvPr/>
          </p:nvSpPr>
          <p:spPr>
            <a:xfrm>
              <a:off x="4697004" y="5391150"/>
              <a:ext cx="236947" cy="361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553" fill="norm" stroke="1" extrusionOk="0">
                  <a:moveTo>
                    <a:pt x="21398" y="758"/>
                  </a:moveTo>
                  <a:cubicBezTo>
                    <a:pt x="18913" y="379"/>
                    <a:pt x="16428" y="0"/>
                    <a:pt x="14134" y="0"/>
                  </a:cubicBezTo>
                  <a:cubicBezTo>
                    <a:pt x="11840" y="0"/>
                    <a:pt x="9738" y="379"/>
                    <a:pt x="8304" y="758"/>
                  </a:cubicBezTo>
                  <a:cubicBezTo>
                    <a:pt x="6871" y="1137"/>
                    <a:pt x="6106" y="1516"/>
                    <a:pt x="5724" y="2526"/>
                  </a:cubicBezTo>
                  <a:cubicBezTo>
                    <a:pt x="5341" y="3537"/>
                    <a:pt x="5341" y="5179"/>
                    <a:pt x="4672" y="7832"/>
                  </a:cubicBezTo>
                  <a:cubicBezTo>
                    <a:pt x="4003" y="10484"/>
                    <a:pt x="2665" y="14147"/>
                    <a:pt x="1805" y="16295"/>
                  </a:cubicBezTo>
                  <a:cubicBezTo>
                    <a:pt x="945" y="18442"/>
                    <a:pt x="563" y="19074"/>
                    <a:pt x="276" y="19705"/>
                  </a:cubicBezTo>
                  <a:cubicBezTo>
                    <a:pt x="-11" y="20337"/>
                    <a:pt x="-202" y="20968"/>
                    <a:pt x="371" y="21284"/>
                  </a:cubicBezTo>
                  <a:cubicBezTo>
                    <a:pt x="945" y="21600"/>
                    <a:pt x="2283" y="21600"/>
                    <a:pt x="4577" y="21474"/>
                  </a:cubicBezTo>
                  <a:cubicBezTo>
                    <a:pt x="6871" y="21347"/>
                    <a:pt x="10120" y="21095"/>
                    <a:pt x="13370" y="208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5" name="Line"/>
            <p:cNvSpPr/>
            <p:nvPr/>
          </p:nvSpPr>
          <p:spPr>
            <a:xfrm>
              <a:off x="5080000" y="5461000"/>
              <a:ext cx="381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2945"/>
                    <a:pt x="14400" y="5891"/>
                    <a:pt x="10800" y="9491"/>
                  </a:cubicBezTo>
                  <a:cubicBezTo>
                    <a:pt x="7200" y="13091"/>
                    <a:pt x="3600" y="1734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6" name="Line"/>
            <p:cNvSpPr/>
            <p:nvPr/>
          </p:nvSpPr>
          <p:spPr>
            <a:xfrm>
              <a:off x="4965700" y="5471255"/>
              <a:ext cx="266700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2743" y="12582"/>
                    <a:pt x="5486" y="4867"/>
                    <a:pt x="9086" y="1782"/>
                  </a:cubicBezTo>
                  <a:cubicBezTo>
                    <a:pt x="12686" y="-1304"/>
                    <a:pt x="17143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7" name="Line"/>
            <p:cNvSpPr/>
            <p:nvPr/>
          </p:nvSpPr>
          <p:spPr>
            <a:xfrm>
              <a:off x="4876800" y="5758886"/>
              <a:ext cx="260350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5444" y="11375"/>
                    <a:pt x="10888" y="2735"/>
                    <a:pt x="14488" y="575"/>
                  </a:cubicBezTo>
                  <a:cubicBezTo>
                    <a:pt x="18088" y="-1585"/>
                    <a:pt x="19844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8" name="Line"/>
            <p:cNvSpPr/>
            <p:nvPr/>
          </p:nvSpPr>
          <p:spPr>
            <a:xfrm>
              <a:off x="5273924" y="5437673"/>
              <a:ext cx="206127" cy="321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462" fill="norm" stroke="1" extrusionOk="0">
                  <a:moveTo>
                    <a:pt x="21247" y="1980"/>
                  </a:moveTo>
                  <a:cubicBezTo>
                    <a:pt x="20592" y="1274"/>
                    <a:pt x="19938" y="568"/>
                    <a:pt x="18847" y="215"/>
                  </a:cubicBezTo>
                  <a:cubicBezTo>
                    <a:pt x="17756" y="-138"/>
                    <a:pt x="16229" y="-138"/>
                    <a:pt x="13829" y="850"/>
                  </a:cubicBezTo>
                  <a:cubicBezTo>
                    <a:pt x="11429" y="1838"/>
                    <a:pt x="8156" y="3815"/>
                    <a:pt x="5429" y="6427"/>
                  </a:cubicBezTo>
                  <a:cubicBezTo>
                    <a:pt x="2702" y="9038"/>
                    <a:pt x="520" y="12286"/>
                    <a:pt x="83" y="14615"/>
                  </a:cubicBezTo>
                  <a:cubicBezTo>
                    <a:pt x="-353" y="16944"/>
                    <a:pt x="956" y="18356"/>
                    <a:pt x="3247" y="19344"/>
                  </a:cubicBezTo>
                  <a:cubicBezTo>
                    <a:pt x="5538" y="20333"/>
                    <a:pt x="8811" y="20897"/>
                    <a:pt x="12083" y="214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9" name="Line"/>
            <p:cNvSpPr/>
            <p:nvPr/>
          </p:nvSpPr>
          <p:spPr>
            <a:xfrm>
              <a:off x="5511799" y="5492750"/>
              <a:ext cx="152401" cy="285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3680"/>
                    <a:pt x="9600" y="7360"/>
                    <a:pt x="13200" y="10960"/>
                  </a:cubicBezTo>
                  <a:cubicBezTo>
                    <a:pt x="16800" y="14560"/>
                    <a:pt x="19200" y="180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0" name="Line"/>
            <p:cNvSpPr/>
            <p:nvPr/>
          </p:nvSpPr>
          <p:spPr>
            <a:xfrm>
              <a:off x="5505450" y="5486400"/>
              <a:ext cx="184150" cy="33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869" y="815"/>
                    <a:pt x="16138" y="1630"/>
                    <a:pt x="13531" y="3736"/>
                  </a:cubicBezTo>
                  <a:cubicBezTo>
                    <a:pt x="10924" y="5842"/>
                    <a:pt x="8441" y="9238"/>
                    <a:pt x="6207" y="12430"/>
                  </a:cubicBezTo>
                  <a:cubicBezTo>
                    <a:pt x="3972" y="15623"/>
                    <a:pt x="1986" y="1861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1" name="Line"/>
            <p:cNvSpPr/>
            <p:nvPr/>
          </p:nvSpPr>
          <p:spPr>
            <a:xfrm>
              <a:off x="5765800" y="5727700"/>
              <a:ext cx="1" cy="10795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2" name="Line"/>
            <p:cNvSpPr/>
            <p:nvPr/>
          </p:nvSpPr>
          <p:spPr>
            <a:xfrm>
              <a:off x="5753099" y="5603785"/>
              <a:ext cx="38101" cy="32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86" fill="norm" stroke="1" extrusionOk="0">
                  <a:moveTo>
                    <a:pt x="21600" y="9584"/>
                  </a:moveTo>
                  <a:cubicBezTo>
                    <a:pt x="18000" y="4501"/>
                    <a:pt x="14400" y="-581"/>
                    <a:pt x="12000" y="54"/>
                  </a:cubicBezTo>
                  <a:cubicBezTo>
                    <a:pt x="9600" y="690"/>
                    <a:pt x="8400" y="7043"/>
                    <a:pt x="10200" y="12125"/>
                  </a:cubicBezTo>
                  <a:cubicBezTo>
                    <a:pt x="12000" y="17207"/>
                    <a:pt x="16800" y="21019"/>
                    <a:pt x="19200" y="18478"/>
                  </a:cubicBezTo>
                  <a:cubicBezTo>
                    <a:pt x="21600" y="15937"/>
                    <a:pt x="21600" y="7043"/>
                    <a:pt x="18000" y="3866"/>
                  </a:cubicBezTo>
                  <a:cubicBezTo>
                    <a:pt x="14400" y="690"/>
                    <a:pt x="7200" y="3231"/>
                    <a:pt x="0" y="57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3" name="Line"/>
            <p:cNvSpPr/>
            <p:nvPr/>
          </p:nvSpPr>
          <p:spPr>
            <a:xfrm>
              <a:off x="6013450" y="5665142"/>
              <a:ext cx="190500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0" y="13332"/>
                  </a:moveTo>
                  <a:cubicBezTo>
                    <a:pt x="5040" y="6132"/>
                    <a:pt x="10080" y="-1068"/>
                    <a:pt x="13680" y="132"/>
                  </a:cubicBezTo>
                  <a:cubicBezTo>
                    <a:pt x="17280" y="1332"/>
                    <a:pt x="19440" y="10932"/>
                    <a:pt x="21600" y="20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4" name="Line"/>
            <p:cNvSpPr/>
            <p:nvPr/>
          </p:nvSpPr>
          <p:spPr>
            <a:xfrm>
              <a:off x="6026149" y="5753100"/>
              <a:ext cx="1905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5" name="Line"/>
            <p:cNvSpPr/>
            <p:nvPr/>
          </p:nvSpPr>
          <p:spPr>
            <a:xfrm>
              <a:off x="6283982" y="5600700"/>
              <a:ext cx="224768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fill="norm" stroke="1" extrusionOk="0">
                  <a:moveTo>
                    <a:pt x="17802" y="0"/>
                  </a:moveTo>
                  <a:cubicBezTo>
                    <a:pt x="15178" y="5040"/>
                    <a:pt x="12554" y="10080"/>
                    <a:pt x="10131" y="13320"/>
                  </a:cubicBezTo>
                  <a:cubicBezTo>
                    <a:pt x="7709" y="16560"/>
                    <a:pt x="5488" y="18000"/>
                    <a:pt x="3873" y="18720"/>
                  </a:cubicBezTo>
                  <a:cubicBezTo>
                    <a:pt x="2258" y="19440"/>
                    <a:pt x="1249" y="19440"/>
                    <a:pt x="643" y="18360"/>
                  </a:cubicBezTo>
                  <a:cubicBezTo>
                    <a:pt x="38" y="17280"/>
                    <a:pt x="-164" y="15120"/>
                    <a:pt x="139" y="13560"/>
                  </a:cubicBezTo>
                  <a:cubicBezTo>
                    <a:pt x="442" y="12000"/>
                    <a:pt x="1249" y="11040"/>
                    <a:pt x="2864" y="10320"/>
                  </a:cubicBezTo>
                  <a:cubicBezTo>
                    <a:pt x="4479" y="9600"/>
                    <a:pt x="6901" y="9120"/>
                    <a:pt x="10131" y="11040"/>
                  </a:cubicBezTo>
                  <a:cubicBezTo>
                    <a:pt x="13361" y="12960"/>
                    <a:pt x="17399" y="17280"/>
                    <a:pt x="2143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6" name="Line"/>
            <p:cNvSpPr/>
            <p:nvPr/>
          </p:nvSpPr>
          <p:spPr>
            <a:xfrm>
              <a:off x="6578600" y="5524500"/>
              <a:ext cx="73524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600" fill="norm" stroke="1" extrusionOk="0">
                  <a:moveTo>
                    <a:pt x="1800" y="0"/>
                  </a:moveTo>
                  <a:cubicBezTo>
                    <a:pt x="4800" y="150"/>
                    <a:pt x="7800" y="300"/>
                    <a:pt x="9900" y="750"/>
                  </a:cubicBezTo>
                  <a:cubicBezTo>
                    <a:pt x="12000" y="1200"/>
                    <a:pt x="13200" y="1950"/>
                    <a:pt x="15600" y="4125"/>
                  </a:cubicBezTo>
                  <a:cubicBezTo>
                    <a:pt x="18000" y="6300"/>
                    <a:pt x="21600" y="9900"/>
                    <a:pt x="20700" y="12975"/>
                  </a:cubicBezTo>
                  <a:cubicBezTo>
                    <a:pt x="19800" y="16050"/>
                    <a:pt x="14400" y="18600"/>
                    <a:pt x="10200" y="19950"/>
                  </a:cubicBezTo>
                  <a:cubicBezTo>
                    <a:pt x="6000" y="21300"/>
                    <a:pt x="3000" y="214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7" name="Line"/>
            <p:cNvSpPr/>
            <p:nvPr/>
          </p:nvSpPr>
          <p:spPr>
            <a:xfrm>
              <a:off x="6667500" y="5429199"/>
              <a:ext cx="188384" cy="533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7" fill="norm" stroke="1" extrusionOk="0">
                  <a:moveTo>
                    <a:pt x="5825" y="771"/>
                  </a:moveTo>
                  <a:cubicBezTo>
                    <a:pt x="9708" y="600"/>
                    <a:pt x="13591" y="429"/>
                    <a:pt x="16139" y="259"/>
                  </a:cubicBezTo>
                  <a:cubicBezTo>
                    <a:pt x="18688" y="88"/>
                    <a:pt x="19901" y="-83"/>
                    <a:pt x="20508" y="45"/>
                  </a:cubicBezTo>
                  <a:cubicBezTo>
                    <a:pt x="21115" y="173"/>
                    <a:pt x="21115" y="600"/>
                    <a:pt x="21236" y="2265"/>
                  </a:cubicBezTo>
                  <a:cubicBezTo>
                    <a:pt x="21357" y="3930"/>
                    <a:pt x="21600" y="6832"/>
                    <a:pt x="21600" y="9479"/>
                  </a:cubicBezTo>
                  <a:cubicBezTo>
                    <a:pt x="21600" y="12126"/>
                    <a:pt x="21357" y="14516"/>
                    <a:pt x="20872" y="16309"/>
                  </a:cubicBezTo>
                  <a:cubicBezTo>
                    <a:pt x="20387" y="18102"/>
                    <a:pt x="19658" y="19297"/>
                    <a:pt x="17960" y="19938"/>
                  </a:cubicBezTo>
                  <a:cubicBezTo>
                    <a:pt x="16261" y="20578"/>
                    <a:pt x="13591" y="20663"/>
                    <a:pt x="10436" y="20834"/>
                  </a:cubicBezTo>
                  <a:cubicBezTo>
                    <a:pt x="7281" y="21005"/>
                    <a:pt x="3640" y="21261"/>
                    <a:pt x="0" y="215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8" name="Line"/>
            <p:cNvSpPr/>
            <p:nvPr/>
          </p:nvSpPr>
          <p:spPr>
            <a:xfrm>
              <a:off x="7486650" y="5733486"/>
              <a:ext cx="292100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5009" y="2735"/>
                    <a:pt x="10017" y="-1585"/>
                    <a:pt x="13617" y="575"/>
                  </a:cubicBezTo>
                  <a:cubicBezTo>
                    <a:pt x="17217" y="2735"/>
                    <a:pt x="19409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9" name="Line"/>
            <p:cNvSpPr/>
            <p:nvPr/>
          </p:nvSpPr>
          <p:spPr>
            <a:xfrm>
              <a:off x="7461250" y="5880100"/>
              <a:ext cx="2413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737" y="15429"/>
                    <a:pt x="9474" y="9257"/>
                    <a:pt x="13074" y="5657"/>
                  </a:cubicBezTo>
                  <a:cubicBezTo>
                    <a:pt x="16674" y="2057"/>
                    <a:pt x="19137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0" name="Line"/>
            <p:cNvSpPr/>
            <p:nvPr/>
          </p:nvSpPr>
          <p:spPr>
            <a:xfrm>
              <a:off x="7391400" y="5480050"/>
              <a:ext cx="12700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1" name="Line"/>
            <p:cNvSpPr/>
            <p:nvPr/>
          </p:nvSpPr>
          <p:spPr>
            <a:xfrm>
              <a:off x="7404100" y="5391150"/>
              <a:ext cx="1" cy="2540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2" name="Line"/>
            <p:cNvSpPr/>
            <p:nvPr/>
          </p:nvSpPr>
          <p:spPr>
            <a:xfrm>
              <a:off x="7446108" y="5272939"/>
              <a:ext cx="142142" cy="335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271" fill="norm" stroke="1" extrusionOk="0">
                  <a:moveTo>
                    <a:pt x="18472" y="13529"/>
                  </a:moveTo>
                  <a:cubicBezTo>
                    <a:pt x="15613" y="12590"/>
                    <a:pt x="12755" y="11651"/>
                    <a:pt x="10372" y="11182"/>
                  </a:cubicBezTo>
                  <a:cubicBezTo>
                    <a:pt x="7990" y="10712"/>
                    <a:pt x="6084" y="10712"/>
                    <a:pt x="4178" y="12188"/>
                  </a:cubicBezTo>
                  <a:cubicBezTo>
                    <a:pt x="2272" y="13664"/>
                    <a:pt x="366" y="16615"/>
                    <a:pt x="49" y="18426"/>
                  </a:cubicBezTo>
                  <a:cubicBezTo>
                    <a:pt x="-269" y="20238"/>
                    <a:pt x="1002" y="20908"/>
                    <a:pt x="2749" y="21177"/>
                  </a:cubicBezTo>
                  <a:cubicBezTo>
                    <a:pt x="4496" y="21445"/>
                    <a:pt x="6719" y="21311"/>
                    <a:pt x="9102" y="18426"/>
                  </a:cubicBezTo>
                  <a:cubicBezTo>
                    <a:pt x="11484" y="15542"/>
                    <a:pt x="14025" y="9907"/>
                    <a:pt x="15455" y="6687"/>
                  </a:cubicBezTo>
                  <a:cubicBezTo>
                    <a:pt x="16884" y="3467"/>
                    <a:pt x="17202" y="2662"/>
                    <a:pt x="17202" y="1857"/>
                  </a:cubicBezTo>
                  <a:cubicBezTo>
                    <a:pt x="17202" y="1052"/>
                    <a:pt x="16884" y="247"/>
                    <a:pt x="16090" y="46"/>
                  </a:cubicBezTo>
                  <a:cubicBezTo>
                    <a:pt x="15296" y="-155"/>
                    <a:pt x="14025" y="247"/>
                    <a:pt x="13072" y="2193"/>
                  </a:cubicBezTo>
                  <a:cubicBezTo>
                    <a:pt x="12119" y="4138"/>
                    <a:pt x="11484" y="7626"/>
                    <a:pt x="12119" y="10444"/>
                  </a:cubicBezTo>
                  <a:cubicBezTo>
                    <a:pt x="12755" y="13261"/>
                    <a:pt x="14660" y="15408"/>
                    <a:pt x="16407" y="16615"/>
                  </a:cubicBezTo>
                  <a:cubicBezTo>
                    <a:pt x="18155" y="17823"/>
                    <a:pt x="19743" y="18091"/>
                    <a:pt x="21331" y="183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3" name="Line"/>
            <p:cNvSpPr/>
            <p:nvPr/>
          </p:nvSpPr>
          <p:spPr>
            <a:xfrm>
              <a:off x="7584016" y="5473699"/>
              <a:ext cx="112184" cy="111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0" fill="norm" stroke="1" extrusionOk="0">
                  <a:moveTo>
                    <a:pt x="6928" y="0"/>
                  </a:moveTo>
                  <a:cubicBezTo>
                    <a:pt x="5298" y="1223"/>
                    <a:pt x="3668" y="2445"/>
                    <a:pt x="3668" y="3668"/>
                  </a:cubicBezTo>
                  <a:cubicBezTo>
                    <a:pt x="3668" y="4891"/>
                    <a:pt x="5298" y="6113"/>
                    <a:pt x="5094" y="6725"/>
                  </a:cubicBezTo>
                  <a:cubicBezTo>
                    <a:pt x="4891" y="7336"/>
                    <a:pt x="2853" y="7336"/>
                    <a:pt x="1630" y="8355"/>
                  </a:cubicBezTo>
                  <a:cubicBezTo>
                    <a:pt x="408" y="9374"/>
                    <a:pt x="0" y="11411"/>
                    <a:pt x="0" y="13449"/>
                  </a:cubicBezTo>
                  <a:cubicBezTo>
                    <a:pt x="0" y="15487"/>
                    <a:pt x="408" y="17525"/>
                    <a:pt x="1630" y="18951"/>
                  </a:cubicBezTo>
                  <a:cubicBezTo>
                    <a:pt x="2853" y="20377"/>
                    <a:pt x="4891" y="21192"/>
                    <a:pt x="8355" y="21396"/>
                  </a:cubicBezTo>
                  <a:cubicBezTo>
                    <a:pt x="11819" y="21600"/>
                    <a:pt x="16709" y="21192"/>
                    <a:pt x="21600" y="207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4" name="Line"/>
            <p:cNvSpPr/>
            <p:nvPr/>
          </p:nvSpPr>
          <p:spPr>
            <a:xfrm>
              <a:off x="7696733" y="5450416"/>
              <a:ext cx="100426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fill="norm" stroke="1" extrusionOk="0">
                  <a:moveTo>
                    <a:pt x="2587" y="6000"/>
                  </a:moveTo>
                  <a:cubicBezTo>
                    <a:pt x="2137" y="10200"/>
                    <a:pt x="1687" y="14400"/>
                    <a:pt x="1237" y="17250"/>
                  </a:cubicBezTo>
                  <a:cubicBezTo>
                    <a:pt x="787" y="20100"/>
                    <a:pt x="337" y="21600"/>
                    <a:pt x="112" y="21600"/>
                  </a:cubicBezTo>
                  <a:cubicBezTo>
                    <a:pt x="-113" y="21600"/>
                    <a:pt x="-113" y="20100"/>
                    <a:pt x="1237" y="16650"/>
                  </a:cubicBezTo>
                  <a:cubicBezTo>
                    <a:pt x="2587" y="13200"/>
                    <a:pt x="5287" y="7800"/>
                    <a:pt x="8212" y="4500"/>
                  </a:cubicBezTo>
                  <a:cubicBezTo>
                    <a:pt x="11137" y="1200"/>
                    <a:pt x="14287" y="0"/>
                    <a:pt x="16537" y="0"/>
                  </a:cubicBezTo>
                  <a:cubicBezTo>
                    <a:pt x="18787" y="0"/>
                    <a:pt x="20137" y="1200"/>
                    <a:pt x="20812" y="3600"/>
                  </a:cubicBezTo>
                  <a:cubicBezTo>
                    <a:pt x="21487" y="6000"/>
                    <a:pt x="21487" y="9600"/>
                    <a:pt x="21037" y="12150"/>
                  </a:cubicBezTo>
                  <a:cubicBezTo>
                    <a:pt x="20587" y="14700"/>
                    <a:pt x="19687" y="16200"/>
                    <a:pt x="18787" y="177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5" name="Line"/>
            <p:cNvSpPr/>
            <p:nvPr/>
          </p:nvSpPr>
          <p:spPr>
            <a:xfrm>
              <a:off x="7853818" y="5289550"/>
              <a:ext cx="102733" cy="288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67" fill="norm" stroke="1" extrusionOk="0">
                  <a:moveTo>
                    <a:pt x="9493" y="0"/>
                  </a:moveTo>
                  <a:cubicBezTo>
                    <a:pt x="7730" y="4415"/>
                    <a:pt x="5966" y="8829"/>
                    <a:pt x="5085" y="12061"/>
                  </a:cubicBezTo>
                  <a:cubicBezTo>
                    <a:pt x="4203" y="15293"/>
                    <a:pt x="4203" y="17343"/>
                    <a:pt x="4644" y="18841"/>
                  </a:cubicBezTo>
                  <a:cubicBezTo>
                    <a:pt x="5085" y="20339"/>
                    <a:pt x="5966" y="21285"/>
                    <a:pt x="7068" y="21442"/>
                  </a:cubicBezTo>
                  <a:cubicBezTo>
                    <a:pt x="8171" y="21600"/>
                    <a:pt x="9493" y="20969"/>
                    <a:pt x="9934" y="20260"/>
                  </a:cubicBezTo>
                  <a:cubicBezTo>
                    <a:pt x="10375" y="19550"/>
                    <a:pt x="9934" y="18762"/>
                    <a:pt x="9052" y="17974"/>
                  </a:cubicBezTo>
                  <a:cubicBezTo>
                    <a:pt x="8171" y="17185"/>
                    <a:pt x="6848" y="16397"/>
                    <a:pt x="4864" y="15766"/>
                  </a:cubicBezTo>
                  <a:cubicBezTo>
                    <a:pt x="2881" y="15136"/>
                    <a:pt x="236" y="14663"/>
                    <a:pt x="15" y="14426"/>
                  </a:cubicBezTo>
                  <a:cubicBezTo>
                    <a:pt x="-205" y="14190"/>
                    <a:pt x="1999" y="14190"/>
                    <a:pt x="4203" y="14347"/>
                  </a:cubicBezTo>
                  <a:cubicBezTo>
                    <a:pt x="6407" y="14505"/>
                    <a:pt x="8611" y="14820"/>
                    <a:pt x="10595" y="15293"/>
                  </a:cubicBezTo>
                  <a:cubicBezTo>
                    <a:pt x="12579" y="15766"/>
                    <a:pt x="14342" y="16397"/>
                    <a:pt x="15224" y="16003"/>
                  </a:cubicBezTo>
                  <a:cubicBezTo>
                    <a:pt x="16105" y="15609"/>
                    <a:pt x="16105" y="14190"/>
                    <a:pt x="16987" y="13086"/>
                  </a:cubicBezTo>
                  <a:cubicBezTo>
                    <a:pt x="17868" y="11982"/>
                    <a:pt x="19632" y="11194"/>
                    <a:pt x="21395" y="104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6" name="Line"/>
            <p:cNvSpPr/>
            <p:nvPr/>
          </p:nvSpPr>
          <p:spPr>
            <a:xfrm>
              <a:off x="8013160" y="5268186"/>
              <a:ext cx="284174" cy="315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341" fill="norm" stroke="1" extrusionOk="0">
                  <a:moveTo>
                    <a:pt x="5321" y="14747"/>
                  </a:moveTo>
                  <a:cubicBezTo>
                    <a:pt x="4681" y="14175"/>
                    <a:pt x="4041" y="13602"/>
                    <a:pt x="3241" y="13459"/>
                  </a:cubicBezTo>
                  <a:cubicBezTo>
                    <a:pt x="2441" y="13316"/>
                    <a:pt x="1481" y="13602"/>
                    <a:pt x="841" y="14747"/>
                  </a:cubicBezTo>
                  <a:cubicBezTo>
                    <a:pt x="201" y="15891"/>
                    <a:pt x="-119" y="17894"/>
                    <a:pt x="41" y="19181"/>
                  </a:cubicBezTo>
                  <a:cubicBezTo>
                    <a:pt x="201" y="20469"/>
                    <a:pt x="841" y="21041"/>
                    <a:pt x="2441" y="20898"/>
                  </a:cubicBezTo>
                  <a:cubicBezTo>
                    <a:pt x="4041" y="20755"/>
                    <a:pt x="6601" y="19896"/>
                    <a:pt x="8041" y="19038"/>
                  </a:cubicBezTo>
                  <a:cubicBezTo>
                    <a:pt x="9481" y="18180"/>
                    <a:pt x="9801" y="17322"/>
                    <a:pt x="9641" y="16678"/>
                  </a:cubicBezTo>
                  <a:cubicBezTo>
                    <a:pt x="9481" y="16034"/>
                    <a:pt x="8841" y="15605"/>
                    <a:pt x="8361" y="15748"/>
                  </a:cubicBezTo>
                  <a:cubicBezTo>
                    <a:pt x="7881" y="15891"/>
                    <a:pt x="7561" y="16606"/>
                    <a:pt x="7481" y="17322"/>
                  </a:cubicBezTo>
                  <a:cubicBezTo>
                    <a:pt x="7401" y="18037"/>
                    <a:pt x="7561" y="18752"/>
                    <a:pt x="8041" y="19181"/>
                  </a:cubicBezTo>
                  <a:cubicBezTo>
                    <a:pt x="8521" y="19610"/>
                    <a:pt x="9321" y="19753"/>
                    <a:pt x="9961" y="20111"/>
                  </a:cubicBezTo>
                  <a:cubicBezTo>
                    <a:pt x="10601" y="20469"/>
                    <a:pt x="11081" y="21041"/>
                    <a:pt x="11721" y="21255"/>
                  </a:cubicBezTo>
                  <a:cubicBezTo>
                    <a:pt x="12361" y="21470"/>
                    <a:pt x="13161" y="21327"/>
                    <a:pt x="14281" y="20254"/>
                  </a:cubicBezTo>
                  <a:cubicBezTo>
                    <a:pt x="15401" y="19181"/>
                    <a:pt x="16841" y="17179"/>
                    <a:pt x="18041" y="14461"/>
                  </a:cubicBezTo>
                  <a:cubicBezTo>
                    <a:pt x="19241" y="11743"/>
                    <a:pt x="20201" y="8310"/>
                    <a:pt x="20761" y="6236"/>
                  </a:cubicBezTo>
                  <a:cubicBezTo>
                    <a:pt x="21321" y="4161"/>
                    <a:pt x="21481" y="3446"/>
                    <a:pt x="21481" y="2445"/>
                  </a:cubicBezTo>
                  <a:cubicBezTo>
                    <a:pt x="21481" y="1444"/>
                    <a:pt x="21321" y="156"/>
                    <a:pt x="21001" y="13"/>
                  </a:cubicBezTo>
                  <a:cubicBezTo>
                    <a:pt x="20681" y="-130"/>
                    <a:pt x="20201" y="871"/>
                    <a:pt x="19801" y="3375"/>
                  </a:cubicBezTo>
                  <a:cubicBezTo>
                    <a:pt x="19401" y="5878"/>
                    <a:pt x="19081" y="9883"/>
                    <a:pt x="19161" y="13102"/>
                  </a:cubicBezTo>
                  <a:cubicBezTo>
                    <a:pt x="19241" y="16320"/>
                    <a:pt x="19721" y="18752"/>
                    <a:pt x="20201" y="211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7" name="Line"/>
            <p:cNvSpPr/>
            <p:nvPr/>
          </p:nvSpPr>
          <p:spPr>
            <a:xfrm>
              <a:off x="9042400" y="5556250"/>
              <a:ext cx="9807" cy="368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12960" y="0"/>
                  </a:moveTo>
                  <a:cubicBezTo>
                    <a:pt x="17280" y="4469"/>
                    <a:pt x="21600" y="8938"/>
                    <a:pt x="19440" y="12538"/>
                  </a:cubicBezTo>
                  <a:cubicBezTo>
                    <a:pt x="17280" y="16138"/>
                    <a:pt x="8640" y="1886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8" name="Line"/>
            <p:cNvSpPr/>
            <p:nvPr/>
          </p:nvSpPr>
          <p:spPr>
            <a:xfrm>
              <a:off x="8883650" y="5956300"/>
              <a:ext cx="4445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09" y="15600"/>
                    <a:pt x="7817" y="9600"/>
                    <a:pt x="11417" y="6000"/>
                  </a:cubicBezTo>
                  <a:cubicBezTo>
                    <a:pt x="15017" y="2400"/>
                    <a:pt x="18309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9" name="Line"/>
            <p:cNvSpPr/>
            <p:nvPr/>
          </p:nvSpPr>
          <p:spPr>
            <a:xfrm>
              <a:off x="8995417" y="6149710"/>
              <a:ext cx="193034" cy="20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202" fill="norm" stroke="1" extrusionOk="0">
                  <a:moveTo>
                    <a:pt x="2394" y="6831"/>
                  </a:moveTo>
                  <a:cubicBezTo>
                    <a:pt x="1689" y="9207"/>
                    <a:pt x="985" y="11583"/>
                    <a:pt x="633" y="13527"/>
                  </a:cubicBezTo>
                  <a:cubicBezTo>
                    <a:pt x="281" y="15471"/>
                    <a:pt x="281" y="16983"/>
                    <a:pt x="281" y="18387"/>
                  </a:cubicBezTo>
                  <a:cubicBezTo>
                    <a:pt x="281" y="19791"/>
                    <a:pt x="281" y="21087"/>
                    <a:pt x="163" y="21195"/>
                  </a:cubicBezTo>
                  <a:cubicBezTo>
                    <a:pt x="46" y="21303"/>
                    <a:pt x="-189" y="20223"/>
                    <a:pt x="281" y="17631"/>
                  </a:cubicBezTo>
                  <a:cubicBezTo>
                    <a:pt x="750" y="15039"/>
                    <a:pt x="1924" y="10935"/>
                    <a:pt x="4507" y="7695"/>
                  </a:cubicBezTo>
                  <a:cubicBezTo>
                    <a:pt x="7089" y="4455"/>
                    <a:pt x="11081" y="2079"/>
                    <a:pt x="13663" y="891"/>
                  </a:cubicBezTo>
                  <a:cubicBezTo>
                    <a:pt x="16246" y="-297"/>
                    <a:pt x="17420" y="-297"/>
                    <a:pt x="18476" y="891"/>
                  </a:cubicBezTo>
                  <a:cubicBezTo>
                    <a:pt x="19533" y="2079"/>
                    <a:pt x="20472" y="4455"/>
                    <a:pt x="20941" y="7479"/>
                  </a:cubicBezTo>
                  <a:cubicBezTo>
                    <a:pt x="21411" y="10503"/>
                    <a:pt x="21411" y="14175"/>
                    <a:pt x="21411" y="178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0" name="Line"/>
            <p:cNvSpPr/>
            <p:nvPr/>
          </p:nvSpPr>
          <p:spPr>
            <a:xfrm>
              <a:off x="9582149" y="5937250"/>
              <a:ext cx="190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1" name="Line"/>
            <p:cNvSpPr/>
            <p:nvPr/>
          </p:nvSpPr>
          <p:spPr>
            <a:xfrm>
              <a:off x="9882146" y="5664593"/>
              <a:ext cx="223970" cy="285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1255" fill="norm" stroke="1" extrusionOk="0">
                  <a:moveTo>
                    <a:pt x="1670" y="4700"/>
                  </a:moveTo>
                  <a:cubicBezTo>
                    <a:pt x="1872" y="9430"/>
                    <a:pt x="2074" y="14160"/>
                    <a:pt x="2074" y="16919"/>
                  </a:cubicBezTo>
                  <a:cubicBezTo>
                    <a:pt x="2074" y="19678"/>
                    <a:pt x="1872" y="20467"/>
                    <a:pt x="1468" y="20388"/>
                  </a:cubicBezTo>
                  <a:cubicBezTo>
                    <a:pt x="1064" y="20309"/>
                    <a:pt x="459" y="19363"/>
                    <a:pt x="156" y="17077"/>
                  </a:cubicBezTo>
                  <a:cubicBezTo>
                    <a:pt x="-147" y="14791"/>
                    <a:pt x="-147" y="11164"/>
                    <a:pt x="1468" y="8011"/>
                  </a:cubicBezTo>
                  <a:cubicBezTo>
                    <a:pt x="3083" y="4858"/>
                    <a:pt x="6313" y="2178"/>
                    <a:pt x="9543" y="916"/>
                  </a:cubicBezTo>
                  <a:cubicBezTo>
                    <a:pt x="12773" y="-345"/>
                    <a:pt x="16003" y="-187"/>
                    <a:pt x="18122" y="680"/>
                  </a:cubicBezTo>
                  <a:cubicBezTo>
                    <a:pt x="20242" y="1547"/>
                    <a:pt x="21251" y="3124"/>
                    <a:pt x="21352" y="5646"/>
                  </a:cubicBezTo>
                  <a:cubicBezTo>
                    <a:pt x="21453" y="8169"/>
                    <a:pt x="20646" y="11637"/>
                    <a:pt x="19939" y="14397"/>
                  </a:cubicBezTo>
                  <a:cubicBezTo>
                    <a:pt x="19232" y="17156"/>
                    <a:pt x="18627" y="19205"/>
                    <a:pt x="18021" y="212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2" name="Line"/>
            <p:cNvSpPr/>
            <p:nvPr/>
          </p:nvSpPr>
          <p:spPr>
            <a:xfrm>
              <a:off x="10312399" y="5822950"/>
              <a:ext cx="1905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3" name="Line"/>
            <p:cNvSpPr/>
            <p:nvPr/>
          </p:nvSpPr>
          <p:spPr>
            <a:xfrm>
              <a:off x="10546433" y="5523189"/>
              <a:ext cx="242217" cy="382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206" fill="norm" stroke="1" extrusionOk="0">
                  <a:moveTo>
                    <a:pt x="21308" y="2186"/>
                  </a:moveTo>
                  <a:cubicBezTo>
                    <a:pt x="21122" y="1599"/>
                    <a:pt x="20936" y="1012"/>
                    <a:pt x="19911" y="543"/>
                  </a:cubicBezTo>
                  <a:cubicBezTo>
                    <a:pt x="18887" y="73"/>
                    <a:pt x="17025" y="-279"/>
                    <a:pt x="14325" y="308"/>
                  </a:cubicBezTo>
                  <a:cubicBezTo>
                    <a:pt x="11625" y="895"/>
                    <a:pt x="8087" y="2421"/>
                    <a:pt x="5480" y="4593"/>
                  </a:cubicBezTo>
                  <a:cubicBezTo>
                    <a:pt x="2874" y="6764"/>
                    <a:pt x="1198" y="9582"/>
                    <a:pt x="453" y="12223"/>
                  </a:cubicBezTo>
                  <a:cubicBezTo>
                    <a:pt x="-292" y="14864"/>
                    <a:pt x="-106" y="17330"/>
                    <a:pt x="918" y="18856"/>
                  </a:cubicBezTo>
                  <a:cubicBezTo>
                    <a:pt x="1942" y="20382"/>
                    <a:pt x="3805" y="20969"/>
                    <a:pt x="6784" y="21145"/>
                  </a:cubicBezTo>
                  <a:cubicBezTo>
                    <a:pt x="9763" y="21321"/>
                    <a:pt x="13860" y="21086"/>
                    <a:pt x="17956" y="208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4" name="Line"/>
            <p:cNvSpPr/>
            <p:nvPr/>
          </p:nvSpPr>
          <p:spPr>
            <a:xfrm>
              <a:off x="10566400" y="5765800"/>
              <a:ext cx="1270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5" name="Line"/>
            <p:cNvSpPr/>
            <p:nvPr/>
          </p:nvSpPr>
          <p:spPr>
            <a:xfrm>
              <a:off x="10867169" y="5523284"/>
              <a:ext cx="245332" cy="37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548" fill="norm" stroke="1" extrusionOk="0">
                  <a:moveTo>
                    <a:pt x="21398" y="797"/>
                  </a:moveTo>
                  <a:cubicBezTo>
                    <a:pt x="18260" y="433"/>
                    <a:pt x="15121" y="69"/>
                    <a:pt x="12629" y="9"/>
                  </a:cubicBezTo>
                  <a:cubicBezTo>
                    <a:pt x="10136" y="-52"/>
                    <a:pt x="8290" y="191"/>
                    <a:pt x="6998" y="858"/>
                  </a:cubicBezTo>
                  <a:cubicBezTo>
                    <a:pt x="5706" y="1526"/>
                    <a:pt x="4967" y="2618"/>
                    <a:pt x="4413" y="4620"/>
                  </a:cubicBezTo>
                  <a:cubicBezTo>
                    <a:pt x="3860" y="6622"/>
                    <a:pt x="3490" y="9535"/>
                    <a:pt x="2752" y="12022"/>
                  </a:cubicBezTo>
                  <a:cubicBezTo>
                    <a:pt x="2013" y="14510"/>
                    <a:pt x="906" y="16573"/>
                    <a:pt x="352" y="17968"/>
                  </a:cubicBezTo>
                  <a:cubicBezTo>
                    <a:pt x="-202" y="19364"/>
                    <a:pt x="-202" y="20092"/>
                    <a:pt x="1090" y="20577"/>
                  </a:cubicBezTo>
                  <a:cubicBezTo>
                    <a:pt x="2383" y="21063"/>
                    <a:pt x="4967" y="21305"/>
                    <a:pt x="7552" y="215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6" name="Line"/>
            <p:cNvSpPr/>
            <p:nvPr/>
          </p:nvSpPr>
          <p:spPr>
            <a:xfrm>
              <a:off x="11163299" y="5657850"/>
              <a:ext cx="38101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2520"/>
                    <a:pt x="14400" y="5040"/>
                    <a:pt x="10800" y="8640"/>
                  </a:cubicBezTo>
                  <a:cubicBezTo>
                    <a:pt x="7200" y="12240"/>
                    <a:pt x="3600" y="169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7" name="Line"/>
            <p:cNvSpPr/>
            <p:nvPr/>
          </p:nvSpPr>
          <p:spPr>
            <a:xfrm>
              <a:off x="11080750" y="5667285"/>
              <a:ext cx="209550" cy="22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0" y="14811"/>
                  </a:moveTo>
                  <a:cubicBezTo>
                    <a:pt x="655" y="6957"/>
                    <a:pt x="1309" y="-898"/>
                    <a:pt x="4909" y="84"/>
                  </a:cubicBezTo>
                  <a:cubicBezTo>
                    <a:pt x="8509" y="1066"/>
                    <a:pt x="15055" y="10884"/>
                    <a:pt x="21600" y="207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8" name="Line"/>
            <p:cNvSpPr/>
            <p:nvPr/>
          </p:nvSpPr>
          <p:spPr>
            <a:xfrm>
              <a:off x="10991850" y="5905500"/>
              <a:ext cx="2540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300" y="15840"/>
                    <a:pt x="12600" y="10080"/>
                    <a:pt x="16200" y="6480"/>
                  </a:cubicBezTo>
                  <a:cubicBezTo>
                    <a:pt x="19800" y="2880"/>
                    <a:pt x="20700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9" name="Line"/>
            <p:cNvSpPr/>
            <p:nvPr/>
          </p:nvSpPr>
          <p:spPr>
            <a:xfrm>
              <a:off x="11335746" y="5675006"/>
              <a:ext cx="126005" cy="268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413" fill="norm" stroke="1" extrusionOk="0">
                  <a:moveTo>
                    <a:pt x="21430" y="150"/>
                  </a:moveTo>
                  <a:cubicBezTo>
                    <a:pt x="18910" y="-18"/>
                    <a:pt x="16390" y="-187"/>
                    <a:pt x="13510" y="488"/>
                  </a:cubicBezTo>
                  <a:cubicBezTo>
                    <a:pt x="10630" y="1163"/>
                    <a:pt x="7390" y="2682"/>
                    <a:pt x="4690" y="5382"/>
                  </a:cubicBezTo>
                  <a:cubicBezTo>
                    <a:pt x="1990" y="8082"/>
                    <a:pt x="-170" y="11963"/>
                    <a:pt x="10" y="14663"/>
                  </a:cubicBezTo>
                  <a:cubicBezTo>
                    <a:pt x="190" y="17363"/>
                    <a:pt x="2710" y="18882"/>
                    <a:pt x="5410" y="19810"/>
                  </a:cubicBezTo>
                  <a:cubicBezTo>
                    <a:pt x="8110" y="20738"/>
                    <a:pt x="10990" y="21076"/>
                    <a:pt x="13870" y="214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0" name="Line"/>
            <p:cNvSpPr/>
            <p:nvPr/>
          </p:nvSpPr>
          <p:spPr>
            <a:xfrm>
              <a:off x="11550650" y="5670550"/>
              <a:ext cx="120650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547" y="4596"/>
                    <a:pt x="9095" y="9191"/>
                    <a:pt x="12695" y="12791"/>
                  </a:cubicBezTo>
                  <a:cubicBezTo>
                    <a:pt x="16295" y="16391"/>
                    <a:pt x="18947" y="1899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1" name="Line"/>
            <p:cNvSpPr/>
            <p:nvPr/>
          </p:nvSpPr>
          <p:spPr>
            <a:xfrm>
              <a:off x="11544299" y="5683250"/>
              <a:ext cx="171451" cy="32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600" y="3106"/>
                    <a:pt x="13600" y="6212"/>
                    <a:pt x="10133" y="9388"/>
                  </a:cubicBezTo>
                  <a:cubicBezTo>
                    <a:pt x="6667" y="12565"/>
                    <a:pt x="3733" y="15812"/>
                    <a:pt x="2133" y="17859"/>
                  </a:cubicBezTo>
                  <a:cubicBezTo>
                    <a:pt x="533" y="19906"/>
                    <a:pt x="267" y="2075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2" name="Line"/>
            <p:cNvSpPr/>
            <p:nvPr/>
          </p:nvSpPr>
          <p:spPr>
            <a:xfrm>
              <a:off x="11709399" y="5937250"/>
              <a:ext cx="2540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3" name="Line"/>
            <p:cNvSpPr/>
            <p:nvPr/>
          </p:nvSpPr>
          <p:spPr>
            <a:xfrm>
              <a:off x="11779250" y="5803900"/>
              <a:ext cx="1460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4" name="Line"/>
            <p:cNvSpPr/>
            <p:nvPr/>
          </p:nvSpPr>
          <p:spPr>
            <a:xfrm>
              <a:off x="11766549" y="5930900"/>
              <a:ext cx="184151" cy="2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17673"/>
                  </a:moveTo>
                  <a:cubicBezTo>
                    <a:pt x="2731" y="19636"/>
                    <a:pt x="5462" y="21600"/>
                    <a:pt x="9062" y="18655"/>
                  </a:cubicBezTo>
                  <a:cubicBezTo>
                    <a:pt x="12662" y="15709"/>
                    <a:pt x="17131" y="78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5" name="Line"/>
            <p:cNvSpPr/>
            <p:nvPr/>
          </p:nvSpPr>
          <p:spPr>
            <a:xfrm>
              <a:off x="11973897" y="5797550"/>
              <a:ext cx="211754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600" fill="norm" stroke="1" extrusionOk="0">
                  <a:moveTo>
                    <a:pt x="21395" y="0"/>
                  </a:moveTo>
                  <a:cubicBezTo>
                    <a:pt x="19684" y="1800"/>
                    <a:pt x="17973" y="3600"/>
                    <a:pt x="15728" y="6075"/>
                  </a:cubicBezTo>
                  <a:cubicBezTo>
                    <a:pt x="13482" y="8550"/>
                    <a:pt x="10702" y="11700"/>
                    <a:pt x="8563" y="13725"/>
                  </a:cubicBezTo>
                  <a:cubicBezTo>
                    <a:pt x="6425" y="15750"/>
                    <a:pt x="4928" y="16650"/>
                    <a:pt x="3645" y="17212"/>
                  </a:cubicBezTo>
                  <a:cubicBezTo>
                    <a:pt x="2361" y="17775"/>
                    <a:pt x="1292" y="18000"/>
                    <a:pt x="650" y="17438"/>
                  </a:cubicBezTo>
                  <a:cubicBezTo>
                    <a:pt x="9" y="16875"/>
                    <a:pt x="-205" y="15525"/>
                    <a:pt x="223" y="13838"/>
                  </a:cubicBezTo>
                  <a:cubicBezTo>
                    <a:pt x="650" y="12150"/>
                    <a:pt x="1720" y="10125"/>
                    <a:pt x="3110" y="9000"/>
                  </a:cubicBezTo>
                  <a:cubicBezTo>
                    <a:pt x="4500" y="7875"/>
                    <a:pt x="6211" y="7650"/>
                    <a:pt x="8029" y="8325"/>
                  </a:cubicBezTo>
                  <a:cubicBezTo>
                    <a:pt x="9846" y="9000"/>
                    <a:pt x="11771" y="10575"/>
                    <a:pt x="13268" y="12937"/>
                  </a:cubicBezTo>
                  <a:cubicBezTo>
                    <a:pt x="14765" y="15300"/>
                    <a:pt x="15835" y="18450"/>
                    <a:pt x="1690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6" name="Line"/>
            <p:cNvSpPr/>
            <p:nvPr/>
          </p:nvSpPr>
          <p:spPr>
            <a:xfrm>
              <a:off x="12211049" y="5727700"/>
              <a:ext cx="93548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600" fill="norm" stroke="1" extrusionOk="0">
                  <a:moveTo>
                    <a:pt x="5760" y="0"/>
                  </a:moveTo>
                  <a:cubicBezTo>
                    <a:pt x="8160" y="0"/>
                    <a:pt x="10560" y="0"/>
                    <a:pt x="12720" y="491"/>
                  </a:cubicBezTo>
                  <a:cubicBezTo>
                    <a:pt x="14880" y="982"/>
                    <a:pt x="16800" y="1964"/>
                    <a:pt x="18480" y="4009"/>
                  </a:cubicBezTo>
                  <a:cubicBezTo>
                    <a:pt x="20160" y="6055"/>
                    <a:pt x="21600" y="9164"/>
                    <a:pt x="21120" y="11700"/>
                  </a:cubicBezTo>
                  <a:cubicBezTo>
                    <a:pt x="20640" y="14236"/>
                    <a:pt x="18240" y="16200"/>
                    <a:pt x="14400" y="17755"/>
                  </a:cubicBezTo>
                  <a:cubicBezTo>
                    <a:pt x="10560" y="19309"/>
                    <a:pt x="5280" y="2045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7" name="Line"/>
            <p:cNvSpPr/>
            <p:nvPr/>
          </p:nvSpPr>
          <p:spPr>
            <a:xfrm>
              <a:off x="12236449" y="5667622"/>
              <a:ext cx="221116" cy="438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396" fill="norm" stroke="1" extrusionOk="0">
                  <a:moveTo>
                    <a:pt x="6113" y="1383"/>
                  </a:moveTo>
                  <a:cubicBezTo>
                    <a:pt x="6725" y="969"/>
                    <a:pt x="7336" y="556"/>
                    <a:pt x="9272" y="298"/>
                  </a:cubicBezTo>
                  <a:cubicBezTo>
                    <a:pt x="11208" y="39"/>
                    <a:pt x="14468" y="-64"/>
                    <a:pt x="16608" y="39"/>
                  </a:cubicBezTo>
                  <a:cubicBezTo>
                    <a:pt x="18747" y="143"/>
                    <a:pt x="19766" y="453"/>
                    <a:pt x="20479" y="1176"/>
                  </a:cubicBezTo>
                  <a:cubicBezTo>
                    <a:pt x="21192" y="1900"/>
                    <a:pt x="21600" y="3036"/>
                    <a:pt x="20989" y="5155"/>
                  </a:cubicBezTo>
                  <a:cubicBezTo>
                    <a:pt x="20377" y="7274"/>
                    <a:pt x="18747" y="10374"/>
                    <a:pt x="17423" y="12958"/>
                  </a:cubicBezTo>
                  <a:cubicBezTo>
                    <a:pt x="16098" y="15542"/>
                    <a:pt x="15079" y="17609"/>
                    <a:pt x="13755" y="19004"/>
                  </a:cubicBezTo>
                  <a:cubicBezTo>
                    <a:pt x="12430" y="20399"/>
                    <a:pt x="10800" y="21123"/>
                    <a:pt x="8457" y="21329"/>
                  </a:cubicBezTo>
                  <a:cubicBezTo>
                    <a:pt x="6113" y="21536"/>
                    <a:pt x="3057" y="21226"/>
                    <a:pt x="0" y="209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8" name="Line"/>
            <p:cNvSpPr/>
            <p:nvPr/>
          </p:nvSpPr>
          <p:spPr>
            <a:xfrm>
              <a:off x="8750300" y="6203950"/>
              <a:ext cx="469900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238" y="2640"/>
                    <a:pt x="4476" y="5280"/>
                    <a:pt x="7103" y="7560"/>
                  </a:cubicBezTo>
                  <a:cubicBezTo>
                    <a:pt x="9730" y="9840"/>
                    <a:pt x="12746" y="11760"/>
                    <a:pt x="15227" y="14040"/>
                  </a:cubicBezTo>
                  <a:cubicBezTo>
                    <a:pt x="17708" y="16320"/>
                    <a:pt x="19654" y="189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9" name="Line"/>
            <p:cNvSpPr/>
            <p:nvPr/>
          </p:nvSpPr>
          <p:spPr>
            <a:xfrm>
              <a:off x="9658349" y="5676900"/>
              <a:ext cx="450851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34" y="2215"/>
                    <a:pt x="4868" y="4431"/>
                    <a:pt x="7961" y="7569"/>
                  </a:cubicBezTo>
                  <a:cubicBezTo>
                    <a:pt x="11054" y="10708"/>
                    <a:pt x="14806" y="14769"/>
                    <a:pt x="17189" y="17262"/>
                  </a:cubicBezTo>
                  <a:cubicBezTo>
                    <a:pt x="19572" y="19754"/>
                    <a:pt x="20586" y="2067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0" name="Line"/>
            <p:cNvSpPr/>
            <p:nvPr/>
          </p:nvSpPr>
          <p:spPr>
            <a:xfrm>
              <a:off x="2343149" y="6889750"/>
              <a:ext cx="20955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1" name="Line"/>
            <p:cNvSpPr/>
            <p:nvPr/>
          </p:nvSpPr>
          <p:spPr>
            <a:xfrm>
              <a:off x="2381249" y="7016749"/>
              <a:ext cx="1841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2" name="Line"/>
            <p:cNvSpPr/>
            <p:nvPr/>
          </p:nvSpPr>
          <p:spPr>
            <a:xfrm>
              <a:off x="2940050" y="6626519"/>
              <a:ext cx="268817" cy="539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514" fill="norm" stroke="1" extrusionOk="0">
                  <a:moveTo>
                    <a:pt x="21262" y="1887"/>
                  </a:moveTo>
                  <a:cubicBezTo>
                    <a:pt x="21431" y="1296"/>
                    <a:pt x="21600" y="705"/>
                    <a:pt x="21094" y="368"/>
                  </a:cubicBezTo>
                  <a:cubicBezTo>
                    <a:pt x="20588" y="30"/>
                    <a:pt x="19406" y="-54"/>
                    <a:pt x="16875" y="30"/>
                  </a:cubicBezTo>
                  <a:cubicBezTo>
                    <a:pt x="14344" y="115"/>
                    <a:pt x="10462" y="368"/>
                    <a:pt x="7594" y="874"/>
                  </a:cubicBezTo>
                  <a:cubicBezTo>
                    <a:pt x="4725" y="1380"/>
                    <a:pt x="2869" y="2140"/>
                    <a:pt x="1772" y="3701"/>
                  </a:cubicBezTo>
                  <a:cubicBezTo>
                    <a:pt x="675" y="5262"/>
                    <a:pt x="337" y="7624"/>
                    <a:pt x="169" y="10282"/>
                  </a:cubicBezTo>
                  <a:cubicBezTo>
                    <a:pt x="0" y="12940"/>
                    <a:pt x="0" y="15893"/>
                    <a:pt x="0" y="17580"/>
                  </a:cubicBezTo>
                  <a:cubicBezTo>
                    <a:pt x="0" y="19268"/>
                    <a:pt x="0" y="19690"/>
                    <a:pt x="169" y="20112"/>
                  </a:cubicBezTo>
                  <a:cubicBezTo>
                    <a:pt x="337" y="20534"/>
                    <a:pt x="675" y="20955"/>
                    <a:pt x="1350" y="21209"/>
                  </a:cubicBezTo>
                  <a:cubicBezTo>
                    <a:pt x="2025" y="21462"/>
                    <a:pt x="3037" y="21546"/>
                    <a:pt x="5484" y="21504"/>
                  </a:cubicBezTo>
                  <a:cubicBezTo>
                    <a:pt x="7931" y="21462"/>
                    <a:pt x="11812" y="21293"/>
                    <a:pt x="14091" y="21082"/>
                  </a:cubicBezTo>
                  <a:cubicBezTo>
                    <a:pt x="16369" y="20871"/>
                    <a:pt x="17044" y="20618"/>
                    <a:pt x="17719" y="203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3" name="Line"/>
            <p:cNvSpPr/>
            <p:nvPr/>
          </p:nvSpPr>
          <p:spPr>
            <a:xfrm>
              <a:off x="2895600" y="6915150"/>
              <a:ext cx="2286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00" y="16200"/>
                    <a:pt x="11200" y="10800"/>
                    <a:pt x="14800" y="7200"/>
                  </a:cubicBezTo>
                  <a:cubicBezTo>
                    <a:pt x="18400" y="3600"/>
                    <a:pt x="200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4" name="Line"/>
            <p:cNvSpPr/>
            <p:nvPr/>
          </p:nvSpPr>
          <p:spPr>
            <a:xfrm>
              <a:off x="3360000" y="6585861"/>
              <a:ext cx="265850" cy="544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44" fill="norm" stroke="1" extrusionOk="0">
                  <a:moveTo>
                    <a:pt x="21531" y="717"/>
                  </a:moveTo>
                  <a:cubicBezTo>
                    <a:pt x="17074" y="466"/>
                    <a:pt x="12617" y="215"/>
                    <a:pt x="9874" y="90"/>
                  </a:cubicBezTo>
                  <a:cubicBezTo>
                    <a:pt x="7131" y="-36"/>
                    <a:pt x="6102" y="-36"/>
                    <a:pt x="5245" y="131"/>
                  </a:cubicBezTo>
                  <a:cubicBezTo>
                    <a:pt x="4388" y="299"/>
                    <a:pt x="3702" y="634"/>
                    <a:pt x="3274" y="1345"/>
                  </a:cubicBezTo>
                  <a:cubicBezTo>
                    <a:pt x="2845" y="2057"/>
                    <a:pt x="2674" y="3145"/>
                    <a:pt x="2845" y="4778"/>
                  </a:cubicBezTo>
                  <a:cubicBezTo>
                    <a:pt x="3017" y="6411"/>
                    <a:pt x="3531" y="8587"/>
                    <a:pt x="3274" y="10931"/>
                  </a:cubicBezTo>
                  <a:cubicBezTo>
                    <a:pt x="3017" y="13276"/>
                    <a:pt x="1988" y="15787"/>
                    <a:pt x="1302" y="17378"/>
                  </a:cubicBezTo>
                  <a:cubicBezTo>
                    <a:pt x="617" y="18969"/>
                    <a:pt x="274" y="19638"/>
                    <a:pt x="102" y="20183"/>
                  </a:cubicBezTo>
                  <a:cubicBezTo>
                    <a:pt x="-69" y="20727"/>
                    <a:pt x="-69" y="21145"/>
                    <a:pt x="445" y="21355"/>
                  </a:cubicBezTo>
                  <a:cubicBezTo>
                    <a:pt x="960" y="21564"/>
                    <a:pt x="1988" y="21564"/>
                    <a:pt x="4302" y="21522"/>
                  </a:cubicBezTo>
                  <a:cubicBezTo>
                    <a:pt x="6617" y="21480"/>
                    <a:pt x="10217" y="21397"/>
                    <a:pt x="13817" y="213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5" name="Line"/>
            <p:cNvSpPr/>
            <p:nvPr/>
          </p:nvSpPr>
          <p:spPr>
            <a:xfrm>
              <a:off x="3848099" y="6667500"/>
              <a:ext cx="38101" cy="412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3766"/>
                    <a:pt x="21600" y="7532"/>
                    <a:pt x="19800" y="10855"/>
                  </a:cubicBezTo>
                  <a:cubicBezTo>
                    <a:pt x="18000" y="14178"/>
                    <a:pt x="14400" y="17058"/>
                    <a:pt x="10800" y="18775"/>
                  </a:cubicBezTo>
                  <a:cubicBezTo>
                    <a:pt x="7200" y="20492"/>
                    <a:pt x="3600" y="2104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6" name="Line"/>
            <p:cNvSpPr/>
            <p:nvPr/>
          </p:nvSpPr>
          <p:spPr>
            <a:xfrm>
              <a:off x="3740150" y="6684104"/>
              <a:ext cx="336550" cy="5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1" fill="norm" stroke="1" extrusionOk="0">
                  <a:moveTo>
                    <a:pt x="0" y="20971"/>
                  </a:moveTo>
                  <a:cubicBezTo>
                    <a:pt x="0" y="17247"/>
                    <a:pt x="0" y="13523"/>
                    <a:pt x="1426" y="9426"/>
                  </a:cubicBezTo>
                  <a:cubicBezTo>
                    <a:pt x="2853" y="5330"/>
                    <a:pt x="5706" y="861"/>
                    <a:pt x="9306" y="116"/>
                  </a:cubicBezTo>
                  <a:cubicBezTo>
                    <a:pt x="12906" y="-629"/>
                    <a:pt x="17253" y="2350"/>
                    <a:pt x="21600" y="53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7" name="Line"/>
            <p:cNvSpPr/>
            <p:nvPr/>
          </p:nvSpPr>
          <p:spPr>
            <a:xfrm>
              <a:off x="3696956" y="7105650"/>
              <a:ext cx="246394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600" fill="norm" stroke="1" extrusionOk="0">
                  <a:moveTo>
                    <a:pt x="3735" y="21600"/>
                  </a:moveTo>
                  <a:cubicBezTo>
                    <a:pt x="2088" y="14400"/>
                    <a:pt x="440" y="7200"/>
                    <a:pt x="74" y="3600"/>
                  </a:cubicBezTo>
                  <a:cubicBezTo>
                    <a:pt x="-292" y="0"/>
                    <a:pt x="623" y="0"/>
                    <a:pt x="4376" y="0"/>
                  </a:cubicBezTo>
                  <a:cubicBezTo>
                    <a:pt x="8128" y="0"/>
                    <a:pt x="14718" y="0"/>
                    <a:pt x="2130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8" name="Line"/>
            <p:cNvSpPr/>
            <p:nvPr/>
          </p:nvSpPr>
          <p:spPr>
            <a:xfrm>
              <a:off x="4136983" y="6665688"/>
              <a:ext cx="238167" cy="49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494" fill="norm" stroke="1" extrusionOk="0">
                  <a:moveTo>
                    <a:pt x="21134" y="1192"/>
                  </a:moveTo>
                  <a:cubicBezTo>
                    <a:pt x="20946" y="728"/>
                    <a:pt x="20758" y="265"/>
                    <a:pt x="20101" y="79"/>
                  </a:cubicBezTo>
                  <a:cubicBezTo>
                    <a:pt x="19444" y="-106"/>
                    <a:pt x="18317" y="-13"/>
                    <a:pt x="15875" y="867"/>
                  </a:cubicBezTo>
                  <a:cubicBezTo>
                    <a:pt x="13433" y="1748"/>
                    <a:pt x="9677" y="3417"/>
                    <a:pt x="6671" y="5734"/>
                  </a:cubicBezTo>
                  <a:cubicBezTo>
                    <a:pt x="3666" y="8052"/>
                    <a:pt x="1412" y="11018"/>
                    <a:pt x="473" y="13336"/>
                  </a:cubicBezTo>
                  <a:cubicBezTo>
                    <a:pt x="-466" y="15654"/>
                    <a:pt x="-90" y="17322"/>
                    <a:pt x="2351" y="18574"/>
                  </a:cubicBezTo>
                  <a:cubicBezTo>
                    <a:pt x="4793" y="19825"/>
                    <a:pt x="9301" y="20660"/>
                    <a:pt x="13809" y="214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9" name="Line"/>
            <p:cNvSpPr/>
            <p:nvPr/>
          </p:nvSpPr>
          <p:spPr>
            <a:xfrm>
              <a:off x="4489450" y="6775450"/>
              <a:ext cx="215900" cy="349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235" y="3273"/>
                    <a:pt x="8471" y="6545"/>
                    <a:pt x="11965" y="9687"/>
                  </a:cubicBezTo>
                  <a:cubicBezTo>
                    <a:pt x="15459" y="12829"/>
                    <a:pt x="18212" y="15840"/>
                    <a:pt x="19694" y="17804"/>
                  </a:cubicBezTo>
                  <a:cubicBezTo>
                    <a:pt x="21176" y="19767"/>
                    <a:pt x="21388" y="2068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0" name="Line"/>
            <p:cNvSpPr/>
            <p:nvPr/>
          </p:nvSpPr>
          <p:spPr>
            <a:xfrm>
              <a:off x="4514850" y="6705600"/>
              <a:ext cx="228600" cy="419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600" y="873"/>
                    <a:pt x="17600" y="1745"/>
                    <a:pt x="15500" y="3436"/>
                  </a:cubicBezTo>
                  <a:cubicBezTo>
                    <a:pt x="13400" y="5127"/>
                    <a:pt x="11200" y="7636"/>
                    <a:pt x="8700" y="10255"/>
                  </a:cubicBezTo>
                  <a:cubicBezTo>
                    <a:pt x="6200" y="12873"/>
                    <a:pt x="3400" y="15600"/>
                    <a:pt x="1900" y="17509"/>
                  </a:cubicBezTo>
                  <a:cubicBezTo>
                    <a:pt x="400" y="19418"/>
                    <a:pt x="200" y="2050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1" name="Line"/>
            <p:cNvSpPr/>
            <p:nvPr/>
          </p:nvSpPr>
          <p:spPr>
            <a:xfrm>
              <a:off x="4813299" y="7010400"/>
              <a:ext cx="12701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2" name="Line"/>
            <p:cNvSpPr/>
            <p:nvPr/>
          </p:nvSpPr>
          <p:spPr>
            <a:xfrm>
              <a:off x="4984750" y="6896100"/>
              <a:ext cx="1397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3" name="Line"/>
            <p:cNvSpPr/>
            <p:nvPr/>
          </p:nvSpPr>
          <p:spPr>
            <a:xfrm>
              <a:off x="4927600" y="7042150"/>
              <a:ext cx="1905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4" name="Line"/>
            <p:cNvSpPr/>
            <p:nvPr/>
          </p:nvSpPr>
          <p:spPr>
            <a:xfrm>
              <a:off x="5239476" y="6838950"/>
              <a:ext cx="246924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fill="norm" stroke="1" extrusionOk="0">
                  <a:moveTo>
                    <a:pt x="21537" y="0"/>
                  </a:moveTo>
                  <a:cubicBezTo>
                    <a:pt x="19875" y="3600"/>
                    <a:pt x="18214" y="7200"/>
                    <a:pt x="16183" y="10350"/>
                  </a:cubicBezTo>
                  <a:cubicBezTo>
                    <a:pt x="14152" y="13500"/>
                    <a:pt x="11752" y="16200"/>
                    <a:pt x="9629" y="17775"/>
                  </a:cubicBezTo>
                  <a:cubicBezTo>
                    <a:pt x="7506" y="19350"/>
                    <a:pt x="5660" y="19800"/>
                    <a:pt x="4275" y="19912"/>
                  </a:cubicBezTo>
                  <a:cubicBezTo>
                    <a:pt x="2891" y="20025"/>
                    <a:pt x="1968" y="19800"/>
                    <a:pt x="1322" y="19125"/>
                  </a:cubicBezTo>
                  <a:cubicBezTo>
                    <a:pt x="675" y="18450"/>
                    <a:pt x="306" y="17325"/>
                    <a:pt x="122" y="15975"/>
                  </a:cubicBezTo>
                  <a:cubicBezTo>
                    <a:pt x="-63" y="14625"/>
                    <a:pt x="-63" y="13050"/>
                    <a:pt x="306" y="11812"/>
                  </a:cubicBezTo>
                  <a:cubicBezTo>
                    <a:pt x="675" y="10575"/>
                    <a:pt x="1414" y="9675"/>
                    <a:pt x="3168" y="9112"/>
                  </a:cubicBezTo>
                  <a:cubicBezTo>
                    <a:pt x="4922" y="8550"/>
                    <a:pt x="7691" y="8325"/>
                    <a:pt x="10737" y="10462"/>
                  </a:cubicBezTo>
                  <a:cubicBezTo>
                    <a:pt x="13783" y="12600"/>
                    <a:pt x="17106" y="17100"/>
                    <a:pt x="2042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5" name="Line"/>
            <p:cNvSpPr/>
            <p:nvPr/>
          </p:nvSpPr>
          <p:spPr>
            <a:xfrm>
              <a:off x="5638800" y="6690222"/>
              <a:ext cx="96397" cy="390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514" fill="norm" stroke="1" extrusionOk="0">
                  <a:moveTo>
                    <a:pt x="0" y="148"/>
                  </a:moveTo>
                  <a:cubicBezTo>
                    <a:pt x="2298" y="31"/>
                    <a:pt x="4596" y="-86"/>
                    <a:pt x="6434" y="89"/>
                  </a:cubicBezTo>
                  <a:cubicBezTo>
                    <a:pt x="8272" y="264"/>
                    <a:pt x="9651" y="731"/>
                    <a:pt x="12179" y="2308"/>
                  </a:cubicBezTo>
                  <a:cubicBezTo>
                    <a:pt x="14706" y="3884"/>
                    <a:pt x="18383" y="6569"/>
                    <a:pt x="19991" y="9313"/>
                  </a:cubicBezTo>
                  <a:cubicBezTo>
                    <a:pt x="21600" y="12057"/>
                    <a:pt x="21140" y="14859"/>
                    <a:pt x="18613" y="16902"/>
                  </a:cubicBezTo>
                  <a:cubicBezTo>
                    <a:pt x="16085" y="18945"/>
                    <a:pt x="11489" y="20230"/>
                    <a:pt x="6894" y="21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6" name="Line"/>
            <p:cNvSpPr/>
            <p:nvPr/>
          </p:nvSpPr>
          <p:spPr>
            <a:xfrm>
              <a:off x="5803900" y="6528858"/>
              <a:ext cx="244248" cy="684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567" fill="norm" stroke="1" extrusionOk="0">
                  <a:moveTo>
                    <a:pt x="4469" y="1767"/>
                  </a:moveTo>
                  <a:cubicBezTo>
                    <a:pt x="6145" y="1434"/>
                    <a:pt x="7821" y="1100"/>
                    <a:pt x="9962" y="800"/>
                  </a:cubicBezTo>
                  <a:cubicBezTo>
                    <a:pt x="12103" y="500"/>
                    <a:pt x="14710" y="234"/>
                    <a:pt x="16479" y="100"/>
                  </a:cubicBezTo>
                  <a:cubicBezTo>
                    <a:pt x="18248" y="-33"/>
                    <a:pt x="19179" y="-33"/>
                    <a:pt x="19924" y="100"/>
                  </a:cubicBezTo>
                  <a:cubicBezTo>
                    <a:pt x="20669" y="234"/>
                    <a:pt x="21228" y="500"/>
                    <a:pt x="21414" y="800"/>
                  </a:cubicBezTo>
                  <a:cubicBezTo>
                    <a:pt x="21600" y="1100"/>
                    <a:pt x="21414" y="1434"/>
                    <a:pt x="21041" y="2634"/>
                  </a:cubicBezTo>
                  <a:cubicBezTo>
                    <a:pt x="20669" y="3834"/>
                    <a:pt x="20110" y="5900"/>
                    <a:pt x="19272" y="8100"/>
                  </a:cubicBezTo>
                  <a:cubicBezTo>
                    <a:pt x="18434" y="10300"/>
                    <a:pt x="17317" y="12634"/>
                    <a:pt x="16852" y="14534"/>
                  </a:cubicBezTo>
                  <a:cubicBezTo>
                    <a:pt x="16386" y="16434"/>
                    <a:pt x="16572" y="17900"/>
                    <a:pt x="16759" y="18800"/>
                  </a:cubicBezTo>
                  <a:cubicBezTo>
                    <a:pt x="16945" y="19700"/>
                    <a:pt x="17131" y="20034"/>
                    <a:pt x="16759" y="20300"/>
                  </a:cubicBezTo>
                  <a:cubicBezTo>
                    <a:pt x="16386" y="20567"/>
                    <a:pt x="15455" y="20767"/>
                    <a:pt x="12569" y="20967"/>
                  </a:cubicBezTo>
                  <a:cubicBezTo>
                    <a:pt x="9683" y="21167"/>
                    <a:pt x="4841" y="21367"/>
                    <a:pt x="0" y="215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7" name="Line"/>
            <p:cNvSpPr/>
            <p:nvPr/>
          </p:nvSpPr>
          <p:spPr>
            <a:xfrm>
              <a:off x="6584950" y="6891866"/>
              <a:ext cx="330200" cy="4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708" y="10800"/>
                    <a:pt x="9415" y="0"/>
                    <a:pt x="13015" y="0"/>
                  </a:cubicBezTo>
                  <a:cubicBezTo>
                    <a:pt x="16615" y="0"/>
                    <a:pt x="19108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8" name="Line"/>
            <p:cNvSpPr/>
            <p:nvPr/>
          </p:nvSpPr>
          <p:spPr>
            <a:xfrm>
              <a:off x="6470650" y="7073899"/>
              <a:ext cx="3429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00" y="21600"/>
                    <a:pt x="8800" y="21600"/>
                    <a:pt x="12400" y="18000"/>
                  </a:cubicBezTo>
                  <a:cubicBezTo>
                    <a:pt x="16000" y="14400"/>
                    <a:pt x="188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9" name="Line"/>
            <p:cNvSpPr/>
            <p:nvPr/>
          </p:nvSpPr>
          <p:spPr>
            <a:xfrm>
              <a:off x="6375400" y="6392333"/>
              <a:ext cx="190500" cy="313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9849"/>
                  </a:moveTo>
                  <a:cubicBezTo>
                    <a:pt x="0" y="20724"/>
                    <a:pt x="0" y="21600"/>
                    <a:pt x="0" y="21600"/>
                  </a:cubicBezTo>
                  <a:cubicBezTo>
                    <a:pt x="0" y="21600"/>
                    <a:pt x="0" y="20724"/>
                    <a:pt x="1080" y="18170"/>
                  </a:cubicBezTo>
                  <a:cubicBezTo>
                    <a:pt x="2160" y="15616"/>
                    <a:pt x="4320" y="11384"/>
                    <a:pt x="6360" y="8319"/>
                  </a:cubicBezTo>
                  <a:cubicBezTo>
                    <a:pt x="8400" y="5254"/>
                    <a:pt x="10320" y="3357"/>
                    <a:pt x="12120" y="2043"/>
                  </a:cubicBezTo>
                  <a:cubicBezTo>
                    <a:pt x="13920" y="730"/>
                    <a:pt x="15600" y="0"/>
                    <a:pt x="16800" y="0"/>
                  </a:cubicBezTo>
                  <a:cubicBezTo>
                    <a:pt x="18000" y="0"/>
                    <a:pt x="18720" y="730"/>
                    <a:pt x="19440" y="3357"/>
                  </a:cubicBezTo>
                  <a:cubicBezTo>
                    <a:pt x="20160" y="5984"/>
                    <a:pt x="20880" y="10508"/>
                    <a:pt x="21240" y="13135"/>
                  </a:cubicBezTo>
                  <a:cubicBezTo>
                    <a:pt x="21600" y="15762"/>
                    <a:pt x="21600" y="16492"/>
                    <a:pt x="21600" y="172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0" name="Line"/>
            <p:cNvSpPr/>
            <p:nvPr/>
          </p:nvSpPr>
          <p:spPr>
            <a:xfrm>
              <a:off x="6369050" y="6591300"/>
              <a:ext cx="2032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50" y="18000"/>
                    <a:pt x="11700" y="14400"/>
                    <a:pt x="15300" y="10800"/>
                  </a:cubicBezTo>
                  <a:cubicBezTo>
                    <a:pt x="18900" y="7200"/>
                    <a:pt x="2025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1" name="Line"/>
            <p:cNvSpPr/>
            <p:nvPr/>
          </p:nvSpPr>
          <p:spPr>
            <a:xfrm>
              <a:off x="6673850" y="6457950"/>
              <a:ext cx="19614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0" y="0"/>
                  </a:moveTo>
                  <a:cubicBezTo>
                    <a:pt x="8640" y="3733"/>
                    <a:pt x="17280" y="7467"/>
                    <a:pt x="19440" y="11067"/>
                  </a:cubicBezTo>
                  <a:cubicBezTo>
                    <a:pt x="21600" y="14667"/>
                    <a:pt x="17280" y="18133"/>
                    <a:pt x="1296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2" name="Line"/>
            <p:cNvSpPr/>
            <p:nvPr/>
          </p:nvSpPr>
          <p:spPr>
            <a:xfrm>
              <a:off x="7366000" y="6685342"/>
              <a:ext cx="164104" cy="57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11" fill="norm" stroke="1" extrusionOk="0">
                  <a:moveTo>
                    <a:pt x="5815" y="7376"/>
                  </a:moveTo>
                  <a:cubicBezTo>
                    <a:pt x="5262" y="9662"/>
                    <a:pt x="4708" y="11948"/>
                    <a:pt x="4431" y="13959"/>
                  </a:cubicBezTo>
                  <a:cubicBezTo>
                    <a:pt x="4154" y="15969"/>
                    <a:pt x="4154" y="17703"/>
                    <a:pt x="3877" y="19004"/>
                  </a:cubicBezTo>
                  <a:cubicBezTo>
                    <a:pt x="3600" y="20305"/>
                    <a:pt x="3046" y="21172"/>
                    <a:pt x="2492" y="21369"/>
                  </a:cubicBezTo>
                  <a:cubicBezTo>
                    <a:pt x="1938" y="21566"/>
                    <a:pt x="1385" y="21093"/>
                    <a:pt x="1108" y="19438"/>
                  </a:cubicBezTo>
                  <a:cubicBezTo>
                    <a:pt x="831" y="17782"/>
                    <a:pt x="831" y="14944"/>
                    <a:pt x="1523" y="12224"/>
                  </a:cubicBezTo>
                  <a:cubicBezTo>
                    <a:pt x="2215" y="9505"/>
                    <a:pt x="3600" y="6903"/>
                    <a:pt x="5262" y="4932"/>
                  </a:cubicBezTo>
                  <a:cubicBezTo>
                    <a:pt x="6923" y="2962"/>
                    <a:pt x="8862" y="1621"/>
                    <a:pt x="10523" y="873"/>
                  </a:cubicBezTo>
                  <a:cubicBezTo>
                    <a:pt x="12185" y="124"/>
                    <a:pt x="13569" y="-34"/>
                    <a:pt x="14815" y="5"/>
                  </a:cubicBezTo>
                  <a:cubicBezTo>
                    <a:pt x="16062" y="45"/>
                    <a:pt x="17169" y="281"/>
                    <a:pt x="18554" y="873"/>
                  </a:cubicBezTo>
                  <a:cubicBezTo>
                    <a:pt x="19938" y="1464"/>
                    <a:pt x="21600" y="2410"/>
                    <a:pt x="21462" y="3553"/>
                  </a:cubicBezTo>
                  <a:cubicBezTo>
                    <a:pt x="21323" y="4696"/>
                    <a:pt x="19385" y="6036"/>
                    <a:pt x="15646" y="7100"/>
                  </a:cubicBezTo>
                  <a:cubicBezTo>
                    <a:pt x="11908" y="8165"/>
                    <a:pt x="6369" y="8953"/>
                    <a:pt x="3462" y="9386"/>
                  </a:cubicBezTo>
                  <a:cubicBezTo>
                    <a:pt x="554" y="9820"/>
                    <a:pt x="277" y="9899"/>
                    <a:pt x="0" y="99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3" name="Line"/>
            <p:cNvSpPr/>
            <p:nvPr/>
          </p:nvSpPr>
          <p:spPr>
            <a:xfrm>
              <a:off x="7480300" y="6915149"/>
              <a:ext cx="133350" cy="276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5" fill="norm" stroke="1" extrusionOk="0">
                  <a:moveTo>
                    <a:pt x="0" y="9818"/>
                  </a:moveTo>
                  <a:cubicBezTo>
                    <a:pt x="0" y="9000"/>
                    <a:pt x="0" y="8182"/>
                    <a:pt x="1029" y="7855"/>
                  </a:cubicBezTo>
                  <a:cubicBezTo>
                    <a:pt x="2057" y="7527"/>
                    <a:pt x="4114" y="7691"/>
                    <a:pt x="6514" y="9000"/>
                  </a:cubicBezTo>
                  <a:cubicBezTo>
                    <a:pt x="8914" y="10309"/>
                    <a:pt x="11657" y="12764"/>
                    <a:pt x="13029" y="14482"/>
                  </a:cubicBezTo>
                  <a:cubicBezTo>
                    <a:pt x="14400" y="16200"/>
                    <a:pt x="14400" y="17182"/>
                    <a:pt x="13886" y="18245"/>
                  </a:cubicBezTo>
                  <a:cubicBezTo>
                    <a:pt x="13371" y="19309"/>
                    <a:pt x="12343" y="20455"/>
                    <a:pt x="10971" y="21027"/>
                  </a:cubicBezTo>
                  <a:cubicBezTo>
                    <a:pt x="9600" y="21600"/>
                    <a:pt x="7886" y="21600"/>
                    <a:pt x="6857" y="19555"/>
                  </a:cubicBezTo>
                  <a:cubicBezTo>
                    <a:pt x="5829" y="17509"/>
                    <a:pt x="5486" y="13418"/>
                    <a:pt x="7200" y="9982"/>
                  </a:cubicBezTo>
                  <a:cubicBezTo>
                    <a:pt x="8914" y="6545"/>
                    <a:pt x="12686" y="3764"/>
                    <a:pt x="15429" y="2209"/>
                  </a:cubicBezTo>
                  <a:cubicBezTo>
                    <a:pt x="18171" y="655"/>
                    <a:pt x="19886" y="32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4" name="Line"/>
            <p:cNvSpPr/>
            <p:nvPr/>
          </p:nvSpPr>
          <p:spPr>
            <a:xfrm>
              <a:off x="7799261" y="6815728"/>
              <a:ext cx="157290" cy="39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0" h="21482" fill="norm" stroke="1" extrusionOk="0">
                  <a:moveTo>
                    <a:pt x="21120" y="1939"/>
                  </a:moveTo>
                  <a:cubicBezTo>
                    <a:pt x="20267" y="1253"/>
                    <a:pt x="19415" y="568"/>
                    <a:pt x="17994" y="225"/>
                  </a:cubicBezTo>
                  <a:cubicBezTo>
                    <a:pt x="16573" y="-118"/>
                    <a:pt x="14583" y="-118"/>
                    <a:pt x="12167" y="568"/>
                  </a:cubicBezTo>
                  <a:cubicBezTo>
                    <a:pt x="9752" y="1253"/>
                    <a:pt x="6909" y="2625"/>
                    <a:pt x="4352" y="5196"/>
                  </a:cubicBezTo>
                  <a:cubicBezTo>
                    <a:pt x="1794" y="7768"/>
                    <a:pt x="-480" y="11539"/>
                    <a:pt x="88" y="14453"/>
                  </a:cubicBezTo>
                  <a:cubicBezTo>
                    <a:pt x="657" y="17368"/>
                    <a:pt x="4067" y="19425"/>
                    <a:pt x="7478" y="214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5" name="Line"/>
            <p:cNvSpPr/>
            <p:nvPr/>
          </p:nvSpPr>
          <p:spPr>
            <a:xfrm>
              <a:off x="7969250" y="6851650"/>
              <a:ext cx="196850" cy="38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52" y="3360"/>
                    <a:pt x="6503" y="6720"/>
                    <a:pt x="9755" y="10080"/>
                  </a:cubicBezTo>
                  <a:cubicBezTo>
                    <a:pt x="13006" y="13440"/>
                    <a:pt x="16258" y="16800"/>
                    <a:pt x="18232" y="18720"/>
                  </a:cubicBezTo>
                  <a:cubicBezTo>
                    <a:pt x="20206" y="20640"/>
                    <a:pt x="20903" y="2112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6" name="Line"/>
            <p:cNvSpPr/>
            <p:nvPr/>
          </p:nvSpPr>
          <p:spPr>
            <a:xfrm>
              <a:off x="8000999" y="6864350"/>
              <a:ext cx="209551" cy="40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00" y="787"/>
                    <a:pt x="16800" y="1575"/>
                    <a:pt x="13745" y="3544"/>
                  </a:cubicBezTo>
                  <a:cubicBezTo>
                    <a:pt x="10691" y="5513"/>
                    <a:pt x="6982" y="8662"/>
                    <a:pt x="4582" y="11869"/>
                  </a:cubicBezTo>
                  <a:cubicBezTo>
                    <a:pt x="2182" y="15075"/>
                    <a:pt x="1091" y="1833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7" name="Line"/>
            <p:cNvSpPr/>
            <p:nvPr/>
          </p:nvSpPr>
          <p:spPr>
            <a:xfrm>
              <a:off x="8229600" y="7118350"/>
              <a:ext cx="6350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8" name="Line"/>
            <p:cNvSpPr/>
            <p:nvPr/>
          </p:nvSpPr>
          <p:spPr>
            <a:xfrm>
              <a:off x="8382000" y="7054849"/>
              <a:ext cx="952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9" name="Line"/>
            <p:cNvSpPr/>
            <p:nvPr/>
          </p:nvSpPr>
          <p:spPr>
            <a:xfrm>
              <a:off x="8375650" y="7156450"/>
              <a:ext cx="1397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0" name="Line"/>
            <p:cNvSpPr/>
            <p:nvPr/>
          </p:nvSpPr>
          <p:spPr>
            <a:xfrm>
              <a:off x="8655050" y="6991350"/>
              <a:ext cx="2286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200" y="0"/>
                  </a:moveTo>
                  <a:cubicBezTo>
                    <a:pt x="15600" y="5815"/>
                    <a:pt x="12000" y="11631"/>
                    <a:pt x="9000" y="14954"/>
                  </a:cubicBezTo>
                  <a:cubicBezTo>
                    <a:pt x="6000" y="18277"/>
                    <a:pt x="3600" y="19108"/>
                    <a:pt x="2100" y="18969"/>
                  </a:cubicBezTo>
                  <a:cubicBezTo>
                    <a:pt x="600" y="18831"/>
                    <a:pt x="0" y="17723"/>
                    <a:pt x="0" y="15785"/>
                  </a:cubicBezTo>
                  <a:cubicBezTo>
                    <a:pt x="0" y="13846"/>
                    <a:pt x="600" y="11077"/>
                    <a:pt x="2400" y="9554"/>
                  </a:cubicBezTo>
                  <a:cubicBezTo>
                    <a:pt x="4200" y="8031"/>
                    <a:pt x="7200" y="7754"/>
                    <a:pt x="10600" y="9969"/>
                  </a:cubicBezTo>
                  <a:cubicBezTo>
                    <a:pt x="14000" y="12185"/>
                    <a:pt x="17800" y="1689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1" name="Line"/>
            <p:cNvSpPr/>
            <p:nvPr/>
          </p:nvSpPr>
          <p:spPr>
            <a:xfrm>
              <a:off x="9004300" y="6858000"/>
              <a:ext cx="120145" cy="37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9" h="21600" fill="norm" stroke="1" extrusionOk="0">
                  <a:moveTo>
                    <a:pt x="2234" y="0"/>
                  </a:moveTo>
                  <a:cubicBezTo>
                    <a:pt x="6331" y="244"/>
                    <a:pt x="10428" y="488"/>
                    <a:pt x="13966" y="1892"/>
                  </a:cubicBezTo>
                  <a:cubicBezTo>
                    <a:pt x="17503" y="3295"/>
                    <a:pt x="20483" y="5858"/>
                    <a:pt x="21041" y="8603"/>
                  </a:cubicBezTo>
                  <a:cubicBezTo>
                    <a:pt x="21600" y="11349"/>
                    <a:pt x="19738" y="14278"/>
                    <a:pt x="15828" y="16475"/>
                  </a:cubicBezTo>
                  <a:cubicBezTo>
                    <a:pt x="11917" y="18671"/>
                    <a:pt x="5959" y="2013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2" name="Line"/>
            <p:cNvSpPr/>
            <p:nvPr/>
          </p:nvSpPr>
          <p:spPr>
            <a:xfrm>
              <a:off x="9531088" y="6959600"/>
              <a:ext cx="197113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fill="norm" stroke="1" extrusionOk="0">
                  <a:moveTo>
                    <a:pt x="3476" y="0"/>
                  </a:moveTo>
                  <a:cubicBezTo>
                    <a:pt x="1867" y="3927"/>
                    <a:pt x="259" y="7855"/>
                    <a:pt x="29" y="9491"/>
                  </a:cubicBezTo>
                  <a:cubicBezTo>
                    <a:pt x="-201" y="11127"/>
                    <a:pt x="948" y="10473"/>
                    <a:pt x="4050" y="10473"/>
                  </a:cubicBezTo>
                  <a:cubicBezTo>
                    <a:pt x="7152" y="10473"/>
                    <a:pt x="12208" y="11127"/>
                    <a:pt x="15425" y="13091"/>
                  </a:cubicBezTo>
                  <a:cubicBezTo>
                    <a:pt x="18642" y="15055"/>
                    <a:pt x="20020" y="18327"/>
                    <a:pt x="2139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3" name="Line"/>
            <p:cNvSpPr/>
            <p:nvPr/>
          </p:nvSpPr>
          <p:spPr>
            <a:xfrm>
              <a:off x="9499600" y="7124700"/>
              <a:ext cx="1841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4" name="Line"/>
            <p:cNvSpPr/>
            <p:nvPr/>
          </p:nvSpPr>
          <p:spPr>
            <a:xfrm>
              <a:off x="9994899" y="6664762"/>
              <a:ext cx="180230" cy="49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535" fill="norm" stroke="1" extrusionOk="0">
                  <a:moveTo>
                    <a:pt x="3767" y="12304"/>
                  </a:moveTo>
                  <a:cubicBezTo>
                    <a:pt x="3516" y="14058"/>
                    <a:pt x="3265" y="15812"/>
                    <a:pt x="3014" y="17197"/>
                  </a:cubicBezTo>
                  <a:cubicBezTo>
                    <a:pt x="2763" y="18581"/>
                    <a:pt x="2512" y="19597"/>
                    <a:pt x="2260" y="20335"/>
                  </a:cubicBezTo>
                  <a:cubicBezTo>
                    <a:pt x="2009" y="21073"/>
                    <a:pt x="1758" y="21535"/>
                    <a:pt x="1256" y="21535"/>
                  </a:cubicBezTo>
                  <a:cubicBezTo>
                    <a:pt x="753" y="21535"/>
                    <a:pt x="0" y="21073"/>
                    <a:pt x="0" y="19089"/>
                  </a:cubicBezTo>
                  <a:cubicBezTo>
                    <a:pt x="0" y="17104"/>
                    <a:pt x="753" y="13597"/>
                    <a:pt x="2009" y="10781"/>
                  </a:cubicBezTo>
                  <a:cubicBezTo>
                    <a:pt x="3265" y="7966"/>
                    <a:pt x="5023" y="5843"/>
                    <a:pt x="6530" y="4273"/>
                  </a:cubicBezTo>
                  <a:cubicBezTo>
                    <a:pt x="8037" y="2704"/>
                    <a:pt x="9293" y="1689"/>
                    <a:pt x="10423" y="1043"/>
                  </a:cubicBezTo>
                  <a:cubicBezTo>
                    <a:pt x="11553" y="397"/>
                    <a:pt x="12558" y="120"/>
                    <a:pt x="13814" y="27"/>
                  </a:cubicBezTo>
                  <a:cubicBezTo>
                    <a:pt x="15070" y="-65"/>
                    <a:pt x="16577" y="27"/>
                    <a:pt x="18084" y="1135"/>
                  </a:cubicBezTo>
                  <a:cubicBezTo>
                    <a:pt x="19591" y="2243"/>
                    <a:pt x="21098" y="4366"/>
                    <a:pt x="21349" y="5935"/>
                  </a:cubicBezTo>
                  <a:cubicBezTo>
                    <a:pt x="21600" y="7504"/>
                    <a:pt x="20595" y="8520"/>
                    <a:pt x="17581" y="9304"/>
                  </a:cubicBezTo>
                  <a:cubicBezTo>
                    <a:pt x="14567" y="10089"/>
                    <a:pt x="9544" y="10643"/>
                    <a:pt x="6405" y="10873"/>
                  </a:cubicBezTo>
                  <a:cubicBezTo>
                    <a:pt x="3265" y="11104"/>
                    <a:pt x="2009" y="11012"/>
                    <a:pt x="2135" y="10920"/>
                  </a:cubicBezTo>
                  <a:cubicBezTo>
                    <a:pt x="2260" y="10827"/>
                    <a:pt x="3767" y="10735"/>
                    <a:pt x="4772" y="10689"/>
                  </a:cubicBezTo>
                  <a:cubicBezTo>
                    <a:pt x="5777" y="10643"/>
                    <a:pt x="6279" y="10643"/>
                    <a:pt x="6781" y="106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5" name="Line"/>
            <p:cNvSpPr/>
            <p:nvPr/>
          </p:nvSpPr>
          <p:spPr>
            <a:xfrm>
              <a:off x="10140949" y="6959600"/>
              <a:ext cx="146051" cy="194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fill="norm" stroke="1" extrusionOk="0">
                  <a:moveTo>
                    <a:pt x="0" y="5574"/>
                  </a:moveTo>
                  <a:cubicBezTo>
                    <a:pt x="939" y="4645"/>
                    <a:pt x="1878" y="3716"/>
                    <a:pt x="2974" y="3716"/>
                  </a:cubicBezTo>
                  <a:cubicBezTo>
                    <a:pt x="4070" y="3716"/>
                    <a:pt x="5322" y="4645"/>
                    <a:pt x="6574" y="6271"/>
                  </a:cubicBezTo>
                  <a:cubicBezTo>
                    <a:pt x="7826" y="7897"/>
                    <a:pt x="9078" y="10219"/>
                    <a:pt x="9235" y="12658"/>
                  </a:cubicBezTo>
                  <a:cubicBezTo>
                    <a:pt x="9391" y="15097"/>
                    <a:pt x="8452" y="17652"/>
                    <a:pt x="6887" y="19277"/>
                  </a:cubicBezTo>
                  <a:cubicBezTo>
                    <a:pt x="5322" y="20903"/>
                    <a:pt x="3130" y="21600"/>
                    <a:pt x="2035" y="21252"/>
                  </a:cubicBezTo>
                  <a:cubicBezTo>
                    <a:pt x="939" y="20903"/>
                    <a:pt x="939" y="19510"/>
                    <a:pt x="2191" y="16723"/>
                  </a:cubicBezTo>
                  <a:cubicBezTo>
                    <a:pt x="3443" y="13935"/>
                    <a:pt x="5948" y="9755"/>
                    <a:pt x="9391" y="6735"/>
                  </a:cubicBezTo>
                  <a:cubicBezTo>
                    <a:pt x="12835" y="3716"/>
                    <a:pt x="17217" y="185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6" name="Line"/>
            <p:cNvSpPr/>
            <p:nvPr/>
          </p:nvSpPr>
          <p:spPr>
            <a:xfrm>
              <a:off x="10429687" y="6787997"/>
              <a:ext cx="181163" cy="374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0" h="21367" fill="norm" stroke="1" extrusionOk="0">
                  <a:moveTo>
                    <a:pt x="21250" y="2180"/>
                  </a:moveTo>
                  <a:cubicBezTo>
                    <a:pt x="20505" y="1456"/>
                    <a:pt x="19760" y="732"/>
                    <a:pt x="18767" y="310"/>
                  </a:cubicBezTo>
                  <a:cubicBezTo>
                    <a:pt x="17774" y="-112"/>
                    <a:pt x="16533" y="-233"/>
                    <a:pt x="14050" y="793"/>
                  </a:cubicBezTo>
                  <a:cubicBezTo>
                    <a:pt x="11567" y="1818"/>
                    <a:pt x="7843" y="3990"/>
                    <a:pt x="5112" y="7068"/>
                  </a:cubicBezTo>
                  <a:cubicBezTo>
                    <a:pt x="2381" y="10145"/>
                    <a:pt x="643" y="14127"/>
                    <a:pt x="147" y="16661"/>
                  </a:cubicBezTo>
                  <a:cubicBezTo>
                    <a:pt x="-350" y="19195"/>
                    <a:pt x="395" y="20281"/>
                    <a:pt x="2753" y="20824"/>
                  </a:cubicBezTo>
                  <a:cubicBezTo>
                    <a:pt x="5112" y="21367"/>
                    <a:pt x="9084" y="21367"/>
                    <a:pt x="13057" y="213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7" name="Line"/>
            <p:cNvSpPr/>
            <p:nvPr/>
          </p:nvSpPr>
          <p:spPr>
            <a:xfrm>
              <a:off x="10636250" y="6864350"/>
              <a:ext cx="203200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25" y="0"/>
                    <a:pt x="2250" y="0"/>
                    <a:pt x="4050" y="1177"/>
                  </a:cubicBezTo>
                  <a:cubicBezTo>
                    <a:pt x="5850" y="2354"/>
                    <a:pt x="8325" y="4708"/>
                    <a:pt x="10800" y="7892"/>
                  </a:cubicBezTo>
                  <a:cubicBezTo>
                    <a:pt x="13275" y="11077"/>
                    <a:pt x="15750" y="15092"/>
                    <a:pt x="17550" y="17515"/>
                  </a:cubicBezTo>
                  <a:cubicBezTo>
                    <a:pt x="19350" y="19938"/>
                    <a:pt x="20475" y="2076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8" name="Line"/>
            <p:cNvSpPr/>
            <p:nvPr/>
          </p:nvSpPr>
          <p:spPr>
            <a:xfrm>
              <a:off x="10654749" y="6851650"/>
              <a:ext cx="222801" cy="342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9" h="21600" fill="norm" stroke="1" extrusionOk="0">
                  <a:moveTo>
                    <a:pt x="21449" y="0"/>
                  </a:moveTo>
                  <a:cubicBezTo>
                    <a:pt x="19207" y="1733"/>
                    <a:pt x="16966" y="3467"/>
                    <a:pt x="13909" y="6133"/>
                  </a:cubicBezTo>
                  <a:cubicBezTo>
                    <a:pt x="10853" y="8800"/>
                    <a:pt x="6981" y="12400"/>
                    <a:pt x="4638" y="14600"/>
                  </a:cubicBezTo>
                  <a:cubicBezTo>
                    <a:pt x="2294" y="16800"/>
                    <a:pt x="1479" y="17600"/>
                    <a:pt x="868" y="18333"/>
                  </a:cubicBezTo>
                  <a:cubicBezTo>
                    <a:pt x="257" y="19067"/>
                    <a:pt x="-151" y="19733"/>
                    <a:pt x="53" y="20267"/>
                  </a:cubicBezTo>
                  <a:cubicBezTo>
                    <a:pt x="257" y="20800"/>
                    <a:pt x="1072" y="21200"/>
                    <a:pt x="188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9" name="Line"/>
            <p:cNvSpPr/>
            <p:nvPr/>
          </p:nvSpPr>
          <p:spPr>
            <a:xfrm>
              <a:off x="11017250" y="7041586"/>
              <a:ext cx="171450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4533" y="2735"/>
                    <a:pt x="9067" y="-1585"/>
                    <a:pt x="12667" y="575"/>
                  </a:cubicBezTo>
                  <a:cubicBezTo>
                    <a:pt x="16267" y="2735"/>
                    <a:pt x="18933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0" name="Line"/>
            <p:cNvSpPr/>
            <p:nvPr/>
          </p:nvSpPr>
          <p:spPr>
            <a:xfrm>
              <a:off x="11074400" y="7150100"/>
              <a:ext cx="1460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1" name="Line"/>
            <p:cNvSpPr/>
            <p:nvPr/>
          </p:nvSpPr>
          <p:spPr>
            <a:xfrm>
              <a:off x="11392457" y="6940550"/>
              <a:ext cx="215343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fill="norm" stroke="1" extrusionOk="0">
                  <a:moveTo>
                    <a:pt x="17732" y="0"/>
                  </a:moveTo>
                  <a:cubicBezTo>
                    <a:pt x="16462" y="3909"/>
                    <a:pt x="15191" y="7817"/>
                    <a:pt x="12968" y="11006"/>
                  </a:cubicBezTo>
                  <a:cubicBezTo>
                    <a:pt x="10744" y="14194"/>
                    <a:pt x="7568" y="16663"/>
                    <a:pt x="5238" y="17897"/>
                  </a:cubicBezTo>
                  <a:cubicBezTo>
                    <a:pt x="2909" y="19131"/>
                    <a:pt x="1426" y="19131"/>
                    <a:pt x="685" y="18514"/>
                  </a:cubicBezTo>
                  <a:cubicBezTo>
                    <a:pt x="-56" y="17897"/>
                    <a:pt x="-56" y="16663"/>
                    <a:pt x="50" y="15429"/>
                  </a:cubicBezTo>
                  <a:cubicBezTo>
                    <a:pt x="156" y="14194"/>
                    <a:pt x="368" y="12960"/>
                    <a:pt x="897" y="12034"/>
                  </a:cubicBezTo>
                  <a:cubicBezTo>
                    <a:pt x="1426" y="11109"/>
                    <a:pt x="2273" y="10491"/>
                    <a:pt x="3226" y="10183"/>
                  </a:cubicBezTo>
                  <a:cubicBezTo>
                    <a:pt x="4179" y="9874"/>
                    <a:pt x="5238" y="9874"/>
                    <a:pt x="7250" y="10903"/>
                  </a:cubicBezTo>
                  <a:cubicBezTo>
                    <a:pt x="9262" y="11931"/>
                    <a:pt x="12226" y="13989"/>
                    <a:pt x="14768" y="15943"/>
                  </a:cubicBezTo>
                  <a:cubicBezTo>
                    <a:pt x="17309" y="17897"/>
                    <a:pt x="19426" y="19749"/>
                    <a:pt x="2154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2" name="Line"/>
            <p:cNvSpPr/>
            <p:nvPr/>
          </p:nvSpPr>
          <p:spPr>
            <a:xfrm>
              <a:off x="11639549" y="6845300"/>
              <a:ext cx="106879" cy="412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600" fill="norm" stroke="1" extrusionOk="0">
                  <a:moveTo>
                    <a:pt x="13708" y="0"/>
                  </a:moveTo>
                  <a:cubicBezTo>
                    <a:pt x="16615" y="2215"/>
                    <a:pt x="19523" y="4431"/>
                    <a:pt x="20562" y="7145"/>
                  </a:cubicBezTo>
                  <a:cubicBezTo>
                    <a:pt x="21600" y="9858"/>
                    <a:pt x="20769" y="13071"/>
                    <a:pt x="17031" y="15563"/>
                  </a:cubicBezTo>
                  <a:cubicBezTo>
                    <a:pt x="13292" y="18055"/>
                    <a:pt x="6646" y="1982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3" name="Line"/>
            <p:cNvSpPr/>
            <p:nvPr/>
          </p:nvSpPr>
          <p:spPr>
            <a:xfrm>
              <a:off x="56079" y="3321994"/>
              <a:ext cx="2054439" cy="1433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569" fill="norm" stroke="1" extrusionOk="0">
                  <a:moveTo>
                    <a:pt x="17593" y="2949"/>
                  </a:moveTo>
                  <a:cubicBezTo>
                    <a:pt x="17638" y="2726"/>
                    <a:pt x="17682" y="2503"/>
                    <a:pt x="17616" y="2216"/>
                  </a:cubicBezTo>
                  <a:cubicBezTo>
                    <a:pt x="17549" y="1929"/>
                    <a:pt x="17371" y="1579"/>
                    <a:pt x="17005" y="1244"/>
                  </a:cubicBezTo>
                  <a:cubicBezTo>
                    <a:pt x="16639" y="910"/>
                    <a:pt x="16084" y="591"/>
                    <a:pt x="15495" y="368"/>
                  </a:cubicBezTo>
                  <a:cubicBezTo>
                    <a:pt x="14907" y="145"/>
                    <a:pt x="14286" y="18"/>
                    <a:pt x="13520" y="2"/>
                  </a:cubicBezTo>
                  <a:cubicBezTo>
                    <a:pt x="12754" y="-14"/>
                    <a:pt x="11844" y="82"/>
                    <a:pt x="10956" y="273"/>
                  </a:cubicBezTo>
                  <a:cubicBezTo>
                    <a:pt x="10068" y="464"/>
                    <a:pt x="9202" y="751"/>
                    <a:pt x="8392" y="1069"/>
                  </a:cubicBezTo>
                  <a:cubicBezTo>
                    <a:pt x="7581" y="1388"/>
                    <a:pt x="6827" y="1738"/>
                    <a:pt x="6105" y="2232"/>
                  </a:cubicBezTo>
                  <a:cubicBezTo>
                    <a:pt x="5384" y="2726"/>
                    <a:pt x="4695" y="3363"/>
                    <a:pt x="4096" y="4016"/>
                  </a:cubicBezTo>
                  <a:cubicBezTo>
                    <a:pt x="3497" y="4669"/>
                    <a:pt x="2986" y="5338"/>
                    <a:pt x="2553" y="6103"/>
                  </a:cubicBezTo>
                  <a:cubicBezTo>
                    <a:pt x="2120" y="6867"/>
                    <a:pt x="1765" y="7728"/>
                    <a:pt x="1443" y="8715"/>
                  </a:cubicBezTo>
                  <a:cubicBezTo>
                    <a:pt x="1121" y="9703"/>
                    <a:pt x="833" y="10818"/>
                    <a:pt x="600" y="11790"/>
                  </a:cubicBezTo>
                  <a:cubicBezTo>
                    <a:pt x="367" y="12761"/>
                    <a:pt x="189" y="13590"/>
                    <a:pt x="89" y="14450"/>
                  </a:cubicBezTo>
                  <a:cubicBezTo>
                    <a:pt x="-11" y="15310"/>
                    <a:pt x="-33" y="16202"/>
                    <a:pt x="56" y="17046"/>
                  </a:cubicBezTo>
                  <a:cubicBezTo>
                    <a:pt x="145" y="17890"/>
                    <a:pt x="344" y="18687"/>
                    <a:pt x="766" y="19276"/>
                  </a:cubicBezTo>
                  <a:cubicBezTo>
                    <a:pt x="1188" y="19866"/>
                    <a:pt x="1832" y="20248"/>
                    <a:pt x="2575" y="20551"/>
                  </a:cubicBezTo>
                  <a:cubicBezTo>
                    <a:pt x="3319" y="20853"/>
                    <a:pt x="4163" y="21076"/>
                    <a:pt x="4984" y="21236"/>
                  </a:cubicBezTo>
                  <a:cubicBezTo>
                    <a:pt x="5805" y="21395"/>
                    <a:pt x="6605" y="21490"/>
                    <a:pt x="7437" y="21538"/>
                  </a:cubicBezTo>
                  <a:cubicBezTo>
                    <a:pt x="8270" y="21586"/>
                    <a:pt x="9135" y="21586"/>
                    <a:pt x="10012" y="21490"/>
                  </a:cubicBezTo>
                  <a:cubicBezTo>
                    <a:pt x="10889" y="21395"/>
                    <a:pt x="11777" y="21204"/>
                    <a:pt x="12587" y="20965"/>
                  </a:cubicBezTo>
                  <a:cubicBezTo>
                    <a:pt x="13398" y="20726"/>
                    <a:pt x="14130" y="20439"/>
                    <a:pt x="14841" y="20073"/>
                  </a:cubicBezTo>
                  <a:cubicBezTo>
                    <a:pt x="15551" y="19706"/>
                    <a:pt x="16239" y="19260"/>
                    <a:pt x="16916" y="18687"/>
                  </a:cubicBezTo>
                  <a:cubicBezTo>
                    <a:pt x="17593" y="18113"/>
                    <a:pt x="18259" y="17413"/>
                    <a:pt x="18825" y="16712"/>
                  </a:cubicBezTo>
                  <a:cubicBezTo>
                    <a:pt x="19391" y="16011"/>
                    <a:pt x="19858" y="15310"/>
                    <a:pt x="20246" y="14450"/>
                  </a:cubicBezTo>
                  <a:cubicBezTo>
                    <a:pt x="20635" y="13590"/>
                    <a:pt x="20945" y="12570"/>
                    <a:pt x="21179" y="11535"/>
                  </a:cubicBezTo>
                  <a:cubicBezTo>
                    <a:pt x="21412" y="10499"/>
                    <a:pt x="21567" y="9448"/>
                    <a:pt x="21545" y="8476"/>
                  </a:cubicBezTo>
                  <a:cubicBezTo>
                    <a:pt x="21523" y="7505"/>
                    <a:pt x="21323" y="6613"/>
                    <a:pt x="20957" y="5848"/>
                  </a:cubicBezTo>
                  <a:cubicBezTo>
                    <a:pt x="20590" y="5083"/>
                    <a:pt x="20057" y="4446"/>
                    <a:pt x="19469" y="3889"/>
                  </a:cubicBezTo>
                  <a:cubicBezTo>
                    <a:pt x="18881" y="3331"/>
                    <a:pt x="18237" y="2853"/>
                    <a:pt x="17727" y="2503"/>
                  </a:cubicBezTo>
                  <a:cubicBezTo>
                    <a:pt x="17216" y="2152"/>
                    <a:pt x="16839" y="1929"/>
                    <a:pt x="16461" y="170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4" name="Line"/>
            <p:cNvSpPr/>
            <p:nvPr/>
          </p:nvSpPr>
          <p:spPr>
            <a:xfrm>
              <a:off x="9807834" y="6312370"/>
              <a:ext cx="2393729" cy="1252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592" fill="norm" stroke="1" extrusionOk="0">
                  <a:moveTo>
                    <a:pt x="16727" y="6997"/>
                  </a:moveTo>
                  <a:cubicBezTo>
                    <a:pt x="16727" y="6778"/>
                    <a:pt x="16727" y="6560"/>
                    <a:pt x="16765" y="6377"/>
                  </a:cubicBezTo>
                  <a:cubicBezTo>
                    <a:pt x="16803" y="6195"/>
                    <a:pt x="16879" y="6049"/>
                    <a:pt x="16946" y="5885"/>
                  </a:cubicBezTo>
                  <a:cubicBezTo>
                    <a:pt x="17013" y="5720"/>
                    <a:pt x="17070" y="5538"/>
                    <a:pt x="17098" y="5356"/>
                  </a:cubicBezTo>
                  <a:cubicBezTo>
                    <a:pt x="17127" y="5173"/>
                    <a:pt x="17127" y="4991"/>
                    <a:pt x="17003" y="4662"/>
                  </a:cubicBezTo>
                  <a:cubicBezTo>
                    <a:pt x="16879" y="4334"/>
                    <a:pt x="16631" y="3860"/>
                    <a:pt x="16288" y="3367"/>
                  </a:cubicBezTo>
                  <a:cubicBezTo>
                    <a:pt x="15945" y="2874"/>
                    <a:pt x="15507" y="2364"/>
                    <a:pt x="14954" y="1926"/>
                  </a:cubicBezTo>
                  <a:cubicBezTo>
                    <a:pt x="14401" y="1488"/>
                    <a:pt x="13734" y="1123"/>
                    <a:pt x="13047" y="831"/>
                  </a:cubicBezTo>
                  <a:cubicBezTo>
                    <a:pt x="12361" y="539"/>
                    <a:pt x="11655" y="320"/>
                    <a:pt x="10960" y="193"/>
                  </a:cubicBezTo>
                  <a:cubicBezTo>
                    <a:pt x="10264" y="65"/>
                    <a:pt x="9577" y="28"/>
                    <a:pt x="8872" y="10"/>
                  </a:cubicBezTo>
                  <a:cubicBezTo>
                    <a:pt x="8167" y="-8"/>
                    <a:pt x="7442" y="-8"/>
                    <a:pt x="6775" y="65"/>
                  </a:cubicBezTo>
                  <a:cubicBezTo>
                    <a:pt x="6108" y="138"/>
                    <a:pt x="5498" y="284"/>
                    <a:pt x="4935" y="466"/>
                  </a:cubicBezTo>
                  <a:cubicBezTo>
                    <a:pt x="4373" y="649"/>
                    <a:pt x="3858" y="868"/>
                    <a:pt x="3334" y="1287"/>
                  </a:cubicBezTo>
                  <a:cubicBezTo>
                    <a:pt x="2810" y="1707"/>
                    <a:pt x="2276" y="2327"/>
                    <a:pt x="1828" y="2966"/>
                  </a:cubicBezTo>
                  <a:cubicBezTo>
                    <a:pt x="1380" y="3604"/>
                    <a:pt x="1018" y="4261"/>
                    <a:pt x="741" y="4972"/>
                  </a:cubicBezTo>
                  <a:cubicBezTo>
                    <a:pt x="465" y="5684"/>
                    <a:pt x="274" y="6450"/>
                    <a:pt x="150" y="7271"/>
                  </a:cubicBezTo>
                  <a:cubicBezTo>
                    <a:pt x="26" y="8092"/>
                    <a:pt x="-31" y="8968"/>
                    <a:pt x="17" y="9989"/>
                  </a:cubicBezTo>
                  <a:cubicBezTo>
                    <a:pt x="64" y="11011"/>
                    <a:pt x="217" y="12178"/>
                    <a:pt x="446" y="13164"/>
                  </a:cubicBezTo>
                  <a:cubicBezTo>
                    <a:pt x="674" y="14149"/>
                    <a:pt x="979" y="14951"/>
                    <a:pt x="1370" y="15718"/>
                  </a:cubicBezTo>
                  <a:cubicBezTo>
                    <a:pt x="1761" y="16484"/>
                    <a:pt x="2238" y="17214"/>
                    <a:pt x="2791" y="17779"/>
                  </a:cubicBezTo>
                  <a:cubicBezTo>
                    <a:pt x="3343" y="18345"/>
                    <a:pt x="3973" y="18746"/>
                    <a:pt x="4573" y="19093"/>
                  </a:cubicBezTo>
                  <a:cubicBezTo>
                    <a:pt x="5174" y="19439"/>
                    <a:pt x="5746" y="19731"/>
                    <a:pt x="6394" y="20023"/>
                  </a:cubicBezTo>
                  <a:cubicBezTo>
                    <a:pt x="7042" y="20315"/>
                    <a:pt x="7766" y="20607"/>
                    <a:pt x="8500" y="20844"/>
                  </a:cubicBezTo>
                  <a:cubicBezTo>
                    <a:pt x="9234" y="21081"/>
                    <a:pt x="9978" y="21264"/>
                    <a:pt x="10731" y="21391"/>
                  </a:cubicBezTo>
                  <a:cubicBezTo>
                    <a:pt x="11484" y="21519"/>
                    <a:pt x="12246" y="21592"/>
                    <a:pt x="13009" y="21592"/>
                  </a:cubicBezTo>
                  <a:cubicBezTo>
                    <a:pt x="13772" y="21592"/>
                    <a:pt x="14534" y="21519"/>
                    <a:pt x="15297" y="21282"/>
                  </a:cubicBezTo>
                  <a:cubicBezTo>
                    <a:pt x="16059" y="21045"/>
                    <a:pt x="16822" y="20643"/>
                    <a:pt x="17527" y="20224"/>
                  </a:cubicBezTo>
                  <a:cubicBezTo>
                    <a:pt x="18233" y="19804"/>
                    <a:pt x="18881" y="19366"/>
                    <a:pt x="19481" y="18764"/>
                  </a:cubicBezTo>
                  <a:cubicBezTo>
                    <a:pt x="20082" y="18162"/>
                    <a:pt x="20635" y="17396"/>
                    <a:pt x="21007" y="16539"/>
                  </a:cubicBezTo>
                  <a:cubicBezTo>
                    <a:pt x="21378" y="15681"/>
                    <a:pt x="21569" y="14733"/>
                    <a:pt x="21559" y="13729"/>
                  </a:cubicBezTo>
                  <a:cubicBezTo>
                    <a:pt x="21550" y="12726"/>
                    <a:pt x="21340" y="11668"/>
                    <a:pt x="20997" y="10683"/>
                  </a:cubicBezTo>
                  <a:cubicBezTo>
                    <a:pt x="20654" y="9697"/>
                    <a:pt x="20177" y="8785"/>
                    <a:pt x="19596" y="7964"/>
                  </a:cubicBezTo>
                  <a:cubicBezTo>
                    <a:pt x="19014" y="7143"/>
                    <a:pt x="18328" y="6414"/>
                    <a:pt x="17775" y="5994"/>
                  </a:cubicBezTo>
                  <a:cubicBezTo>
                    <a:pt x="17222" y="5574"/>
                    <a:pt x="16803" y="5465"/>
                    <a:pt x="16383" y="535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