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111"/>
            <a:ext cx="10464800" cy="60977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Drawing"/>
          <p:cNvGrpSpPr/>
          <p:nvPr/>
        </p:nvGrpSpPr>
        <p:grpSpPr>
          <a:xfrm>
            <a:off x="3663949" y="1541918"/>
            <a:ext cx="8968471" cy="6954382"/>
            <a:chOff x="0" y="0"/>
            <a:chExt cx="8968469" cy="6954381"/>
          </a:xfrm>
        </p:grpSpPr>
        <p:sp>
          <p:nvSpPr>
            <p:cNvPr id="119" name="Line"/>
            <p:cNvSpPr/>
            <p:nvPr/>
          </p:nvSpPr>
          <p:spPr>
            <a:xfrm>
              <a:off x="354374" y="39231"/>
              <a:ext cx="13927" cy="496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1" h="21557" fill="norm" stroke="1" extrusionOk="0">
                  <a:moveTo>
                    <a:pt x="20301" y="0"/>
                  </a:moveTo>
                  <a:cubicBezTo>
                    <a:pt x="11044" y="919"/>
                    <a:pt x="1787" y="1838"/>
                    <a:pt x="244" y="4044"/>
                  </a:cubicBezTo>
                  <a:cubicBezTo>
                    <a:pt x="-1299" y="6250"/>
                    <a:pt x="4872" y="9743"/>
                    <a:pt x="7958" y="12730"/>
                  </a:cubicBezTo>
                  <a:cubicBezTo>
                    <a:pt x="11044" y="15717"/>
                    <a:pt x="11044" y="18199"/>
                    <a:pt x="9501" y="19670"/>
                  </a:cubicBezTo>
                  <a:cubicBezTo>
                    <a:pt x="7958" y="21140"/>
                    <a:pt x="4872" y="21600"/>
                    <a:pt x="3330" y="21554"/>
                  </a:cubicBezTo>
                  <a:cubicBezTo>
                    <a:pt x="1787" y="21508"/>
                    <a:pt x="1787" y="20957"/>
                    <a:pt x="3330" y="20543"/>
                  </a:cubicBezTo>
                  <a:cubicBezTo>
                    <a:pt x="4872" y="20129"/>
                    <a:pt x="7958" y="19854"/>
                    <a:pt x="11044" y="195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" name="Line"/>
            <p:cNvSpPr/>
            <p:nvPr/>
          </p:nvSpPr>
          <p:spPr>
            <a:xfrm>
              <a:off x="323586" y="-1"/>
              <a:ext cx="238373" cy="248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2" h="21515" fill="norm" stroke="1" extrusionOk="0">
                  <a:moveTo>
                    <a:pt x="5095" y="6688"/>
                  </a:moveTo>
                  <a:cubicBezTo>
                    <a:pt x="4344" y="5590"/>
                    <a:pt x="3593" y="4491"/>
                    <a:pt x="3686" y="3668"/>
                  </a:cubicBezTo>
                  <a:cubicBezTo>
                    <a:pt x="3780" y="2844"/>
                    <a:pt x="4719" y="2295"/>
                    <a:pt x="6973" y="1562"/>
                  </a:cubicBezTo>
                  <a:cubicBezTo>
                    <a:pt x="9227" y="830"/>
                    <a:pt x="12796" y="-85"/>
                    <a:pt x="15426" y="7"/>
                  </a:cubicBezTo>
                  <a:cubicBezTo>
                    <a:pt x="18055" y="98"/>
                    <a:pt x="19746" y="1196"/>
                    <a:pt x="20591" y="3484"/>
                  </a:cubicBezTo>
                  <a:cubicBezTo>
                    <a:pt x="21436" y="5773"/>
                    <a:pt x="21436" y="9251"/>
                    <a:pt x="19839" y="12271"/>
                  </a:cubicBezTo>
                  <a:cubicBezTo>
                    <a:pt x="18243" y="15291"/>
                    <a:pt x="15050" y="17854"/>
                    <a:pt x="11763" y="19135"/>
                  </a:cubicBezTo>
                  <a:cubicBezTo>
                    <a:pt x="8476" y="20417"/>
                    <a:pt x="5095" y="20417"/>
                    <a:pt x="2935" y="20508"/>
                  </a:cubicBezTo>
                  <a:cubicBezTo>
                    <a:pt x="775" y="20600"/>
                    <a:pt x="-164" y="20783"/>
                    <a:pt x="24" y="20966"/>
                  </a:cubicBezTo>
                  <a:cubicBezTo>
                    <a:pt x="212" y="21149"/>
                    <a:pt x="1526" y="21332"/>
                    <a:pt x="2841" y="215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" name="Line"/>
            <p:cNvSpPr/>
            <p:nvPr/>
          </p:nvSpPr>
          <p:spPr>
            <a:xfrm>
              <a:off x="491269" y="289806"/>
              <a:ext cx="194532" cy="195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173" fill="norm" stroke="1" extrusionOk="0">
                  <a:moveTo>
                    <a:pt x="6714" y="3819"/>
                  </a:moveTo>
                  <a:cubicBezTo>
                    <a:pt x="7875" y="4049"/>
                    <a:pt x="9036" y="4279"/>
                    <a:pt x="10198" y="3589"/>
                  </a:cubicBezTo>
                  <a:cubicBezTo>
                    <a:pt x="11359" y="2900"/>
                    <a:pt x="12520" y="1292"/>
                    <a:pt x="12404" y="487"/>
                  </a:cubicBezTo>
                  <a:cubicBezTo>
                    <a:pt x="12288" y="-317"/>
                    <a:pt x="10894" y="-317"/>
                    <a:pt x="8572" y="1981"/>
                  </a:cubicBezTo>
                  <a:cubicBezTo>
                    <a:pt x="6249" y="4279"/>
                    <a:pt x="2998" y="8874"/>
                    <a:pt x="1372" y="11862"/>
                  </a:cubicBezTo>
                  <a:cubicBezTo>
                    <a:pt x="-254" y="14849"/>
                    <a:pt x="-254" y="16228"/>
                    <a:pt x="443" y="17836"/>
                  </a:cubicBezTo>
                  <a:cubicBezTo>
                    <a:pt x="1140" y="19445"/>
                    <a:pt x="2533" y="21283"/>
                    <a:pt x="5669" y="21168"/>
                  </a:cubicBezTo>
                  <a:cubicBezTo>
                    <a:pt x="8804" y="21053"/>
                    <a:pt x="13681" y="18985"/>
                    <a:pt x="16585" y="17606"/>
                  </a:cubicBezTo>
                  <a:cubicBezTo>
                    <a:pt x="19488" y="16228"/>
                    <a:pt x="20417" y="15538"/>
                    <a:pt x="21346" y="148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" name="Line"/>
            <p:cNvSpPr/>
            <p:nvPr/>
          </p:nvSpPr>
          <p:spPr>
            <a:xfrm>
              <a:off x="711149" y="293231"/>
              <a:ext cx="203251" cy="176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90" fill="norm" stroke="1" extrusionOk="0">
                  <a:moveTo>
                    <a:pt x="674" y="5400"/>
                  </a:moveTo>
                  <a:cubicBezTo>
                    <a:pt x="228" y="4114"/>
                    <a:pt x="-217" y="2829"/>
                    <a:pt x="117" y="1929"/>
                  </a:cubicBezTo>
                  <a:cubicBezTo>
                    <a:pt x="451" y="1029"/>
                    <a:pt x="1564" y="514"/>
                    <a:pt x="3680" y="1414"/>
                  </a:cubicBezTo>
                  <a:cubicBezTo>
                    <a:pt x="5795" y="2314"/>
                    <a:pt x="8913" y="4629"/>
                    <a:pt x="10694" y="7971"/>
                  </a:cubicBezTo>
                  <a:cubicBezTo>
                    <a:pt x="12476" y="11314"/>
                    <a:pt x="12921" y="15686"/>
                    <a:pt x="12698" y="18257"/>
                  </a:cubicBezTo>
                  <a:cubicBezTo>
                    <a:pt x="12476" y="20829"/>
                    <a:pt x="11585" y="21600"/>
                    <a:pt x="10694" y="21343"/>
                  </a:cubicBezTo>
                  <a:cubicBezTo>
                    <a:pt x="9804" y="21086"/>
                    <a:pt x="8913" y="19800"/>
                    <a:pt x="8356" y="17486"/>
                  </a:cubicBezTo>
                  <a:cubicBezTo>
                    <a:pt x="7799" y="15171"/>
                    <a:pt x="7577" y="11829"/>
                    <a:pt x="8913" y="8871"/>
                  </a:cubicBezTo>
                  <a:cubicBezTo>
                    <a:pt x="10249" y="5914"/>
                    <a:pt x="13144" y="3343"/>
                    <a:pt x="15482" y="1929"/>
                  </a:cubicBezTo>
                  <a:cubicBezTo>
                    <a:pt x="17820" y="514"/>
                    <a:pt x="19602" y="257"/>
                    <a:pt x="2138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" name="Line"/>
            <p:cNvSpPr/>
            <p:nvPr/>
          </p:nvSpPr>
          <p:spPr>
            <a:xfrm>
              <a:off x="980316" y="283616"/>
              <a:ext cx="137285" cy="187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256" fill="norm" stroke="1" extrusionOk="0">
                  <a:moveTo>
                    <a:pt x="15335" y="1810"/>
                  </a:moveTo>
                  <a:cubicBezTo>
                    <a:pt x="14026" y="850"/>
                    <a:pt x="12717" y="-110"/>
                    <a:pt x="10917" y="10"/>
                  </a:cubicBezTo>
                  <a:cubicBezTo>
                    <a:pt x="9117" y="130"/>
                    <a:pt x="6826" y="1330"/>
                    <a:pt x="4699" y="4570"/>
                  </a:cubicBezTo>
                  <a:cubicBezTo>
                    <a:pt x="2571" y="7810"/>
                    <a:pt x="608" y="13090"/>
                    <a:pt x="117" y="16330"/>
                  </a:cubicBezTo>
                  <a:cubicBezTo>
                    <a:pt x="-374" y="19570"/>
                    <a:pt x="608" y="20770"/>
                    <a:pt x="4371" y="21130"/>
                  </a:cubicBezTo>
                  <a:cubicBezTo>
                    <a:pt x="8135" y="21490"/>
                    <a:pt x="14681" y="21010"/>
                    <a:pt x="21226" y="205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" name="Line"/>
            <p:cNvSpPr/>
            <p:nvPr/>
          </p:nvSpPr>
          <p:spPr>
            <a:xfrm>
              <a:off x="1192293" y="291797"/>
              <a:ext cx="96757" cy="204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309" fill="norm" stroke="1" extrusionOk="0">
                  <a:moveTo>
                    <a:pt x="3085" y="6762"/>
                  </a:moveTo>
                  <a:cubicBezTo>
                    <a:pt x="4923" y="7423"/>
                    <a:pt x="6761" y="8085"/>
                    <a:pt x="8829" y="7644"/>
                  </a:cubicBezTo>
                  <a:cubicBezTo>
                    <a:pt x="10897" y="7203"/>
                    <a:pt x="13195" y="5660"/>
                    <a:pt x="14344" y="4227"/>
                  </a:cubicBezTo>
                  <a:cubicBezTo>
                    <a:pt x="15493" y="2795"/>
                    <a:pt x="15493" y="1472"/>
                    <a:pt x="14114" y="701"/>
                  </a:cubicBezTo>
                  <a:cubicBezTo>
                    <a:pt x="12736" y="-71"/>
                    <a:pt x="9978" y="-291"/>
                    <a:pt x="7221" y="480"/>
                  </a:cubicBezTo>
                  <a:cubicBezTo>
                    <a:pt x="4463" y="1252"/>
                    <a:pt x="1706" y="3015"/>
                    <a:pt x="557" y="6321"/>
                  </a:cubicBezTo>
                  <a:cubicBezTo>
                    <a:pt x="-592" y="9627"/>
                    <a:pt x="-132" y="14476"/>
                    <a:pt x="3544" y="17231"/>
                  </a:cubicBezTo>
                  <a:cubicBezTo>
                    <a:pt x="7221" y="19987"/>
                    <a:pt x="14114" y="20648"/>
                    <a:pt x="21008" y="213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" name="Line"/>
            <p:cNvSpPr/>
            <p:nvPr/>
          </p:nvSpPr>
          <p:spPr>
            <a:xfrm>
              <a:off x="1365250" y="283227"/>
              <a:ext cx="190501" cy="186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61" fill="norm" stroke="1" extrusionOk="0">
                  <a:moveTo>
                    <a:pt x="5760" y="6819"/>
                  </a:moveTo>
                  <a:cubicBezTo>
                    <a:pt x="4560" y="7056"/>
                    <a:pt x="3360" y="7294"/>
                    <a:pt x="2400" y="8599"/>
                  </a:cubicBezTo>
                  <a:cubicBezTo>
                    <a:pt x="1440" y="9905"/>
                    <a:pt x="720" y="12278"/>
                    <a:pt x="360" y="14177"/>
                  </a:cubicBezTo>
                  <a:cubicBezTo>
                    <a:pt x="0" y="16076"/>
                    <a:pt x="0" y="17500"/>
                    <a:pt x="0" y="18806"/>
                  </a:cubicBezTo>
                  <a:cubicBezTo>
                    <a:pt x="0" y="20111"/>
                    <a:pt x="0" y="21298"/>
                    <a:pt x="240" y="20705"/>
                  </a:cubicBezTo>
                  <a:cubicBezTo>
                    <a:pt x="480" y="20111"/>
                    <a:pt x="960" y="17738"/>
                    <a:pt x="2160" y="14414"/>
                  </a:cubicBezTo>
                  <a:cubicBezTo>
                    <a:pt x="3360" y="11091"/>
                    <a:pt x="5280" y="6819"/>
                    <a:pt x="7800" y="3971"/>
                  </a:cubicBezTo>
                  <a:cubicBezTo>
                    <a:pt x="10320" y="1122"/>
                    <a:pt x="13440" y="-302"/>
                    <a:pt x="15720" y="54"/>
                  </a:cubicBezTo>
                  <a:cubicBezTo>
                    <a:pt x="18000" y="410"/>
                    <a:pt x="19440" y="2546"/>
                    <a:pt x="20280" y="5869"/>
                  </a:cubicBezTo>
                  <a:cubicBezTo>
                    <a:pt x="21120" y="9193"/>
                    <a:pt x="21360" y="13702"/>
                    <a:pt x="21600" y="182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" name="Line"/>
            <p:cNvSpPr/>
            <p:nvPr/>
          </p:nvSpPr>
          <p:spPr>
            <a:xfrm>
              <a:off x="1701799" y="13831"/>
              <a:ext cx="76201" cy="456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1" fill="norm" stroke="1" extrusionOk="0">
                  <a:moveTo>
                    <a:pt x="21600" y="0"/>
                  </a:moveTo>
                  <a:cubicBezTo>
                    <a:pt x="17400" y="2588"/>
                    <a:pt x="13200" y="5176"/>
                    <a:pt x="9600" y="8262"/>
                  </a:cubicBezTo>
                  <a:cubicBezTo>
                    <a:pt x="6000" y="11347"/>
                    <a:pt x="3000" y="14931"/>
                    <a:pt x="1500" y="16971"/>
                  </a:cubicBezTo>
                  <a:cubicBezTo>
                    <a:pt x="0" y="19012"/>
                    <a:pt x="0" y="19510"/>
                    <a:pt x="0" y="20057"/>
                  </a:cubicBezTo>
                  <a:cubicBezTo>
                    <a:pt x="0" y="20605"/>
                    <a:pt x="0" y="21202"/>
                    <a:pt x="1800" y="21401"/>
                  </a:cubicBezTo>
                  <a:cubicBezTo>
                    <a:pt x="3600" y="21600"/>
                    <a:pt x="7200" y="21401"/>
                    <a:pt x="10800" y="20505"/>
                  </a:cubicBezTo>
                  <a:cubicBezTo>
                    <a:pt x="14400" y="19609"/>
                    <a:pt x="18000" y="18017"/>
                    <a:pt x="21600" y="16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" name="Line"/>
            <p:cNvSpPr/>
            <p:nvPr/>
          </p:nvSpPr>
          <p:spPr>
            <a:xfrm>
              <a:off x="1689100" y="276298"/>
              <a:ext cx="196851" cy="4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84" y="10800"/>
                    <a:pt x="6968" y="0"/>
                    <a:pt x="10568" y="0"/>
                  </a:cubicBezTo>
                  <a:cubicBezTo>
                    <a:pt x="14168" y="0"/>
                    <a:pt x="17884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" name="Line"/>
            <p:cNvSpPr/>
            <p:nvPr/>
          </p:nvSpPr>
          <p:spPr>
            <a:xfrm>
              <a:off x="1860550" y="312281"/>
              <a:ext cx="3175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" name="Line"/>
            <p:cNvSpPr/>
            <p:nvPr/>
          </p:nvSpPr>
          <p:spPr>
            <a:xfrm>
              <a:off x="1936750" y="109081"/>
              <a:ext cx="190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" name="Line"/>
            <p:cNvSpPr/>
            <p:nvPr/>
          </p:nvSpPr>
          <p:spPr>
            <a:xfrm>
              <a:off x="2038350" y="26531"/>
              <a:ext cx="76200" cy="476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864"/>
                    <a:pt x="14400" y="1728"/>
                    <a:pt x="10800" y="3984"/>
                  </a:cubicBezTo>
                  <a:cubicBezTo>
                    <a:pt x="7200" y="6240"/>
                    <a:pt x="3600" y="9888"/>
                    <a:pt x="1800" y="13056"/>
                  </a:cubicBezTo>
                  <a:cubicBezTo>
                    <a:pt x="0" y="16224"/>
                    <a:pt x="0" y="1891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" name="Line"/>
            <p:cNvSpPr/>
            <p:nvPr/>
          </p:nvSpPr>
          <p:spPr>
            <a:xfrm>
              <a:off x="2127250" y="224704"/>
              <a:ext cx="363439" cy="316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21510" fill="norm" stroke="1" extrusionOk="0">
                  <a:moveTo>
                    <a:pt x="0" y="8982"/>
                  </a:moveTo>
                  <a:cubicBezTo>
                    <a:pt x="1234" y="8838"/>
                    <a:pt x="2469" y="8694"/>
                    <a:pt x="3456" y="8262"/>
                  </a:cubicBezTo>
                  <a:cubicBezTo>
                    <a:pt x="4443" y="7830"/>
                    <a:pt x="5184" y="7110"/>
                    <a:pt x="5616" y="6246"/>
                  </a:cubicBezTo>
                  <a:cubicBezTo>
                    <a:pt x="6048" y="5382"/>
                    <a:pt x="6171" y="4374"/>
                    <a:pt x="5925" y="3870"/>
                  </a:cubicBezTo>
                  <a:cubicBezTo>
                    <a:pt x="5678" y="3366"/>
                    <a:pt x="5061" y="3366"/>
                    <a:pt x="4197" y="4086"/>
                  </a:cubicBezTo>
                  <a:cubicBezTo>
                    <a:pt x="3333" y="4806"/>
                    <a:pt x="2222" y="6246"/>
                    <a:pt x="1419" y="8262"/>
                  </a:cubicBezTo>
                  <a:cubicBezTo>
                    <a:pt x="617" y="10278"/>
                    <a:pt x="123" y="12870"/>
                    <a:pt x="185" y="14454"/>
                  </a:cubicBezTo>
                  <a:cubicBezTo>
                    <a:pt x="247" y="16038"/>
                    <a:pt x="864" y="16614"/>
                    <a:pt x="2160" y="16758"/>
                  </a:cubicBezTo>
                  <a:cubicBezTo>
                    <a:pt x="3456" y="16902"/>
                    <a:pt x="5431" y="16614"/>
                    <a:pt x="7653" y="15246"/>
                  </a:cubicBezTo>
                  <a:cubicBezTo>
                    <a:pt x="9874" y="13878"/>
                    <a:pt x="12343" y="11430"/>
                    <a:pt x="14071" y="9054"/>
                  </a:cubicBezTo>
                  <a:cubicBezTo>
                    <a:pt x="15799" y="6678"/>
                    <a:pt x="16786" y="4374"/>
                    <a:pt x="17157" y="2862"/>
                  </a:cubicBezTo>
                  <a:cubicBezTo>
                    <a:pt x="17527" y="1350"/>
                    <a:pt x="17280" y="630"/>
                    <a:pt x="16663" y="270"/>
                  </a:cubicBezTo>
                  <a:cubicBezTo>
                    <a:pt x="16046" y="-90"/>
                    <a:pt x="15058" y="-90"/>
                    <a:pt x="14503" y="270"/>
                  </a:cubicBezTo>
                  <a:cubicBezTo>
                    <a:pt x="13947" y="630"/>
                    <a:pt x="13824" y="1350"/>
                    <a:pt x="13947" y="2358"/>
                  </a:cubicBezTo>
                  <a:cubicBezTo>
                    <a:pt x="14071" y="3366"/>
                    <a:pt x="14441" y="4662"/>
                    <a:pt x="15675" y="6750"/>
                  </a:cubicBezTo>
                  <a:cubicBezTo>
                    <a:pt x="16910" y="8838"/>
                    <a:pt x="19008" y="11718"/>
                    <a:pt x="20181" y="13950"/>
                  </a:cubicBezTo>
                  <a:cubicBezTo>
                    <a:pt x="21353" y="16182"/>
                    <a:pt x="21600" y="17766"/>
                    <a:pt x="20427" y="18918"/>
                  </a:cubicBezTo>
                  <a:cubicBezTo>
                    <a:pt x="19255" y="20070"/>
                    <a:pt x="16663" y="20790"/>
                    <a:pt x="14071" y="215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" name="Line"/>
            <p:cNvSpPr/>
            <p:nvPr/>
          </p:nvSpPr>
          <p:spPr>
            <a:xfrm>
              <a:off x="241300" y="712596"/>
              <a:ext cx="1918830" cy="39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58" fill="norm" stroke="1" extrusionOk="0">
                  <a:moveTo>
                    <a:pt x="0" y="16911"/>
                  </a:moveTo>
                  <a:cubicBezTo>
                    <a:pt x="953" y="19184"/>
                    <a:pt x="1905" y="21458"/>
                    <a:pt x="2882" y="21458"/>
                  </a:cubicBezTo>
                  <a:cubicBezTo>
                    <a:pt x="3858" y="21458"/>
                    <a:pt x="4858" y="19184"/>
                    <a:pt x="5847" y="16342"/>
                  </a:cubicBezTo>
                  <a:cubicBezTo>
                    <a:pt x="6835" y="13500"/>
                    <a:pt x="7811" y="10090"/>
                    <a:pt x="8669" y="7816"/>
                  </a:cubicBezTo>
                  <a:cubicBezTo>
                    <a:pt x="9526" y="5542"/>
                    <a:pt x="10264" y="4405"/>
                    <a:pt x="11002" y="3269"/>
                  </a:cubicBezTo>
                  <a:cubicBezTo>
                    <a:pt x="11741" y="2132"/>
                    <a:pt x="12479" y="995"/>
                    <a:pt x="13360" y="426"/>
                  </a:cubicBezTo>
                  <a:cubicBezTo>
                    <a:pt x="14241" y="-142"/>
                    <a:pt x="15265" y="-142"/>
                    <a:pt x="16265" y="426"/>
                  </a:cubicBezTo>
                  <a:cubicBezTo>
                    <a:pt x="17266" y="995"/>
                    <a:pt x="18242" y="2132"/>
                    <a:pt x="19088" y="2700"/>
                  </a:cubicBezTo>
                  <a:cubicBezTo>
                    <a:pt x="19933" y="3269"/>
                    <a:pt x="20647" y="3269"/>
                    <a:pt x="21064" y="4405"/>
                  </a:cubicBezTo>
                  <a:cubicBezTo>
                    <a:pt x="21481" y="5542"/>
                    <a:pt x="21600" y="7816"/>
                    <a:pt x="21588" y="10090"/>
                  </a:cubicBezTo>
                  <a:cubicBezTo>
                    <a:pt x="21576" y="12363"/>
                    <a:pt x="21433" y="14637"/>
                    <a:pt x="21290" y="169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" name="Line"/>
            <p:cNvSpPr/>
            <p:nvPr/>
          </p:nvSpPr>
          <p:spPr>
            <a:xfrm>
              <a:off x="107950" y="852031"/>
              <a:ext cx="2222501" cy="70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4" fill="norm" stroke="1" extrusionOk="0">
                  <a:moveTo>
                    <a:pt x="0" y="19059"/>
                  </a:moveTo>
                  <a:cubicBezTo>
                    <a:pt x="597" y="20329"/>
                    <a:pt x="1193" y="21600"/>
                    <a:pt x="1934" y="20965"/>
                  </a:cubicBezTo>
                  <a:cubicBezTo>
                    <a:pt x="2674" y="20329"/>
                    <a:pt x="3559" y="17788"/>
                    <a:pt x="4289" y="16200"/>
                  </a:cubicBezTo>
                  <a:cubicBezTo>
                    <a:pt x="5019" y="14612"/>
                    <a:pt x="5595" y="13976"/>
                    <a:pt x="6243" y="13024"/>
                  </a:cubicBezTo>
                  <a:cubicBezTo>
                    <a:pt x="6891" y="12071"/>
                    <a:pt x="7611" y="10800"/>
                    <a:pt x="8331" y="9847"/>
                  </a:cubicBezTo>
                  <a:cubicBezTo>
                    <a:pt x="9051" y="8894"/>
                    <a:pt x="9771" y="8259"/>
                    <a:pt x="10502" y="7941"/>
                  </a:cubicBezTo>
                  <a:cubicBezTo>
                    <a:pt x="11232" y="7624"/>
                    <a:pt x="11973" y="7624"/>
                    <a:pt x="12693" y="7624"/>
                  </a:cubicBezTo>
                  <a:cubicBezTo>
                    <a:pt x="13413" y="7624"/>
                    <a:pt x="14112" y="7624"/>
                    <a:pt x="15027" y="7941"/>
                  </a:cubicBezTo>
                  <a:cubicBezTo>
                    <a:pt x="15943" y="8259"/>
                    <a:pt x="17074" y="8894"/>
                    <a:pt x="18041" y="8576"/>
                  </a:cubicBezTo>
                  <a:cubicBezTo>
                    <a:pt x="19008" y="8259"/>
                    <a:pt x="19810" y="6988"/>
                    <a:pt x="20376" y="5400"/>
                  </a:cubicBezTo>
                  <a:cubicBezTo>
                    <a:pt x="20942" y="3812"/>
                    <a:pt x="21271" y="190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" name="Line"/>
            <p:cNvSpPr/>
            <p:nvPr/>
          </p:nvSpPr>
          <p:spPr>
            <a:xfrm>
              <a:off x="16056" y="1537831"/>
              <a:ext cx="15695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20018" y="0"/>
                  </a:moveTo>
                  <a:cubicBezTo>
                    <a:pt x="11918" y="4717"/>
                    <a:pt x="3818" y="9434"/>
                    <a:pt x="1118" y="13034"/>
                  </a:cubicBezTo>
                  <a:cubicBezTo>
                    <a:pt x="-1582" y="16634"/>
                    <a:pt x="1118" y="19117"/>
                    <a:pt x="38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" name="Line"/>
            <p:cNvSpPr/>
            <p:nvPr/>
          </p:nvSpPr>
          <p:spPr>
            <a:xfrm>
              <a:off x="0" y="1453509"/>
              <a:ext cx="265931" cy="458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85" fill="norm" stroke="1" extrusionOk="0">
                  <a:moveTo>
                    <a:pt x="0" y="5731"/>
                  </a:moveTo>
                  <a:cubicBezTo>
                    <a:pt x="0" y="4245"/>
                    <a:pt x="0" y="2758"/>
                    <a:pt x="0" y="1768"/>
                  </a:cubicBezTo>
                  <a:cubicBezTo>
                    <a:pt x="0" y="777"/>
                    <a:pt x="0" y="281"/>
                    <a:pt x="425" y="83"/>
                  </a:cubicBezTo>
                  <a:cubicBezTo>
                    <a:pt x="850" y="-115"/>
                    <a:pt x="1701" y="-16"/>
                    <a:pt x="4422" y="1024"/>
                  </a:cubicBezTo>
                  <a:cubicBezTo>
                    <a:pt x="7143" y="2065"/>
                    <a:pt x="11735" y="4046"/>
                    <a:pt x="15222" y="5979"/>
                  </a:cubicBezTo>
                  <a:cubicBezTo>
                    <a:pt x="18709" y="7911"/>
                    <a:pt x="21090" y="9793"/>
                    <a:pt x="21345" y="11824"/>
                  </a:cubicBezTo>
                  <a:cubicBezTo>
                    <a:pt x="21600" y="13856"/>
                    <a:pt x="19729" y="16035"/>
                    <a:pt x="16753" y="17670"/>
                  </a:cubicBezTo>
                  <a:cubicBezTo>
                    <a:pt x="13776" y="19305"/>
                    <a:pt x="9694" y="20395"/>
                    <a:pt x="5613" y="214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" name="Line"/>
            <p:cNvSpPr/>
            <p:nvPr/>
          </p:nvSpPr>
          <p:spPr>
            <a:xfrm>
              <a:off x="2782358" y="1606663"/>
              <a:ext cx="238126" cy="341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399" fill="norm" stroke="1" extrusionOk="0">
                  <a:moveTo>
                    <a:pt x="13667" y="2449"/>
                  </a:moveTo>
                  <a:cubicBezTo>
                    <a:pt x="13476" y="1389"/>
                    <a:pt x="13285" y="329"/>
                    <a:pt x="12711" y="64"/>
                  </a:cubicBezTo>
                  <a:cubicBezTo>
                    <a:pt x="12138" y="-201"/>
                    <a:pt x="11182" y="329"/>
                    <a:pt x="9366" y="2251"/>
                  </a:cubicBezTo>
                  <a:cubicBezTo>
                    <a:pt x="7550" y="4172"/>
                    <a:pt x="4874" y="7485"/>
                    <a:pt x="3154" y="10334"/>
                  </a:cubicBezTo>
                  <a:cubicBezTo>
                    <a:pt x="1433" y="13183"/>
                    <a:pt x="669" y="15568"/>
                    <a:pt x="286" y="17159"/>
                  </a:cubicBezTo>
                  <a:cubicBezTo>
                    <a:pt x="-96" y="18749"/>
                    <a:pt x="-96" y="19544"/>
                    <a:pt x="286" y="20206"/>
                  </a:cubicBezTo>
                  <a:cubicBezTo>
                    <a:pt x="669" y="20869"/>
                    <a:pt x="1433" y="21399"/>
                    <a:pt x="3058" y="21399"/>
                  </a:cubicBezTo>
                  <a:cubicBezTo>
                    <a:pt x="4683" y="21399"/>
                    <a:pt x="7168" y="20869"/>
                    <a:pt x="10131" y="19212"/>
                  </a:cubicBezTo>
                  <a:cubicBezTo>
                    <a:pt x="13093" y="17556"/>
                    <a:pt x="16534" y="14773"/>
                    <a:pt x="18637" y="11858"/>
                  </a:cubicBezTo>
                  <a:cubicBezTo>
                    <a:pt x="20739" y="8943"/>
                    <a:pt x="21504" y="5895"/>
                    <a:pt x="21504" y="4039"/>
                  </a:cubicBezTo>
                  <a:cubicBezTo>
                    <a:pt x="21504" y="2184"/>
                    <a:pt x="20739" y="1522"/>
                    <a:pt x="19115" y="1654"/>
                  </a:cubicBezTo>
                  <a:cubicBezTo>
                    <a:pt x="17490" y="1787"/>
                    <a:pt x="15005" y="2714"/>
                    <a:pt x="13380" y="3973"/>
                  </a:cubicBezTo>
                  <a:cubicBezTo>
                    <a:pt x="11755" y="5232"/>
                    <a:pt x="10991" y="6822"/>
                    <a:pt x="10226" y="84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" name="Line"/>
            <p:cNvSpPr/>
            <p:nvPr/>
          </p:nvSpPr>
          <p:spPr>
            <a:xfrm>
              <a:off x="2914650" y="1779131"/>
              <a:ext cx="114301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600" y="6400"/>
                    <a:pt x="11200" y="12800"/>
                    <a:pt x="14800" y="16400"/>
                  </a:cubicBezTo>
                  <a:cubicBezTo>
                    <a:pt x="18400" y="20000"/>
                    <a:pt x="20000" y="2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" name="Line"/>
            <p:cNvSpPr/>
            <p:nvPr/>
          </p:nvSpPr>
          <p:spPr>
            <a:xfrm>
              <a:off x="3124200" y="1614031"/>
              <a:ext cx="83123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6" h="21600" fill="norm" stroke="1" extrusionOk="0">
                  <a:moveTo>
                    <a:pt x="4629" y="0"/>
                  </a:moveTo>
                  <a:cubicBezTo>
                    <a:pt x="9257" y="2640"/>
                    <a:pt x="13886" y="5280"/>
                    <a:pt x="16971" y="8040"/>
                  </a:cubicBezTo>
                  <a:cubicBezTo>
                    <a:pt x="20057" y="10800"/>
                    <a:pt x="21600" y="13680"/>
                    <a:pt x="18514" y="15960"/>
                  </a:cubicBezTo>
                  <a:cubicBezTo>
                    <a:pt x="15429" y="18240"/>
                    <a:pt x="7714" y="1992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" name="Line"/>
            <p:cNvSpPr/>
            <p:nvPr/>
          </p:nvSpPr>
          <p:spPr>
            <a:xfrm>
              <a:off x="2665894" y="1672997"/>
              <a:ext cx="153506" cy="341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1486" fill="norm" stroke="1" extrusionOk="0">
                  <a:moveTo>
                    <a:pt x="21459" y="1886"/>
                  </a:moveTo>
                  <a:cubicBezTo>
                    <a:pt x="21459" y="1219"/>
                    <a:pt x="21459" y="553"/>
                    <a:pt x="20275" y="219"/>
                  </a:cubicBezTo>
                  <a:cubicBezTo>
                    <a:pt x="19092" y="-114"/>
                    <a:pt x="16725" y="-114"/>
                    <a:pt x="13914" y="553"/>
                  </a:cubicBezTo>
                  <a:cubicBezTo>
                    <a:pt x="11103" y="1219"/>
                    <a:pt x="7848" y="2553"/>
                    <a:pt x="5037" y="4819"/>
                  </a:cubicBezTo>
                  <a:cubicBezTo>
                    <a:pt x="2226" y="7086"/>
                    <a:pt x="-141" y="10286"/>
                    <a:pt x="7" y="12953"/>
                  </a:cubicBezTo>
                  <a:cubicBezTo>
                    <a:pt x="155" y="15619"/>
                    <a:pt x="2818" y="17753"/>
                    <a:pt x="6073" y="19086"/>
                  </a:cubicBezTo>
                  <a:cubicBezTo>
                    <a:pt x="9327" y="20419"/>
                    <a:pt x="13174" y="20953"/>
                    <a:pt x="17021" y="214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" name="Line"/>
            <p:cNvSpPr/>
            <p:nvPr/>
          </p:nvSpPr>
          <p:spPr>
            <a:xfrm>
              <a:off x="3572234" y="1641157"/>
              <a:ext cx="152317" cy="379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502" fill="norm" stroke="1" extrusionOk="0">
                  <a:moveTo>
                    <a:pt x="20529" y="4942"/>
                  </a:moveTo>
                  <a:cubicBezTo>
                    <a:pt x="20821" y="3742"/>
                    <a:pt x="21113" y="2542"/>
                    <a:pt x="19945" y="1642"/>
                  </a:cubicBezTo>
                  <a:cubicBezTo>
                    <a:pt x="18778" y="742"/>
                    <a:pt x="16151" y="142"/>
                    <a:pt x="13524" y="22"/>
                  </a:cubicBezTo>
                  <a:cubicBezTo>
                    <a:pt x="10897" y="-98"/>
                    <a:pt x="8270" y="262"/>
                    <a:pt x="5789" y="1282"/>
                  </a:cubicBezTo>
                  <a:cubicBezTo>
                    <a:pt x="3308" y="2302"/>
                    <a:pt x="972" y="3982"/>
                    <a:pt x="243" y="5542"/>
                  </a:cubicBezTo>
                  <a:cubicBezTo>
                    <a:pt x="-487" y="7102"/>
                    <a:pt x="389" y="8542"/>
                    <a:pt x="3454" y="8902"/>
                  </a:cubicBezTo>
                  <a:cubicBezTo>
                    <a:pt x="6518" y="9262"/>
                    <a:pt x="11772" y="8542"/>
                    <a:pt x="14837" y="7882"/>
                  </a:cubicBezTo>
                  <a:cubicBezTo>
                    <a:pt x="17902" y="7222"/>
                    <a:pt x="18778" y="6622"/>
                    <a:pt x="19508" y="5782"/>
                  </a:cubicBezTo>
                  <a:cubicBezTo>
                    <a:pt x="20237" y="4942"/>
                    <a:pt x="20821" y="3862"/>
                    <a:pt x="20967" y="3682"/>
                  </a:cubicBezTo>
                  <a:cubicBezTo>
                    <a:pt x="21113" y="3502"/>
                    <a:pt x="20821" y="4222"/>
                    <a:pt x="20383" y="6382"/>
                  </a:cubicBezTo>
                  <a:cubicBezTo>
                    <a:pt x="19945" y="8542"/>
                    <a:pt x="19362" y="12142"/>
                    <a:pt x="18924" y="14662"/>
                  </a:cubicBezTo>
                  <a:cubicBezTo>
                    <a:pt x="18486" y="17182"/>
                    <a:pt x="18194" y="18622"/>
                    <a:pt x="17902" y="19702"/>
                  </a:cubicBezTo>
                  <a:cubicBezTo>
                    <a:pt x="17610" y="20782"/>
                    <a:pt x="17318" y="21502"/>
                    <a:pt x="17464" y="21502"/>
                  </a:cubicBezTo>
                  <a:cubicBezTo>
                    <a:pt x="17610" y="21502"/>
                    <a:pt x="18194" y="20782"/>
                    <a:pt x="18778" y="200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" name="Line"/>
            <p:cNvSpPr/>
            <p:nvPr/>
          </p:nvSpPr>
          <p:spPr>
            <a:xfrm>
              <a:off x="3867150" y="1626175"/>
              <a:ext cx="152401" cy="386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9" fill="norm" stroke="1" extrusionOk="0">
                  <a:moveTo>
                    <a:pt x="21600" y="1087"/>
                  </a:moveTo>
                  <a:cubicBezTo>
                    <a:pt x="20700" y="617"/>
                    <a:pt x="19800" y="148"/>
                    <a:pt x="17250" y="30"/>
                  </a:cubicBezTo>
                  <a:cubicBezTo>
                    <a:pt x="14700" y="-87"/>
                    <a:pt x="10500" y="148"/>
                    <a:pt x="7350" y="441"/>
                  </a:cubicBezTo>
                  <a:cubicBezTo>
                    <a:pt x="4200" y="735"/>
                    <a:pt x="2100" y="1087"/>
                    <a:pt x="1050" y="1850"/>
                  </a:cubicBezTo>
                  <a:cubicBezTo>
                    <a:pt x="0" y="2613"/>
                    <a:pt x="0" y="3787"/>
                    <a:pt x="0" y="4667"/>
                  </a:cubicBezTo>
                  <a:cubicBezTo>
                    <a:pt x="0" y="5548"/>
                    <a:pt x="0" y="6135"/>
                    <a:pt x="450" y="6663"/>
                  </a:cubicBezTo>
                  <a:cubicBezTo>
                    <a:pt x="900" y="7191"/>
                    <a:pt x="1800" y="7661"/>
                    <a:pt x="3600" y="7896"/>
                  </a:cubicBezTo>
                  <a:cubicBezTo>
                    <a:pt x="5400" y="8130"/>
                    <a:pt x="8100" y="8130"/>
                    <a:pt x="10500" y="8717"/>
                  </a:cubicBezTo>
                  <a:cubicBezTo>
                    <a:pt x="12900" y="9304"/>
                    <a:pt x="15000" y="10478"/>
                    <a:pt x="16500" y="12063"/>
                  </a:cubicBezTo>
                  <a:cubicBezTo>
                    <a:pt x="18000" y="13648"/>
                    <a:pt x="18900" y="15643"/>
                    <a:pt x="17850" y="17287"/>
                  </a:cubicBezTo>
                  <a:cubicBezTo>
                    <a:pt x="16800" y="18930"/>
                    <a:pt x="13800" y="20222"/>
                    <a:pt x="11100" y="20867"/>
                  </a:cubicBezTo>
                  <a:cubicBezTo>
                    <a:pt x="8400" y="21513"/>
                    <a:pt x="6000" y="21513"/>
                    <a:pt x="4500" y="21220"/>
                  </a:cubicBezTo>
                  <a:cubicBezTo>
                    <a:pt x="3000" y="20926"/>
                    <a:pt x="2400" y="20339"/>
                    <a:pt x="2400" y="19752"/>
                  </a:cubicBezTo>
                  <a:cubicBezTo>
                    <a:pt x="2400" y="19165"/>
                    <a:pt x="3000" y="18578"/>
                    <a:pt x="3600" y="179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" name="Line"/>
            <p:cNvSpPr/>
            <p:nvPr/>
          </p:nvSpPr>
          <p:spPr>
            <a:xfrm>
              <a:off x="4157047" y="1410831"/>
              <a:ext cx="237154" cy="31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475" fill="norm" stroke="1" extrusionOk="0">
                  <a:moveTo>
                    <a:pt x="6507" y="0"/>
                  </a:moveTo>
                  <a:cubicBezTo>
                    <a:pt x="5552" y="3576"/>
                    <a:pt x="4596" y="7152"/>
                    <a:pt x="4118" y="10156"/>
                  </a:cubicBezTo>
                  <a:cubicBezTo>
                    <a:pt x="3640" y="13160"/>
                    <a:pt x="3640" y="15592"/>
                    <a:pt x="3736" y="17166"/>
                  </a:cubicBezTo>
                  <a:cubicBezTo>
                    <a:pt x="3831" y="18739"/>
                    <a:pt x="4022" y="19454"/>
                    <a:pt x="3927" y="19454"/>
                  </a:cubicBezTo>
                  <a:cubicBezTo>
                    <a:pt x="3831" y="19454"/>
                    <a:pt x="3449" y="18739"/>
                    <a:pt x="2780" y="17595"/>
                  </a:cubicBezTo>
                  <a:cubicBezTo>
                    <a:pt x="2111" y="16450"/>
                    <a:pt x="1155" y="14877"/>
                    <a:pt x="582" y="13732"/>
                  </a:cubicBezTo>
                  <a:cubicBezTo>
                    <a:pt x="8" y="12588"/>
                    <a:pt x="-183" y="11873"/>
                    <a:pt x="199" y="11301"/>
                  </a:cubicBezTo>
                  <a:cubicBezTo>
                    <a:pt x="582" y="10728"/>
                    <a:pt x="1537" y="10299"/>
                    <a:pt x="3258" y="9298"/>
                  </a:cubicBezTo>
                  <a:cubicBezTo>
                    <a:pt x="4978" y="8297"/>
                    <a:pt x="7463" y="6723"/>
                    <a:pt x="9088" y="5650"/>
                  </a:cubicBezTo>
                  <a:cubicBezTo>
                    <a:pt x="10713" y="4577"/>
                    <a:pt x="11477" y="4005"/>
                    <a:pt x="12146" y="3362"/>
                  </a:cubicBezTo>
                  <a:cubicBezTo>
                    <a:pt x="12815" y="2718"/>
                    <a:pt x="13389" y="2003"/>
                    <a:pt x="13484" y="2074"/>
                  </a:cubicBezTo>
                  <a:cubicBezTo>
                    <a:pt x="13580" y="2146"/>
                    <a:pt x="13198" y="3004"/>
                    <a:pt x="12529" y="6008"/>
                  </a:cubicBezTo>
                  <a:cubicBezTo>
                    <a:pt x="11859" y="9012"/>
                    <a:pt x="10904" y="14162"/>
                    <a:pt x="10235" y="17237"/>
                  </a:cubicBezTo>
                  <a:cubicBezTo>
                    <a:pt x="9566" y="20313"/>
                    <a:pt x="9183" y="21314"/>
                    <a:pt x="9279" y="21457"/>
                  </a:cubicBezTo>
                  <a:cubicBezTo>
                    <a:pt x="9375" y="21600"/>
                    <a:pt x="9948" y="20885"/>
                    <a:pt x="10904" y="19883"/>
                  </a:cubicBezTo>
                  <a:cubicBezTo>
                    <a:pt x="11859" y="18882"/>
                    <a:pt x="13198" y="17595"/>
                    <a:pt x="14249" y="16736"/>
                  </a:cubicBezTo>
                  <a:cubicBezTo>
                    <a:pt x="15300" y="15878"/>
                    <a:pt x="16065" y="15449"/>
                    <a:pt x="16925" y="15163"/>
                  </a:cubicBezTo>
                  <a:cubicBezTo>
                    <a:pt x="17785" y="14877"/>
                    <a:pt x="18741" y="14734"/>
                    <a:pt x="19410" y="15020"/>
                  </a:cubicBezTo>
                  <a:cubicBezTo>
                    <a:pt x="20079" y="15306"/>
                    <a:pt x="20461" y="16021"/>
                    <a:pt x="20748" y="16879"/>
                  </a:cubicBezTo>
                  <a:cubicBezTo>
                    <a:pt x="21035" y="17738"/>
                    <a:pt x="21226" y="18739"/>
                    <a:pt x="21417" y="197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" name="Line"/>
            <p:cNvSpPr/>
            <p:nvPr/>
          </p:nvSpPr>
          <p:spPr>
            <a:xfrm>
              <a:off x="5022850" y="1620381"/>
              <a:ext cx="133351" cy="44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543" y="3086"/>
                    <a:pt x="17486" y="6171"/>
                    <a:pt x="15086" y="9206"/>
                  </a:cubicBezTo>
                  <a:cubicBezTo>
                    <a:pt x="12686" y="12240"/>
                    <a:pt x="9943" y="15223"/>
                    <a:pt x="7371" y="17280"/>
                  </a:cubicBezTo>
                  <a:cubicBezTo>
                    <a:pt x="4800" y="19337"/>
                    <a:pt x="2400" y="2046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" name="Line"/>
            <p:cNvSpPr/>
            <p:nvPr/>
          </p:nvSpPr>
          <p:spPr>
            <a:xfrm>
              <a:off x="5022850" y="1833016"/>
              <a:ext cx="25401" cy="22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0" y="20702"/>
                  </a:moveTo>
                  <a:cubicBezTo>
                    <a:pt x="0" y="10884"/>
                    <a:pt x="0" y="1066"/>
                    <a:pt x="3600" y="84"/>
                  </a:cubicBezTo>
                  <a:cubicBezTo>
                    <a:pt x="7200" y="-898"/>
                    <a:pt x="14400" y="6957"/>
                    <a:pt x="21600" y="148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" name="Line"/>
            <p:cNvSpPr/>
            <p:nvPr/>
          </p:nvSpPr>
          <p:spPr>
            <a:xfrm>
              <a:off x="5187950" y="1918831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" name="Line"/>
            <p:cNvSpPr/>
            <p:nvPr/>
          </p:nvSpPr>
          <p:spPr>
            <a:xfrm>
              <a:off x="5359400" y="1868031"/>
              <a:ext cx="127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" name="Line"/>
            <p:cNvSpPr/>
            <p:nvPr/>
          </p:nvSpPr>
          <p:spPr>
            <a:xfrm>
              <a:off x="5365750" y="1760081"/>
              <a:ext cx="1905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" name="Line"/>
            <p:cNvSpPr/>
            <p:nvPr/>
          </p:nvSpPr>
          <p:spPr>
            <a:xfrm>
              <a:off x="5467350" y="1588631"/>
              <a:ext cx="63501" cy="44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1954"/>
                    <a:pt x="15840" y="3909"/>
                    <a:pt x="12600" y="6686"/>
                  </a:cubicBezTo>
                  <a:cubicBezTo>
                    <a:pt x="9360" y="9463"/>
                    <a:pt x="5760" y="13063"/>
                    <a:pt x="3600" y="15686"/>
                  </a:cubicBezTo>
                  <a:cubicBezTo>
                    <a:pt x="1440" y="18309"/>
                    <a:pt x="720" y="1995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" name="Line"/>
            <p:cNvSpPr/>
            <p:nvPr/>
          </p:nvSpPr>
          <p:spPr>
            <a:xfrm>
              <a:off x="5557483" y="1809632"/>
              <a:ext cx="201968" cy="237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1" h="21107" fill="norm" stroke="1" extrusionOk="0">
                  <a:moveTo>
                    <a:pt x="1855" y="9690"/>
                  </a:moveTo>
                  <a:cubicBezTo>
                    <a:pt x="3839" y="8563"/>
                    <a:pt x="5823" y="7436"/>
                    <a:pt x="7145" y="6403"/>
                  </a:cubicBezTo>
                  <a:cubicBezTo>
                    <a:pt x="8468" y="5370"/>
                    <a:pt x="9129" y="4431"/>
                    <a:pt x="9570" y="3398"/>
                  </a:cubicBezTo>
                  <a:cubicBezTo>
                    <a:pt x="10011" y="2365"/>
                    <a:pt x="10231" y="1238"/>
                    <a:pt x="9790" y="580"/>
                  </a:cubicBezTo>
                  <a:cubicBezTo>
                    <a:pt x="9349" y="-77"/>
                    <a:pt x="8247" y="-265"/>
                    <a:pt x="6704" y="486"/>
                  </a:cubicBezTo>
                  <a:cubicBezTo>
                    <a:pt x="5162" y="1238"/>
                    <a:pt x="3178" y="2928"/>
                    <a:pt x="1745" y="5464"/>
                  </a:cubicBezTo>
                  <a:cubicBezTo>
                    <a:pt x="313" y="7999"/>
                    <a:pt x="-569" y="11380"/>
                    <a:pt x="423" y="14198"/>
                  </a:cubicBezTo>
                  <a:cubicBezTo>
                    <a:pt x="1415" y="17015"/>
                    <a:pt x="4280" y="19269"/>
                    <a:pt x="8027" y="20302"/>
                  </a:cubicBezTo>
                  <a:cubicBezTo>
                    <a:pt x="11774" y="21335"/>
                    <a:pt x="16402" y="21147"/>
                    <a:pt x="21031" y="209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" name="Line"/>
            <p:cNvSpPr/>
            <p:nvPr/>
          </p:nvSpPr>
          <p:spPr>
            <a:xfrm>
              <a:off x="4044950" y="2933308"/>
              <a:ext cx="182034" cy="742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0" fill="norm" stroke="1" extrusionOk="0">
                  <a:moveTo>
                    <a:pt x="6781" y="962"/>
                  </a:moveTo>
                  <a:cubicBezTo>
                    <a:pt x="7535" y="656"/>
                    <a:pt x="8288" y="350"/>
                    <a:pt x="10172" y="167"/>
                  </a:cubicBezTo>
                  <a:cubicBezTo>
                    <a:pt x="12056" y="-17"/>
                    <a:pt x="15070" y="-78"/>
                    <a:pt x="17456" y="136"/>
                  </a:cubicBezTo>
                  <a:cubicBezTo>
                    <a:pt x="19842" y="350"/>
                    <a:pt x="21600" y="840"/>
                    <a:pt x="21600" y="1666"/>
                  </a:cubicBezTo>
                  <a:cubicBezTo>
                    <a:pt x="21600" y="2492"/>
                    <a:pt x="19842" y="3655"/>
                    <a:pt x="17707" y="4817"/>
                  </a:cubicBezTo>
                  <a:cubicBezTo>
                    <a:pt x="15572" y="5980"/>
                    <a:pt x="13060" y="7142"/>
                    <a:pt x="11679" y="7968"/>
                  </a:cubicBezTo>
                  <a:cubicBezTo>
                    <a:pt x="10298" y="8795"/>
                    <a:pt x="10047" y="9284"/>
                    <a:pt x="10298" y="9651"/>
                  </a:cubicBezTo>
                  <a:cubicBezTo>
                    <a:pt x="10549" y="10018"/>
                    <a:pt x="11302" y="10263"/>
                    <a:pt x="12307" y="10385"/>
                  </a:cubicBezTo>
                  <a:cubicBezTo>
                    <a:pt x="13312" y="10508"/>
                    <a:pt x="14567" y="10508"/>
                    <a:pt x="15698" y="10416"/>
                  </a:cubicBezTo>
                  <a:cubicBezTo>
                    <a:pt x="16828" y="10324"/>
                    <a:pt x="17833" y="10141"/>
                    <a:pt x="17707" y="10141"/>
                  </a:cubicBezTo>
                  <a:cubicBezTo>
                    <a:pt x="17581" y="10141"/>
                    <a:pt x="16326" y="10324"/>
                    <a:pt x="15447" y="10783"/>
                  </a:cubicBezTo>
                  <a:cubicBezTo>
                    <a:pt x="14567" y="11242"/>
                    <a:pt x="14065" y="11976"/>
                    <a:pt x="14819" y="13047"/>
                  </a:cubicBezTo>
                  <a:cubicBezTo>
                    <a:pt x="15572" y="14118"/>
                    <a:pt x="17581" y="15525"/>
                    <a:pt x="18837" y="16749"/>
                  </a:cubicBezTo>
                  <a:cubicBezTo>
                    <a:pt x="20093" y="17973"/>
                    <a:pt x="20595" y="19013"/>
                    <a:pt x="19967" y="19778"/>
                  </a:cubicBezTo>
                  <a:cubicBezTo>
                    <a:pt x="19340" y="20543"/>
                    <a:pt x="17581" y="21032"/>
                    <a:pt x="14944" y="21277"/>
                  </a:cubicBezTo>
                  <a:cubicBezTo>
                    <a:pt x="12307" y="21522"/>
                    <a:pt x="8791" y="21522"/>
                    <a:pt x="6153" y="21277"/>
                  </a:cubicBezTo>
                  <a:cubicBezTo>
                    <a:pt x="3516" y="21032"/>
                    <a:pt x="1758" y="20543"/>
                    <a:pt x="0" y="200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" name="Line"/>
            <p:cNvSpPr/>
            <p:nvPr/>
          </p:nvSpPr>
          <p:spPr>
            <a:xfrm>
              <a:off x="3308350" y="2782431"/>
              <a:ext cx="25401" cy="1109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fill="norm" stroke="1" extrusionOk="0">
                  <a:moveTo>
                    <a:pt x="21600" y="0"/>
                  </a:moveTo>
                  <a:cubicBezTo>
                    <a:pt x="21600" y="1810"/>
                    <a:pt x="21600" y="3621"/>
                    <a:pt x="20700" y="5287"/>
                  </a:cubicBezTo>
                  <a:cubicBezTo>
                    <a:pt x="19800" y="6953"/>
                    <a:pt x="18000" y="8475"/>
                    <a:pt x="16200" y="10059"/>
                  </a:cubicBezTo>
                  <a:cubicBezTo>
                    <a:pt x="14400" y="11643"/>
                    <a:pt x="12600" y="13289"/>
                    <a:pt x="9900" y="14853"/>
                  </a:cubicBezTo>
                  <a:cubicBezTo>
                    <a:pt x="7200" y="16416"/>
                    <a:pt x="3600" y="17897"/>
                    <a:pt x="1800" y="18926"/>
                  </a:cubicBezTo>
                  <a:cubicBezTo>
                    <a:pt x="0" y="19954"/>
                    <a:pt x="0" y="20530"/>
                    <a:pt x="0" y="20921"/>
                  </a:cubicBezTo>
                  <a:cubicBezTo>
                    <a:pt x="0" y="21312"/>
                    <a:pt x="0" y="21518"/>
                    <a:pt x="3600" y="21559"/>
                  </a:cubicBezTo>
                  <a:cubicBezTo>
                    <a:pt x="7200" y="21600"/>
                    <a:pt x="14400" y="21477"/>
                    <a:pt x="18000" y="21394"/>
                  </a:cubicBezTo>
                  <a:cubicBezTo>
                    <a:pt x="21600" y="21312"/>
                    <a:pt x="21600" y="21271"/>
                    <a:pt x="21600" y="212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" name="Line"/>
            <p:cNvSpPr/>
            <p:nvPr/>
          </p:nvSpPr>
          <p:spPr>
            <a:xfrm>
              <a:off x="3101182" y="4135929"/>
              <a:ext cx="226218" cy="231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318" fill="norm" stroke="1" extrusionOk="0">
                  <a:moveTo>
                    <a:pt x="2175" y="1664"/>
                  </a:moveTo>
                  <a:cubicBezTo>
                    <a:pt x="2775" y="886"/>
                    <a:pt x="3375" y="108"/>
                    <a:pt x="4075" y="10"/>
                  </a:cubicBezTo>
                  <a:cubicBezTo>
                    <a:pt x="4775" y="-87"/>
                    <a:pt x="5575" y="497"/>
                    <a:pt x="6375" y="2443"/>
                  </a:cubicBezTo>
                  <a:cubicBezTo>
                    <a:pt x="7175" y="4389"/>
                    <a:pt x="7975" y="7697"/>
                    <a:pt x="7475" y="10908"/>
                  </a:cubicBezTo>
                  <a:cubicBezTo>
                    <a:pt x="6975" y="14118"/>
                    <a:pt x="5175" y="17232"/>
                    <a:pt x="3675" y="19081"/>
                  </a:cubicBezTo>
                  <a:cubicBezTo>
                    <a:pt x="2175" y="20929"/>
                    <a:pt x="975" y="21513"/>
                    <a:pt x="375" y="21221"/>
                  </a:cubicBezTo>
                  <a:cubicBezTo>
                    <a:pt x="-225" y="20929"/>
                    <a:pt x="-225" y="19762"/>
                    <a:pt x="1275" y="17524"/>
                  </a:cubicBezTo>
                  <a:cubicBezTo>
                    <a:pt x="2775" y="15286"/>
                    <a:pt x="5775" y="11978"/>
                    <a:pt x="8075" y="9643"/>
                  </a:cubicBezTo>
                  <a:cubicBezTo>
                    <a:pt x="10375" y="7308"/>
                    <a:pt x="11975" y="5945"/>
                    <a:pt x="13475" y="4486"/>
                  </a:cubicBezTo>
                  <a:cubicBezTo>
                    <a:pt x="14975" y="3027"/>
                    <a:pt x="16375" y="1470"/>
                    <a:pt x="16675" y="983"/>
                  </a:cubicBezTo>
                  <a:cubicBezTo>
                    <a:pt x="16975" y="497"/>
                    <a:pt x="16175" y="1081"/>
                    <a:pt x="14975" y="3805"/>
                  </a:cubicBezTo>
                  <a:cubicBezTo>
                    <a:pt x="13775" y="6529"/>
                    <a:pt x="12175" y="11394"/>
                    <a:pt x="11375" y="14410"/>
                  </a:cubicBezTo>
                  <a:cubicBezTo>
                    <a:pt x="10575" y="17427"/>
                    <a:pt x="10575" y="18594"/>
                    <a:pt x="11875" y="19567"/>
                  </a:cubicBezTo>
                  <a:cubicBezTo>
                    <a:pt x="13175" y="20540"/>
                    <a:pt x="15775" y="21318"/>
                    <a:pt x="17575" y="21318"/>
                  </a:cubicBezTo>
                  <a:cubicBezTo>
                    <a:pt x="19375" y="21318"/>
                    <a:pt x="20375" y="20540"/>
                    <a:pt x="21375" y="197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" name="Line"/>
            <p:cNvSpPr/>
            <p:nvPr/>
          </p:nvSpPr>
          <p:spPr>
            <a:xfrm>
              <a:off x="3517900" y="4223325"/>
              <a:ext cx="338505" cy="197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431" fill="norm" stroke="1" extrusionOk="0">
                  <a:moveTo>
                    <a:pt x="0" y="9712"/>
                  </a:moveTo>
                  <a:cubicBezTo>
                    <a:pt x="4267" y="9022"/>
                    <a:pt x="8533" y="8333"/>
                    <a:pt x="11067" y="7988"/>
                  </a:cubicBezTo>
                  <a:cubicBezTo>
                    <a:pt x="13600" y="7644"/>
                    <a:pt x="14400" y="7644"/>
                    <a:pt x="15133" y="7529"/>
                  </a:cubicBezTo>
                  <a:cubicBezTo>
                    <a:pt x="15867" y="7414"/>
                    <a:pt x="16533" y="7184"/>
                    <a:pt x="17200" y="6954"/>
                  </a:cubicBezTo>
                  <a:cubicBezTo>
                    <a:pt x="17867" y="6725"/>
                    <a:pt x="18533" y="6495"/>
                    <a:pt x="18867" y="5805"/>
                  </a:cubicBezTo>
                  <a:cubicBezTo>
                    <a:pt x="19200" y="5116"/>
                    <a:pt x="19200" y="3967"/>
                    <a:pt x="18867" y="3048"/>
                  </a:cubicBezTo>
                  <a:cubicBezTo>
                    <a:pt x="18533" y="2129"/>
                    <a:pt x="17867" y="1440"/>
                    <a:pt x="16867" y="865"/>
                  </a:cubicBezTo>
                  <a:cubicBezTo>
                    <a:pt x="15867" y="291"/>
                    <a:pt x="14533" y="-169"/>
                    <a:pt x="14133" y="61"/>
                  </a:cubicBezTo>
                  <a:cubicBezTo>
                    <a:pt x="13733" y="291"/>
                    <a:pt x="14267" y="1210"/>
                    <a:pt x="15533" y="2933"/>
                  </a:cubicBezTo>
                  <a:cubicBezTo>
                    <a:pt x="16800" y="4657"/>
                    <a:pt x="18800" y="7184"/>
                    <a:pt x="20000" y="9482"/>
                  </a:cubicBezTo>
                  <a:cubicBezTo>
                    <a:pt x="21200" y="11780"/>
                    <a:pt x="21600" y="13848"/>
                    <a:pt x="21133" y="15686"/>
                  </a:cubicBezTo>
                  <a:cubicBezTo>
                    <a:pt x="20667" y="17525"/>
                    <a:pt x="19333" y="19133"/>
                    <a:pt x="18267" y="20052"/>
                  </a:cubicBezTo>
                  <a:cubicBezTo>
                    <a:pt x="17200" y="20971"/>
                    <a:pt x="16400" y="21201"/>
                    <a:pt x="15600" y="214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" name="Line"/>
            <p:cNvSpPr/>
            <p:nvPr/>
          </p:nvSpPr>
          <p:spPr>
            <a:xfrm>
              <a:off x="4546600" y="4198481"/>
              <a:ext cx="260351" cy="247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0" fill="norm" stroke="1" extrusionOk="0">
                  <a:moveTo>
                    <a:pt x="0" y="3844"/>
                  </a:moveTo>
                  <a:cubicBezTo>
                    <a:pt x="0" y="2929"/>
                    <a:pt x="0" y="2014"/>
                    <a:pt x="615" y="1281"/>
                  </a:cubicBezTo>
                  <a:cubicBezTo>
                    <a:pt x="1229" y="549"/>
                    <a:pt x="2459" y="0"/>
                    <a:pt x="3951" y="0"/>
                  </a:cubicBezTo>
                  <a:cubicBezTo>
                    <a:pt x="5444" y="0"/>
                    <a:pt x="7200" y="549"/>
                    <a:pt x="8166" y="2929"/>
                  </a:cubicBezTo>
                  <a:cubicBezTo>
                    <a:pt x="9132" y="5308"/>
                    <a:pt x="9307" y="9519"/>
                    <a:pt x="8429" y="12814"/>
                  </a:cubicBezTo>
                  <a:cubicBezTo>
                    <a:pt x="7551" y="16108"/>
                    <a:pt x="5620" y="18488"/>
                    <a:pt x="4127" y="19861"/>
                  </a:cubicBezTo>
                  <a:cubicBezTo>
                    <a:pt x="2634" y="21234"/>
                    <a:pt x="1580" y="21600"/>
                    <a:pt x="1054" y="21325"/>
                  </a:cubicBezTo>
                  <a:cubicBezTo>
                    <a:pt x="527" y="21051"/>
                    <a:pt x="527" y="20136"/>
                    <a:pt x="2020" y="17756"/>
                  </a:cubicBezTo>
                  <a:cubicBezTo>
                    <a:pt x="3512" y="15376"/>
                    <a:pt x="6498" y="11532"/>
                    <a:pt x="8517" y="8786"/>
                  </a:cubicBezTo>
                  <a:cubicBezTo>
                    <a:pt x="10537" y="6041"/>
                    <a:pt x="11590" y="4393"/>
                    <a:pt x="12380" y="3203"/>
                  </a:cubicBezTo>
                  <a:cubicBezTo>
                    <a:pt x="13171" y="2014"/>
                    <a:pt x="13698" y="1281"/>
                    <a:pt x="13610" y="1831"/>
                  </a:cubicBezTo>
                  <a:cubicBezTo>
                    <a:pt x="13522" y="2380"/>
                    <a:pt x="12820" y="4210"/>
                    <a:pt x="12468" y="6590"/>
                  </a:cubicBezTo>
                  <a:cubicBezTo>
                    <a:pt x="12117" y="8969"/>
                    <a:pt x="12117" y="11898"/>
                    <a:pt x="13698" y="14186"/>
                  </a:cubicBezTo>
                  <a:cubicBezTo>
                    <a:pt x="15278" y="16475"/>
                    <a:pt x="18439" y="18122"/>
                    <a:pt x="21600" y="197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" name="Line"/>
            <p:cNvSpPr/>
            <p:nvPr/>
          </p:nvSpPr>
          <p:spPr>
            <a:xfrm>
              <a:off x="5359400" y="4281031"/>
              <a:ext cx="635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" name="Line"/>
            <p:cNvSpPr/>
            <p:nvPr/>
          </p:nvSpPr>
          <p:spPr>
            <a:xfrm>
              <a:off x="5356955" y="4189102"/>
              <a:ext cx="27845" cy="4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6" h="19986" fill="norm" stroke="1" extrusionOk="0">
                  <a:moveTo>
                    <a:pt x="1782" y="19986"/>
                  </a:moveTo>
                  <a:cubicBezTo>
                    <a:pt x="239" y="11757"/>
                    <a:pt x="-1304" y="3529"/>
                    <a:pt x="1782" y="957"/>
                  </a:cubicBezTo>
                  <a:cubicBezTo>
                    <a:pt x="4867" y="-1614"/>
                    <a:pt x="12582" y="1472"/>
                    <a:pt x="20296" y="45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" name="Line"/>
            <p:cNvSpPr/>
            <p:nvPr/>
          </p:nvSpPr>
          <p:spPr>
            <a:xfrm>
              <a:off x="5416550" y="4208812"/>
              <a:ext cx="112285" cy="218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1266" fill="norm" stroke="1" extrusionOk="0">
                  <a:moveTo>
                    <a:pt x="18000" y="2082"/>
                  </a:moveTo>
                  <a:cubicBezTo>
                    <a:pt x="16000" y="1259"/>
                    <a:pt x="14000" y="436"/>
                    <a:pt x="11200" y="128"/>
                  </a:cubicBezTo>
                  <a:cubicBezTo>
                    <a:pt x="8400" y="-181"/>
                    <a:pt x="4800" y="25"/>
                    <a:pt x="3800" y="1259"/>
                  </a:cubicBezTo>
                  <a:cubicBezTo>
                    <a:pt x="2800" y="2493"/>
                    <a:pt x="4400" y="4756"/>
                    <a:pt x="7800" y="7636"/>
                  </a:cubicBezTo>
                  <a:cubicBezTo>
                    <a:pt x="11200" y="10516"/>
                    <a:pt x="16400" y="14013"/>
                    <a:pt x="19000" y="16276"/>
                  </a:cubicBezTo>
                  <a:cubicBezTo>
                    <a:pt x="21600" y="18539"/>
                    <a:pt x="21600" y="19568"/>
                    <a:pt x="20600" y="20288"/>
                  </a:cubicBezTo>
                  <a:cubicBezTo>
                    <a:pt x="19600" y="21008"/>
                    <a:pt x="17600" y="21419"/>
                    <a:pt x="14000" y="21213"/>
                  </a:cubicBezTo>
                  <a:cubicBezTo>
                    <a:pt x="10400" y="21008"/>
                    <a:pt x="5200" y="20185"/>
                    <a:pt x="0" y="193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" name="Line"/>
            <p:cNvSpPr/>
            <p:nvPr/>
          </p:nvSpPr>
          <p:spPr>
            <a:xfrm>
              <a:off x="6127750" y="4204831"/>
              <a:ext cx="63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" name="Line"/>
            <p:cNvSpPr/>
            <p:nvPr/>
          </p:nvSpPr>
          <p:spPr>
            <a:xfrm>
              <a:off x="6089298" y="4052431"/>
              <a:ext cx="129084" cy="464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2" h="21527" fill="norm" stroke="1" extrusionOk="0">
                  <a:moveTo>
                    <a:pt x="12206" y="0"/>
                  </a:moveTo>
                  <a:cubicBezTo>
                    <a:pt x="10518" y="1669"/>
                    <a:pt x="8831" y="3338"/>
                    <a:pt x="7312" y="5940"/>
                  </a:cubicBezTo>
                  <a:cubicBezTo>
                    <a:pt x="5793" y="8542"/>
                    <a:pt x="4443" y="12076"/>
                    <a:pt x="3600" y="14384"/>
                  </a:cubicBezTo>
                  <a:cubicBezTo>
                    <a:pt x="2756" y="16691"/>
                    <a:pt x="2418" y="17771"/>
                    <a:pt x="2250" y="18704"/>
                  </a:cubicBezTo>
                  <a:cubicBezTo>
                    <a:pt x="2081" y="19636"/>
                    <a:pt x="2081" y="20422"/>
                    <a:pt x="2587" y="20422"/>
                  </a:cubicBezTo>
                  <a:cubicBezTo>
                    <a:pt x="3093" y="20422"/>
                    <a:pt x="4106" y="19636"/>
                    <a:pt x="4612" y="18458"/>
                  </a:cubicBezTo>
                  <a:cubicBezTo>
                    <a:pt x="5118" y="17280"/>
                    <a:pt x="5118" y="15709"/>
                    <a:pt x="5118" y="14678"/>
                  </a:cubicBezTo>
                  <a:cubicBezTo>
                    <a:pt x="5118" y="13647"/>
                    <a:pt x="5118" y="13156"/>
                    <a:pt x="5287" y="12616"/>
                  </a:cubicBezTo>
                  <a:cubicBezTo>
                    <a:pt x="5456" y="12076"/>
                    <a:pt x="5793" y="11487"/>
                    <a:pt x="6806" y="11193"/>
                  </a:cubicBezTo>
                  <a:cubicBezTo>
                    <a:pt x="7818" y="10898"/>
                    <a:pt x="9506" y="10898"/>
                    <a:pt x="11531" y="11340"/>
                  </a:cubicBezTo>
                  <a:cubicBezTo>
                    <a:pt x="13556" y="11782"/>
                    <a:pt x="15918" y="12665"/>
                    <a:pt x="17775" y="13696"/>
                  </a:cubicBezTo>
                  <a:cubicBezTo>
                    <a:pt x="19631" y="14727"/>
                    <a:pt x="20981" y="15905"/>
                    <a:pt x="20475" y="17084"/>
                  </a:cubicBezTo>
                  <a:cubicBezTo>
                    <a:pt x="19969" y="18262"/>
                    <a:pt x="17606" y="19440"/>
                    <a:pt x="14737" y="20225"/>
                  </a:cubicBezTo>
                  <a:cubicBezTo>
                    <a:pt x="11868" y="21011"/>
                    <a:pt x="8493" y="21404"/>
                    <a:pt x="5962" y="21502"/>
                  </a:cubicBezTo>
                  <a:cubicBezTo>
                    <a:pt x="3431" y="21600"/>
                    <a:pt x="1743" y="21404"/>
                    <a:pt x="731" y="21011"/>
                  </a:cubicBezTo>
                  <a:cubicBezTo>
                    <a:pt x="-282" y="20618"/>
                    <a:pt x="-619" y="20029"/>
                    <a:pt x="2250" y="18851"/>
                  </a:cubicBezTo>
                  <a:cubicBezTo>
                    <a:pt x="5118" y="17673"/>
                    <a:pt x="11193" y="15905"/>
                    <a:pt x="17268" y="141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" name="Line"/>
            <p:cNvSpPr/>
            <p:nvPr/>
          </p:nvSpPr>
          <p:spPr>
            <a:xfrm>
              <a:off x="6286500" y="4300081"/>
              <a:ext cx="1270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" name="Line"/>
            <p:cNvSpPr/>
            <p:nvPr/>
          </p:nvSpPr>
          <p:spPr>
            <a:xfrm>
              <a:off x="6305550" y="4201566"/>
              <a:ext cx="63501" cy="92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5" fill="norm" stroke="1" extrusionOk="0">
                  <a:moveTo>
                    <a:pt x="0" y="21375"/>
                  </a:moveTo>
                  <a:cubicBezTo>
                    <a:pt x="720" y="15975"/>
                    <a:pt x="1440" y="10575"/>
                    <a:pt x="2160" y="6648"/>
                  </a:cubicBezTo>
                  <a:cubicBezTo>
                    <a:pt x="2880" y="2720"/>
                    <a:pt x="3600" y="266"/>
                    <a:pt x="5400" y="20"/>
                  </a:cubicBezTo>
                  <a:cubicBezTo>
                    <a:pt x="7200" y="-225"/>
                    <a:pt x="10080" y="1739"/>
                    <a:pt x="12960" y="3702"/>
                  </a:cubicBezTo>
                  <a:cubicBezTo>
                    <a:pt x="15840" y="5666"/>
                    <a:pt x="18720" y="7630"/>
                    <a:pt x="21600" y="95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" name="Line"/>
            <p:cNvSpPr/>
            <p:nvPr/>
          </p:nvSpPr>
          <p:spPr>
            <a:xfrm>
              <a:off x="6321335" y="4267355"/>
              <a:ext cx="136615" cy="397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348" fill="norm" stroke="1" extrusionOk="0">
                  <a:moveTo>
                    <a:pt x="21448" y="2440"/>
                  </a:moveTo>
                  <a:cubicBezTo>
                    <a:pt x="18125" y="1530"/>
                    <a:pt x="14802" y="621"/>
                    <a:pt x="12143" y="223"/>
                  </a:cubicBezTo>
                  <a:cubicBezTo>
                    <a:pt x="9485" y="-175"/>
                    <a:pt x="7491" y="-61"/>
                    <a:pt x="5830" y="734"/>
                  </a:cubicBezTo>
                  <a:cubicBezTo>
                    <a:pt x="4168" y="1530"/>
                    <a:pt x="2839" y="3008"/>
                    <a:pt x="3005" y="3918"/>
                  </a:cubicBezTo>
                  <a:cubicBezTo>
                    <a:pt x="3171" y="4827"/>
                    <a:pt x="4833" y="5168"/>
                    <a:pt x="6494" y="5339"/>
                  </a:cubicBezTo>
                  <a:cubicBezTo>
                    <a:pt x="8156" y="5509"/>
                    <a:pt x="9817" y="5509"/>
                    <a:pt x="11313" y="5282"/>
                  </a:cubicBezTo>
                  <a:cubicBezTo>
                    <a:pt x="12808" y="5054"/>
                    <a:pt x="14137" y="4600"/>
                    <a:pt x="15633" y="3974"/>
                  </a:cubicBezTo>
                  <a:cubicBezTo>
                    <a:pt x="17128" y="3349"/>
                    <a:pt x="18790" y="2553"/>
                    <a:pt x="19288" y="2610"/>
                  </a:cubicBezTo>
                  <a:cubicBezTo>
                    <a:pt x="19786" y="2667"/>
                    <a:pt x="19122" y="3577"/>
                    <a:pt x="18291" y="5964"/>
                  </a:cubicBezTo>
                  <a:cubicBezTo>
                    <a:pt x="17460" y="8351"/>
                    <a:pt x="16463" y="12217"/>
                    <a:pt x="14802" y="15002"/>
                  </a:cubicBezTo>
                  <a:cubicBezTo>
                    <a:pt x="13140" y="17787"/>
                    <a:pt x="10814" y="19492"/>
                    <a:pt x="8654" y="20402"/>
                  </a:cubicBezTo>
                  <a:cubicBezTo>
                    <a:pt x="6494" y="21311"/>
                    <a:pt x="4500" y="21425"/>
                    <a:pt x="2839" y="21311"/>
                  </a:cubicBezTo>
                  <a:cubicBezTo>
                    <a:pt x="1177" y="21198"/>
                    <a:pt x="-152" y="20857"/>
                    <a:pt x="14" y="19606"/>
                  </a:cubicBezTo>
                  <a:cubicBezTo>
                    <a:pt x="180" y="18356"/>
                    <a:pt x="1842" y="16196"/>
                    <a:pt x="3503" y="140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" name="Line"/>
            <p:cNvSpPr/>
            <p:nvPr/>
          </p:nvSpPr>
          <p:spPr>
            <a:xfrm>
              <a:off x="6474540" y="4278915"/>
              <a:ext cx="123674" cy="359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4" h="21457" fill="norm" stroke="1" extrusionOk="0">
                  <a:moveTo>
                    <a:pt x="19858" y="5432"/>
                  </a:moveTo>
                  <a:cubicBezTo>
                    <a:pt x="20578" y="4042"/>
                    <a:pt x="21298" y="2653"/>
                    <a:pt x="20938" y="1642"/>
                  </a:cubicBezTo>
                  <a:cubicBezTo>
                    <a:pt x="20578" y="632"/>
                    <a:pt x="19138" y="0"/>
                    <a:pt x="16438" y="0"/>
                  </a:cubicBezTo>
                  <a:cubicBezTo>
                    <a:pt x="13738" y="0"/>
                    <a:pt x="9778" y="632"/>
                    <a:pt x="7798" y="1263"/>
                  </a:cubicBezTo>
                  <a:cubicBezTo>
                    <a:pt x="5818" y="1895"/>
                    <a:pt x="5818" y="2526"/>
                    <a:pt x="6718" y="2968"/>
                  </a:cubicBezTo>
                  <a:cubicBezTo>
                    <a:pt x="7618" y="3411"/>
                    <a:pt x="9418" y="3663"/>
                    <a:pt x="11578" y="3663"/>
                  </a:cubicBezTo>
                  <a:cubicBezTo>
                    <a:pt x="13738" y="3663"/>
                    <a:pt x="16258" y="3411"/>
                    <a:pt x="17518" y="3726"/>
                  </a:cubicBezTo>
                  <a:cubicBezTo>
                    <a:pt x="18778" y="4042"/>
                    <a:pt x="18778" y="4926"/>
                    <a:pt x="18418" y="6884"/>
                  </a:cubicBezTo>
                  <a:cubicBezTo>
                    <a:pt x="18058" y="8842"/>
                    <a:pt x="17338" y="11874"/>
                    <a:pt x="15538" y="14463"/>
                  </a:cubicBezTo>
                  <a:cubicBezTo>
                    <a:pt x="13738" y="17053"/>
                    <a:pt x="10858" y="19200"/>
                    <a:pt x="8158" y="20337"/>
                  </a:cubicBezTo>
                  <a:cubicBezTo>
                    <a:pt x="5458" y="21474"/>
                    <a:pt x="2938" y="21600"/>
                    <a:pt x="1498" y="21347"/>
                  </a:cubicBezTo>
                  <a:cubicBezTo>
                    <a:pt x="58" y="21095"/>
                    <a:pt x="-302" y="20463"/>
                    <a:pt x="238" y="19137"/>
                  </a:cubicBezTo>
                  <a:cubicBezTo>
                    <a:pt x="778" y="17811"/>
                    <a:pt x="2218" y="15789"/>
                    <a:pt x="3658" y="137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" name="Line"/>
            <p:cNvSpPr/>
            <p:nvPr/>
          </p:nvSpPr>
          <p:spPr>
            <a:xfrm>
              <a:off x="6635750" y="4242931"/>
              <a:ext cx="279400" cy="201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9" fill="norm" stroke="1" extrusionOk="0">
                  <a:moveTo>
                    <a:pt x="0" y="15365"/>
                  </a:moveTo>
                  <a:cubicBezTo>
                    <a:pt x="1636" y="14697"/>
                    <a:pt x="3273" y="14029"/>
                    <a:pt x="4418" y="13138"/>
                  </a:cubicBezTo>
                  <a:cubicBezTo>
                    <a:pt x="5564" y="12247"/>
                    <a:pt x="6218" y="11134"/>
                    <a:pt x="6545" y="9909"/>
                  </a:cubicBezTo>
                  <a:cubicBezTo>
                    <a:pt x="6873" y="8685"/>
                    <a:pt x="6873" y="7348"/>
                    <a:pt x="6464" y="6680"/>
                  </a:cubicBezTo>
                  <a:cubicBezTo>
                    <a:pt x="6055" y="6012"/>
                    <a:pt x="5236" y="6012"/>
                    <a:pt x="4336" y="7126"/>
                  </a:cubicBezTo>
                  <a:cubicBezTo>
                    <a:pt x="3436" y="8239"/>
                    <a:pt x="2455" y="10466"/>
                    <a:pt x="1964" y="12247"/>
                  </a:cubicBezTo>
                  <a:cubicBezTo>
                    <a:pt x="1473" y="14029"/>
                    <a:pt x="1473" y="15365"/>
                    <a:pt x="1555" y="16590"/>
                  </a:cubicBezTo>
                  <a:cubicBezTo>
                    <a:pt x="1636" y="17814"/>
                    <a:pt x="1800" y="18928"/>
                    <a:pt x="2945" y="19151"/>
                  </a:cubicBezTo>
                  <a:cubicBezTo>
                    <a:pt x="4091" y="19373"/>
                    <a:pt x="6218" y="18705"/>
                    <a:pt x="7855" y="16478"/>
                  </a:cubicBezTo>
                  <a:cubicBezTo>
                    <a:pt x="9491" y="14252"/>
                    <a:pt x="10636" y="10466"/>
                    <a:pt x="11291" y="8016"/>
                  </a:cubicBezTo>
                  <a:cubicBezTo>
                    <a:pt x="11945" y="5567"/>
                    <a:pt x="12109" y="4454"/>
                    <a:pt x="12273" y="4565"/>
                  </a:cubicBezTo>
                  <a:cubicBezTo>
                    <a:pt x="12436" y="4676"/>
                    <a:pt x="12600" y="6012"/>
                    <a:pt x="12927" y="8239"/>
                  </a:cubicBezTo>
                  <a:cubicBezTo>
                    <a:pt x="13255" y="10466"/>
                    <a:pt x="13745" y="13584"/>
                    <a:pt x="13991" y="16144"/>
                  </a:cubicBezTo>
                  <a:cubicBezTo>
                    <a:pt x="14236" y="18705"/>
                    <a:pt x="14236" y="20709"/>
                    <a:pt x="14155" y="21155"/>
                  </a:cubicBezTo>
                  <a:cubicBezTo>
                    <a:pt x="14073" y="21600"/>
                    <a:pt x="13909" y="20487"/>
                    <a:pt x="14645" y="17369"/>
                  </a:cubicBezTo>
                  <a:cubicBezTo>
                    <a:pt x="15382" y="14252"/>
                    <a:pt x="17018" y="9130"/>
                    <a:pt x="18327" y="5901"/>
                  </a:cubicBezTo>
                  <a:cubicBezTo>
                    <a:pt x="19636" y="2672"/>
                    <a:pt x="20618" y="133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" name="Line"/>
            <p:cNvSpPr/>
            <p:nvPr/>
          </p:nvSpPr>
          <p:spPr>
            <a:xfrm>
              <a:off x="7425377" y="4083052"/>
              <a:ext cx="283523" cy="391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4" h="21361" fill="norm" stroke="1" extrusionOk="0">
                  <a:moveTo>
                    <a:pt x="11268" y="1448"/>
                  </a:moveTo>
                  <a:cubicBezTo>
                    <a:pt x="11427" y="755"/>
                    <a:pt x="11586" y="62"/>
                    <a:pt x="11348" y="4"/>
                  </a:cubicBezTo>
                  <a:cubicBezTo>
                    <a:pt x="11109" y="-54"/>
                    <a:pt x="10474" y="524"/>
                    <a:pt x="9600" y="2487"/>
                  </a:cubicBezTo>
                  <a:cubicBezTo>
                    <a:pt x="8727" y="4451"/>
                    <a:pt x="7615" y="7801"/>
                    <a:pt x="6900" y="10688"/>
                  </a:cubicBezTo>
                  <a:cubicBezTo>
                    <a:pt x="6186" y="13576"/>
                    <a:pt x="5868" y="16002"/>
                    <a:pt x="5709" y="17619"/>
                  </a:cubicBezTo>
                  <a:cubicBezTo>
                    <a:pt x="5550" y="19236"/>
                    <a:pt x="5550" y="20044"/>
                    <a:pt x="5868" y="20622"/>
                  </a:cubicBezTo>
                  <a:cubicBezTo>
                    <a:pt x="6186" y="21199"/>
                    <a:pt x="6821" y="21546"/>
                    <a:pt x="7218" y="21257"/>
                  </a:cubicBezTo>
                  <a:cubicBezTo>
                    <a:pt x="7615" y="20968"/>
                    <a:pt x="7774" y="20044"/>
                    <a:pt x="7218" y="19063"/>
                  </a:cubicBezTo>
                  <a:cubicBezTo>
                    <a:pt x="6662" y="18081"/>
                    <a:pt x="5392" y="17041"/>
                    <a:pt x="3962" y="16290"/>
                  </a:cubicBezTo>
                  <a:cubicBezTo>
                    <a:pt x="2533" y="15540"/>
                    <a:pt x="945" y="15078"/>
                    <a:pt x="309" y="14500"/>
                  </a:cubicBezTo>
                  <a:cubicBezTo>
                    <a:pt x="-326" y="13922"/>
                    <a:pt x="-8" y="13229"/>
                    <a:pt x="1500" y="11555"/>
                  </a:cubicBezTo>
                  <a:cubicBezTo>
                    <a:pt x="3009" y="9880"/>
                    <a:pt x="5709" y="7223"/>
                    <a:pt x="7933" y="5490"/>
                  </a:cubicBezTo>
                  <a:cubicBezTo>
                    <a:pt x="10156" y="3758"/>
                    <a:pt x="11903" y="2949"/>
                    <a:pt x="13253" y="2545"/>
                  </a:cubicBezTo>
                  <a:cubicBezTo>
                    <a:pt x="14603" y="2141"/>
                    <a:pt x="15556" y="2141"/>
                    <a:pt x="16112" y="2487"/>
                  </a:cubicBezTo>
                  <a:cubicBezTo>
                    <a:pt x="16668" y="2834"/>
                    <a:pt x="16827" y="3527"/>
                    <a:pt x="16509" y="5548"/>
                  </a:cubicBezTo>
                  <a:cubicBezTo>
                    <a:pt x="16192" y="7570"/>
                    <a:pt x="15398" y="10919"/>
                    <a:pt x="14445" y="13518"/>
                  </a:cubicBezTo>
                  <a:cubicBezTo>
                    <a:pt x="13492" y="16117"/>
                    <a:pt x="12380" y="17965"/>
                    <a:pt x="11506" y="19063"/>
                  </a:cubicBezTo>
                  <a:cubicBezTo>
                    <a:pt x="10633" y="20160"/>
                    <a:pt x="9998" y="20506"/>
                    <a:pt x="9680" y="20391"/>
                  </a:cubicBezTo>
                  <a:cubicBezTo>
                    <a:pt x="9362" y="20275"/>
                    <a:pt x="9362" y="19698"/>
                    <a:pt x="10156" y="18485"/>
                  </a:cubicBezTo>
                  <a:cubicBezTo>
                    <a:pt x="10950" y="17272"/>
                    <a:pt x="12539" y="15424"/>
                    <a:pt x="13730" y="14385"/>
                  </a:cubicBezTo>
                  <a:cubicBezTo>
                    <a:pt x="14921" y="13345"/>
                    <a:pt x="15715" y="13114"/>
                    <a:pt x="16668" y="13403"/>
                  </a:cubicBezTo>
                  <a:cubicBezTo>
                    <a:pt x="17621" y="13691"/>
                    <a:pt x="18733" y="14500"/>
                    <a:pt x="19527" y="15597"/>
                  </a:cubicBezTo>
                  <a:cubicBezTo>
                    <a:pt x="20321" y="16695"/>
                    <a:pt x="20798" y="18081"/>
                    <a:pt x="21274" y="194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" name="Line"/>
            <p:cNvSpPr/>
            <p:nvPr/>
          </p:nvSpPr>
          <p:spPr>
            <a:xfrm>
              <a:off x="7741739" y="4318250"/>
              <a:ext cx="245317" cy="135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5" h="20929" fill="norm" stroke="1" extrusionOk="0">
                  <a:moveTo>
                    <a:pt x="5398" y="12900"/>
                  </a:moveTo>
                  <a:cubicBezTo>
                    <a:pt x="5581" y="11264"/>
                    <a:pt x="5764" y="9627"/>
                    <a:pt x="5855" y="7500"/>
                  </a:cubicBezTo>
                  <a:cubicBezTo>
                    <a:pt x="5947" y="5373"/>
                    <a:pt x="5947" y="2755"/>
                    <a:pt x="5489" y="1282"/>
                  </a:cubicBezTo>
                  <a:cubicBezTo>
                    <a:pt x="5031" y="-191"/>
                    <a:pt x="4116" y="-518"/>
                    <a:pt x="3109" y="955"/>
                  </a:cubicBezTo>
                  <a:cubicBezTo>
                    <a:pt x="2103" y="2427"/>
                    <a:pt x="1004" y="5700"/>
                    <a:pt x="455" y="8155"/>
                  </a:cubicBezTo>
                  <a:cubicBezTo>
                    <a:pt x="-94" y="10609"/>
                    <a:pt x="-94" y="12246"/>
                    <a:pt x="181" y="13718"/>
                  </a:cubicBezTo>
                  <a:cubicBezTo>
                    <a:pt x="455" y="15191"/>
                    <a:pt x="1004" y="16500"/>
                    <a:pt x="1737" y="16664"/>
                  </a:cubicBezTo>
                  <a:cubicBezTo>
                    <a:pt x="2469" y="16827"/>
                    <a:pt x="3384" y="15846"/>
                    <a:pt x="4116" y="14537"/>
                  </a:cubicBezTo>
                  <a:cubicBezTo>
                    <a:pt x="4848" y="13227"/>
                    <a:pt x="5398" y="11591"/>
                    <a:pt x="5947" y="11427"/>
                  </a:cubicBezTo>
                  <a:cubicBezTo>
                    <a:pt x="6496" y="11264"/>
                    <a:pt x="7045" y="12573"/>
                    <a:pt x="7960" y="12409"/>
                  </a:cubicBezTo>
                  <a:cubicBezTo>
                    <a:pt x="8875" y="12246"/>
                    <a:pt x="10157" y="10609"/>
                    <a:pt x="11255" y="8809"/>
                  </a:cubicBezTo>
                  <a:cubicBezTo>
                    <a:pt x="12353" y="7009"/>
                    <a:pt x="13269" y="5046"/>
                    <a:pt x="13452" y="4718"/>
                  </a:cubicBezTo>
                  <a:cubicBezTo>
                    <a:pt x="13635" y="4391"/>
                    <a:pt x="13086" y="5700"/>
                    <a:pt x="12720" y="7991"/>
                  </a:cubicBezTo>
                  <a:cubicBezTo>
                    <a:pt x="12353" y="10282"/>
                    <a:pt x="12170" y="13555"/>
                    <a:pt x="11896" y="16173"/>
                  </a:cubicBezTo>
                  <a:cubicBezTo>
                    <a:pt x="11621" y="18791"/>
                    <a:pt x="11255" y="20755"/>
                    <a:pt x="11164" y="20918"/>
                  </a:cubicBezTo>
                  <a:cubicBezTo>
                    <a:pt x="11072" y="21082"/>
                    <a:pt x="11255" y="19446"/>
                    <a:pt x="11896" y="16500"/>
                  </a:cubicBezTo>
                  <a:cubicBezTo>
                    <a:pt x="12537" y="13555"/>
                    <a:pt x="13635" y="9300"/>
                    <a:pt x="14550" y="6355"/>
                  </a:cubicBezTo>
                  <a:cubicBezTo>
                    <a:pt x="15465" y="3409"/>
                    <a:pt x="16198" y="1773"/>
                    <a:pt x="17387" y="2427"/>
                  </a:cubicBezTo>
                  <a:cubicBezTo>
                    <a:pt x="18577" y="3082"/>
                    <a:pt x="20225" y="6027"/>
                    <a:pt x="20865" y="9300"/>
                  </a:cubicBezTo>
                  <a:cubicBezTo>
                    <a:pt x="21506" y="12573"/>
                    <a:pt x="21140" y="16173"/>
                    <a:pt x="20774" y="197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" name="Line"/>
            <p:cNvSpPr/>
            <p:nvPr/>
          </p:nvSpPr>
          <p:spPr>
            <a:xfrm>
              <a:off x="3881500" y="4877432"/>
              <a:ext cx="119000" cy="298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84" fill="norm" stroke="1" extrusionOk="0">
                  <a:moveTo>
                    <a:pt x="21305" y="6425"/>
                  </a:moveTo>
                  <a:cubicBezTo>
                    <a:pt x="20547" y="4752"/>
                    <a:pt x="19789" y="3078"/>
                    <a:pt x="18652" y="1938"/>
                  </a:cubicBezTo>
                  <a:cubicBezTo>
                    <a:pt x="17516" y="797"/>
                    <a:pt x="16000" y="188"/>
                    <a:pt x="14294" y="36"/>
                  </a:cubicBezTo>
                  <a:cubicBezTo>
                    <a:pt x="12589" y="-116"/>
                    <a:pt x="10694" y="188"/>
                    <a:pt x="8231" y="1481"/>
                  </a:cubicBezTo>
                  <a:cubicBezTo>
                    <a:pt x="5768" y="2774"/>
                    <a:pt x="2737" y="5056"/>
                    <a:pt x="1221" y="6577"/>
                  </a:cubicBezTo>
                  <a:cubicBezTo>
                    <a:pt x="-295" y="8098"/>
                    <a:pt x="-295" y="8859"/>
                    <a:pt x="652" y="9163"/>
                  </a:cubicBezTo>
                  <a:cubicBezTo>
                    <a:pt x="1600" y="9467"/>
                    <a:pt x="3494" y="9315"/>
                    <a:pt x="5579" y="8783"/>
                  </a:cubicBezTo>
                  <a:cubicBezTo>
                    <a:pt x="7663" y="8250"/>
                    <a:pt x="9937" y="7338"/>
                    <a:pt x="12021" y="6349"/>
                  </a:cubicBezTo>
                  <a:cubicBezTo>
                    <a:pt x="14105" y="5360"/>
                    <a:pt x="16000" y="4295"/>
                    <a:pt x="17137" y="4143"/>
                  </a:cubicBezTo>
                  <a:cubicBezTo>
                    <a:pt x="18273" y="3991"/>
                    <a:pt x="18652" y="4752"/>
                    <a:pt x="18084" y="7338"/>
                  </a:cubicBezTo>
                  <a:cubicBezTo>
                    <a:pt x="17516" y="9923"/>
                    <a:pt x="16000" y="14335"/>
                    <a:pt x="15621" y="16997"/>
                  </a:cubicBezTo>
                  <a:cubicBezTo>
                    <a:pt x="15242" y="19659"/>
                    <a:pt x="16000" y="20571"/>
                    <a:pt x="16758" y="21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" name="Line"/>
            <p:cNvSpPr/>
            <p:nvPr/>
          </p:nvSpPr>
          <p:spPr>
            <a:xfrm>
              <a:off x="4051300" y="4917768"/>
              <a:ext cx="139701" cy="284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3" fill="norm" stroke="1" extrusionOk="0">
                  <a:moveTo>
                    <a:pt x="21600" y="2236"/>
                  </a:moveTo>
                  <a:cubicBezTo>
                    <a:pt x="18655" y="1448"/>
                    <a:pt x="15709" y="659"/>
                    <a:pt x="13255" y="265"/>
                  </a:cubicBezTo>
                  <a:cubicBezTo>
                    <a:pt x="10800" y="-129"/>
                    <a:pt x="8836" y="-129"/>
                    <a:pt x="7364" y="580"/>
                  </a:cubicBezTo>
                  <a:cubicBezTo>
                    <a:pt x="5891" y="1290"/>
                    <a:pt x="4909" y="2709"/>
                    <a:pt x="5891" y="5389"/>
                  </a:cubicBezTo>
                  <a:cubicBezTo>
                    <a:pt x="6873" y="8070"/>
                    <a:pt x="9818" y="12011"/>
                    <a:pt x="11455" y="14376"/>
                  </a:cubicBezTo>
                  <a:cubicBezTo>
                    <a:pt x="13091" y="16741"/>
                    <a:pt x="13418" y="17529"/>
                    <a:pt x="13582" y="18397"/>
                  </a:cubicBezTo>
                  <a:cubicBezTo>
                    <a:pt x="13745" y="19264"/>
                    <a:pt x="13745" y="20210"/>
                    <a:pt x="12927" y="20762"/>
                  </a:cubicBezTo>
                  <a:cubicBezTo>
                    <a:pt x="12109" y="21313"/>
                    <a:pt x="10473" y="21471"/>
                    <a:pt x="8182" y="20210"/>
                  </a:cubicBezTo>
                  <a:cubicBezTo>
                    <a:pt x="5891" y="18948"/>
                    <a:pt x="2945" y="16268"/>
                    <a:pt x="0" y="135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" name="Line"/>
            <p:cNvSpPr/>
            <p:nvPr/>
          </p:nvSpPr>
          <p:spPr>
            <a:xfrm>
              <a:off x="4102100" y="4954131"/>
              <a:ext cx="1841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10" y="16200"/>
                    <a:pt x="11421" y="10800"/>
                    <a:pt x="15021" y="7200"/>
                  </a:cubicBezTo>
                  <a:cubicBezTo>
                    <a:pt x="18621" y="3600"/>
                    <a:pt x="2011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" name="Line"/>
            <p:cNvSpPr/>
            <p:nvPr/>
          </p:nvSpPr>
          <p:spPr>
            <a:xfrm>
              <a:off x="4305300" y="4903331"/>
              <a:ext cx="12065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947" y="3443"/>
                    <a:pt x="16295" y="6887"/>
                    <a:pt x="13453" y="10252"/>
                  </a:cubicBezTo>
                  <a:cubicBezTo>
                    <a:pt x="10611" y="13617"/>
                    <a:pt x="7579" y="16904"/>
                    <a:pt x="5305" y="18783"/>
                  </a:cubicBezTo>
                  <a:cubicBezTo>
                    <a:pt x="3032" y="20661"/>
                    <a:pt x="1516" y="2113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" name="Line"/>
            <p:cNvSpPr/>
            <p:nvPr/>
          </p:nvSpPr>
          <p:spPr>
            <a:xfrm>
              <a:off x="4273550" y="5067868"/>
              <a:ext cx="82551" cy="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1662" y="11375"/>
                    <a:pt x="3323" y="2735"/>
                    <a:pt x="6923" y="575"/>
                  </a:cubicBezTo>
                  <a:cubicBezTo>
                    <a:pt x="10523" y="-1585"/>
                    <a:pt x="16062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" name="Line"/>
            <p:cNvSpPr/>
            <p:nvPr/>
          </p:nvSpPr>
          <p:spPr>
            <a:xfrm>
              <a:off x="4451350" y="5100181"/>
              <a:ext cx="190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" name="Line"/>
            <p:cNvSpPr/>
            <p:nvPr/>
          </p:nvSpPr>
          <p:spPr>
            <a:xfrm>
              <a:off x="4936066" y="4877931"/>
              <a:ext cx="328085" cy="635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8" fill="norm" stroke="1" extrusionOk="0">
                  <a:moveTo>
                    <a:pt x="7804" y="7725"/>
                  </a:moveTo>
                  <a:cubicBezTo>
                    <a:pt x="7386" y="7367"/>
                    <a:pt x="6968" y="7009"/>
                    <a:pt x="5853" y="6938"/>
                  </a:cubicBezTo>
                  <a:cubicBezTo>
                    <a:pt x="4738" y="6866"/>
                    <a:pt x="2926" y="7081"/>
                    <a:pt x="1742" y="7868"/>
                  </a:cubicBezTo>
                  <a:cubicBezTo>
                    <a:pt x="557" y="8654"/>
                    <a:pt x="0" y="10013"/>
                    <a:pt x="0" y="10836"/>
                  </a:cubicBezTo>
                  <a:cubicBezTo>
                    <a:pt x="0" y="11658"/>
                    <a:pt x="557" y="11944"/>
                    <a:pt x="1533" y="11909"/>
                  </a:cubicBezTo>
                  <a:cubicBezTo>
                    <a:pt x="2508" y="11873"/>
                    <a:pt x="3902" y="11515"/>
                    <a:pt x="4808" y="10049"/>
                  </a:cubicBezTo>
                  <a:cubicBezTo>
                    <a:pt x="5714" y="8583"/>
                    <a:pt x="6132" y="6008"/>
                    <a:pt x="6271" y="4256"/>
                  </a:cubicBezTo>
                  <a:cubicBezTo>
                    <a:pt x="6410" y="2503"/>
                    <a:pt x="6271" y="1574"/>
                    <a:pt x="6480" y="1001"/>
                  </a:cubicBezTo>
                  <a:cubicBezTo>
                    <a:pt x="6689" y="429"/>
                    <a:pt x="7246" y="215"/>
                    <a:pt x="8431" y="107"/>
                  </a:cubicBezTo>
                  <a:cubicBezTo>
                    <a:pt x="9615" y="0"/>
                    <a:pt x="11427" y="0"/>
                    <a:pt x="12681" y="0"/>
                  </a:cubicBezTo>
                  <a:cubicBezTo>
                    <a:pt x="13935" y="0"/>
                    <a:pt x="14632" y="0"/>
                    <a:pt x="15259" y="107"/>
                  </a:cubicBezTo>
                  <a:cubicBezTo>
                    <a:pt x="15886" y="215"/>
                    <a:pt x="16444" y="429"/>
                    <a:pt x="16723" y="1001"/>
                  </a:cubicBezTo>
                  <a:cubicBezTo>
                    <a:pt x="17001" y="1574"/>
                    <a:pt x="17001" y="2503"/>
                    <a:pt x="16026" y="3898"/>
                  </a:cubicBezTo>
                  <a:cubicBezTo>
                    <a:pt x="15050" y="5293"/>
                    <a:pt x="13099" y="7152"/>
                    <a:pt x="11218" y="9334"/>
                  </a:cubicBezTo>
                  <a:cubicBezTo>
                    <a:pt x="9337" y="11515"/>
                    <a:pt x="7525" y="14019"/>
                    <a:pt x="6341" y="15914"/>
                  </a:cubicBezTo>
                  <a:cubicBezTo>
                    <a:pt x="5156" y="17809"/>
                    <a:pt x="4599" y="19097"/>
                    <a:pt x="4320" y="19919"/>
                  </a:cubicBezTo>
                  <a:cubicBezTo>
                    <a:pt x="4041" y="20742"/>
                    <a:pt x="4041" y="21099"/>
                    <a:pt x="4390" y="21314"/>
                  </a:cubicBezTo>
                  <a:cubicBezTo>
                    <a:pt x="4738" y="21528"/>
                    <a:pt x="5435" y="21600"/>
                    <a:pt x="6341" y="21207"/>
                  </a:cubicBezTo>
                  <a:cubicBezTo>
                    <a:pt x="7246" y="20813"/>
                    <a:pt x="8361" y="19955"/>
                    <a:pt x="9337" y="18811"/>
                  </a:cubicBezTo>
                  <a:cubicBezTo>
                    <a:pt x="10312" y="17666"/>
                    <a:pt x="11148" y="16236"/>
                    <a:pt x="11566" y="15306"/>
                  </a:cubicBezTo>
                  <a:cubicBezTo>
                    <a:pt x="11985" y="14376"/>
                    <a:pt x="11985" y="13947"/>
                    <a:pt x="11775" y="13589"/>
                  </a:cubicBezTo>
                  <a:cubicBezTo>
                    <a:pt x="11566" y="13232"/>
                    <a:pt x="11148" y="12946"/>
                    <a:pt x="11427" y="12731"/>
                  </a:cubicBezTo>
                  <a:cubicBezTo>
                    <a:pt x="11706" y="12517"/>
                    <a:pt x="12681" y="12374"/>
                    <a:pt x="14493" y="11980"/>
                  </a:cubicBezTo>
                  <a:cubicBezTo>
                    <a:pt x="16305" y="11587"/>
                    <a:pt x="18952" y="10943"/>
                    <a:pt x="21600" y="102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" name="Line"/>
            <p:cNvSpPr/>
            <p:nvPr/>
          </p:nvSpPr>
          <p:spPr>
            <a:xfrm>
              <a:off x="5733567" y="5111005"/>
              <a:ext cx="184633" cy="14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0" h="20921" fill="norm" stroke="1" extrusionOk="0">
                  <a:moveTo>
                    <a:pt x="2968" y="6476"/>
                  </a:moveTo>
                  <a:cubicBezTo>
                    <a:pt x="4181" y="7068"/>
                    <a:pt x="5395" y="7660"/>
                    <a:pt x="7094" y="7216"/>
                  </a:cubicBezTo>
                  <a:cubicBezTo>
                    <a:pt x="8792" y="6772"/>
                    <a:pt x="10977" y="5293"/>
                    <a:pt x="12190" y="3813"/>
                  </a:cubicBezTo>
                  <a:cubicBezTo>
                    <a:pt x="13404" y="2334"/>
                    <a:pt x="13646" y="855"/>
                    <a:pt x="13040" y="263"/>
                  </a:cubicBezTo>
                  <a:cubicBezTo>
                    <a:pt x="12433" y="-329"/>
                    <a:pt x="10977" y="-33"/>
                    <a:pt x="8671" y="2334"/>
                  </a:cubicBezTo>
                  <a:cubicBezTo>
                    <a:pt x="6366" y="4701"/>
                    <a:pt x="3210" y="9139"/>
                    <a:pt x="1512" y="12246"/>
                  </a:cubicBezTo>
                  <a:cubicBezTo>
                    <a:pt x="-187" y="15353"/>
                    <a:pt x="-430" y="17129"/>
                    <a:pt x="662" y="18608"/>
                  </a:cubicBezTo>
                  <a:cubicBezTo>
                    <a:pt x="1754" y="20087"/>
                    <a:pt x="4181" y="21271"/>
                    <a:pt x="7822" y="20827"/>
                  </a:cubicBezTo>
                  <a:cubicBezTo>
                    <a:pt x="11462" y="20383"/>
                    <a:pt x="16316" y="18312"/>
                    <a:pt x="21170" y="162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" name="Line"/>
            <p:cNvSpPr/>
            <p:nvPr/>
          </p:nvSpPr>
          <p:spPr>
            <a:xfrm>
              <a:off x="5971116" y="4935081"/>
              <a:ext cx="48684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026" y="1858"/>
                    <a:pt x="8452" y="3716"/>
                    <a:pt x="4696" y="6968"/>
                  </a:cubicBezTo>
                  <a:cubicBezTo>
                    <a:pt x="939" y="10219"/>
                    <a:pt x="0" y="14865"/>
                    <a:pt x="0" y="17535"/>
                  </a:cubicBezTo>
                  <a:cubicBezTo>
                    <a:pt x="0" y="20206"/>
                    <a:pt x="939" y="20903"/>
                    <a:pt x="187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" name="Line"/>
            <p:cNvSpPr/>
            <p:nvPr/>
          </p:nvSpPr>
          <p:spPr>
            <a:xfrm>
              <a:off x="6015815" y="5147717"/>
              <a:ext cx="105585" cy="143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0927" fill="norm" stroke="1" extrusionOk="0">
                  <a:moveTo>
                    <a:pt x="5880" y="10659"/>
                  </a:moveTo>
                  <a:cubicBezTo>
                    <a:pt x="7574" y="11585"/>
                    <a:pt x="9268" y="12510"/>
                    <a:pt x="10962" y="12202"/>
                  </a:cubicBezTo>
                  <a:cubicBezTo>
                    <a:pt x="12656" y="11893"/>
                    <a:pt x="14351" y="10350"/>
                    <a:pt x="15409" y="8499"/>
                  </a:cubicBezTo>
                  <a:cubicBezTo>
                    <a:pt x="16468" y="6648"/>
                    <a:pt x="16892" y="4488"/>
                    <a:pt x="16468" y="2790"/>
                  </a:cubicBezTo>
                  <a:cubicBezTo>
                    <a:pt x="16045" y="1093"/>
                    <a:pt x="14774" y="-141"/>
                    <a:pt x="12233" y="13"/>
                  </a:cubicBezTo>
                  <a:cubicBezTo>
                    <a:pt x="9692" y="168"/>
                    <a:pt x="5880" y="1710"/>
                    <a:pt x="3339" y="4333"/>
                  </a:cubicBezTo>
                  <a:cubicBezTo>
                    <a:pt x="798" y="6956"/>
                    <a:pt x="-473" y="10659"/>
                    <a:pt x="162" y="13899"/>
                  </a:cubicBezTo>
                  <a:cubicBezTo>
                    <a:pt x="798" y="17139"/>
                    <a:pt x="3339" y="19916"/>
                    <a:pt x="7151" y="20688"/>
                  </a:cubicBezTo>
                  <a:cubicBezTo>
                    <a:pt x="10962" y="21459"/>
                    <a:pt x="16045" y="20225"/>
                    <a:pt x="21127" y="189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" name="Line"/>
            <p:cNvSpPr/>
            <p:nvPr/>
          </p:nvSpPr>
          <p:spPr>
            <a:xfrm>
              <a:off x="6136216" y="5125312"/>
              <a:ext cx="194177" cy="168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0944" fill="norm" stroke="1" extrusionOk="0">
                  <a:moveTo>
                    <a:pt x="6104" y="2404"/>
                  </a:moveTo>
                  <a:cubicBezTo>
                    <a:pt x="4226" y="6619"/>
                    <a:pt x="2348" y="10833"/>
                    <a:pt x="1291" y="14258"/>
                  </a:cubicBezTo>
                  <a:cubicBezTo>
                    <a:pt x="235" y="17682"/>
                    <a:pt x="0" y="20316"/>
                    <a:pt x="0" y="20843"/>
                  </a:cubicBezTo>
                  <a:cubicBezTo>
                    <a:pt x="0" y="21370"/>
                    <a:pt x="235" y="19790"/>
                    <a:pt x="1174" y="16892"/>
                  </a:cubicBezTo>
                  <a:cubicBezTo>
                    <a:pt x="2113" y="13994"/>
                    <a:pt x="3757" y="9780"/>
                    <a:pt x="4930" y="7146"/>
                  </a:cubicBezTo>
                  <a:cubicBezTo>
                    <a:pt x="6104" y="4511"/>
                    <a:pt x="6809" y="3458"/>
                    <a:pt x="7630" y="3458"/>
                  </a:cubicBezTo>
                  <a:cubicBezTo>
                    <a:pt x="8452" y="3458"/>
                    <a:pt x="9391" y="4511"/>
                    <a:pt x="9861" y="5829"/>
                  </a:cubicBezTo>
                  <a:cubicBezTo>
                    <a:pt x="10330" y="7146"/>
                    <a:pt x="10330" y="8726"/>
                    <a:pt x="10330" y="10175"/>
                  </a:cubicBezTo>
                  <a:cubicBezTo>
                    <a:pt x="10330" y="11624"/>
                    <a:pt x="10330" y="12941"/>
                    <a:pt x="10565" y="12941"/>
                  </a:cubicBezTo>
                  <a:cubicBezTo>
                    <a:pt x="10800" y="12941"/>
                    <a:pt x="11270" y="11624"/>
                    <a:pt x="12326" y="9648"/>
                  </a:cubicBezTo>
                  <a:cubicBezTo>
                    <a:pt x="13383" y="7672"/>
                    <a:pt x="15026" y="5038"/>
                    <a:pt x="16670" y="3063"/>
                  </a:cubicBezTo>
                  <a:cubicBezTo>
                    <a:pt x="18313" y="1087"/>
                    <a:pt x="19957" y="-230"/>
                    <a:pt x="20778" y="33"/>
                  </a:cubicBezTo>
                  <a:cubicBezTo>
                    <a:pt x="21600" y="297"/>
                    <a:pt x="21600" y="2141"/>
                    <a:pt x="21483" y="4511"/>
                  </a:cubicBezTo>
                  <a:cubicBezTo>
                    <a:pt x="21365" y="6882"/>
                    <a:pt x="21130" y="9780"/>
                    <a:pt x="20896" y="12282"/>
                  </a:cubicBezTo>
                  <a:cubicBezTo>
                    <a:pt x="20661" y="14785"/>
                    <a:pt x="20426" y="16892"/>
                    <a:pt x="20426" y="18077"/>
                  </a:cubicBezTo>
                  <a:cubicBezTo>
                    <a:pt x="20426" y="19263"/>
                    <a:pt x="20661" y="19526"/>
                    <a:pt x="20896" y="197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" name="Line"/>
            <p:cNvSpPr/>
            <p:nvPr/>
          </p:nvSpPr>
          <p:spPr>
            <a:xfrm>
              <a:off x="6358087" y="5119231"/>
              <a:ext cx="225805" cy="15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207" fill="norm" stroke="1" extrusionOk="0">
                  <a:moveTo>
                    <a:pt x="3436" y="10232"/>
                  </a:moveTo>
                  <a:cubicBezTo>
                    <a:pt x="4236" y="9095"/>
                    <a:pt x="5036" y="7958"/>
                    <a:pt x="5936" y="6253"/>
                  </a:cubicBezTo>
                  <a:cubicBezTo>
                    <a:pt x="6836" y="4547"/>
                    <a:pt x="7836" y="2274"/>
                    <a:pt x="7736" y="1421"/>
                  </a:cubicBezTo>
                  <a:cubicBezTo>
                    <a:pt x="7636" y="568"/>
                    <a:pt x="6436" y="1137"/>
                    <a:pt x="4936" y="3837"/>
                  </a:cubicBezTo>
                  <a:cubicBezTo>
                    <a:pt x="3436" y="6537"/>
                    <a:pt x="1636" y="11368"/>
                    <a:pt x="736" y="14495"/>
                  </a:cubicBezTo>
                  <a:cubicBezTo>
                    <a:pt x="-164" y="17621"/>
                    <a:pt x="-164" y="19042"/>
                    <a:pt x="336" y="20037"/>
                  </a:cubicBezTo>
                  <a:cubicBezTo>
                    <a:pt x="836" y="21032"/>
                    <a:pt x="1836" y="21600"/>
                    <a:pt x="3636" y="20889"/>
                  </a:cubicBezTo>
                  <a:cubicBezTo>
                    <a:pt x="5436" y="20179"/>
                    <a:pt x="8036" y="18189"/>
                    <a:pt x="9736" y="16626"/>
                  </a:cubicBezTo>
                  <a:cubicBezTo>
                    <a:pt x="11436" y="15063"/>
                    <a:pt x="12236" y="13926"/>
                    <a:pt x="12936" y="12505"/>
                  </a:cubicBezTo>
                  <a:cubicBezTo>
                    <a:pt x="13636" y="11084"/>
                    <a:pt x="14236" y="9379"/>
                    <a:pt x="14036" y="8953"/>
                  </a:cubicBezTo>
                  <a:cubicBezTo>
                    <a:pt x="13836" y="8526"/>
                    <a:pt x="12836" y="9379"/>
                    <a:pt x="12036" y="10374"/>
                  </a:cubicBezTo>
                  <a:cubicBezTo>
                    <a:pt x="11236" y="11368"/>
                    <a:pt x="10636" y="12505"/>
                    <a:pt x="10036" y="14211"/>
                  </a:cubicBezTo>
                  <a:cubicBezTo>
                    <a:pt x="9436" y="15916"/>
                    <a:pt x="8836" y="18189"/>
                    <a:pt x="8736" y="18616"/>
                  </a:cubicBezTo>
                  <a:cubicBezTo>
                    <a:pt x="8636" y="19042"/>
                    <a:pt x="9036" y="17621"/>
                    <a:pt x="10436" y="14495"/>
                  </a:cubicBezTo>
                  <a:cubicBezTo>
                    <a:pt x="11836" y="11368"/>
                    <a:pt x="14236" y="6537"/>
                    <a:pt x="15836" y="3695"/>
                  </a:cubicBezTo>
                  <a:cubicBezTo>
                    <a:pt x="17436" y="853"/>
                    <a:pt x="18236" y="0"/>
                    <a:pt x="19036" y="0"/>
                  </a:cubicBezTo>
                  <a:cubicBezTo>
                    <a:pt x="19836" y="0"/>
                    <a:pt x="20636" y="853"/>
                    <a:pt x="21036" y="2700"/>
                  </a:cubicBezTo>
                  <a:cubicBezTo>
                    <a:pt x="21436" y="4547"/>
                    <a:pt x="21436" y="7389"/>
                    <a:pt x="21036" y="10089"/>
                  </a:cubicBezTo>
                  <a:cubicBezTo>
                    <a:pt x="20636" y="12789"/>
                    <a:pt x="19836" y="15347"/>
                    <a:pt x="19036" y="179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" name="Line"/>
            <p:cNvSpPr/>
            <p:nvPr/>
          </p:nvSpPr>
          <p:spPr>
            <a:xfrm>
              <a:off x="6624637" y="4928731"/>
              <a:ext cx="119063" cy="341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1493" fill="norm" stroke="1" extrusionOk="0">
                  <a:moveTo>
                    <a:pt x="21316" y="0"/>
                  </a:moveTo>
                  <a:cubicBezTo>
                    <a:pt x="16390" y="4533"/>
                    <a:pt x="11463" y="9067"/>
                    <a:pt x="7863" y="12400"/>
                  </a:cubicBezTo>
                  <a:cubicBezTo>
                    <a:pt x="4263" y="15733"/>
                    <a:pt x="1990" y="17867"/>
                    <a:pt x="853" y="19267"/>
                  </a:cubicBezTo>
                  <a:cubicBezTo>
                    <a:pt x="-284" y="20667"/>
                    <a:pt x="-284" y="21333"/>
                    <a:pt x="853" y="21267"/>
                  </a:cubicBezTo>
                  <a:cubicBezTo>
                    <a:pt x="1990" y="21200"/>
                    <a:pt x="4263" y="20400"/>
                    <a:pt x="6348" y="18867"/>
                  </a:cubicBezTo>
                  <a:cubicBezTo>
                    <a:pt x="8432" y="17333"/>
                    <a:pt x="10327" y="15067"/>
                    <a:pt x="11274" y="13600"/>
                  </a:cubicBezTo>
                  <a:cubicBezTo>
                    <a:pt x="12221" y="12133"/>
                    <a:pt x="12221" y="11467"/>
                    <a:pt x="11653" y="11400"/>
                  </a:cubicBezTo>
                  <a:cubicBezTo>
                    <a:pt x="11084" y="11333"/>
                    <a:pt x="9948" y="11867"/>
                    <a:pt x="9948" y="12933"/>
                  </a:cubicBezTo>
                  <a:cubicBezTo>
                    <a:pt x="9948" y="14000"/>
                    <a:pt x="11084" y="15600"/>
                    <a:pt x="12032" y="16867"/>
                  </a:cubicBezTo>
                  <a:cubicBezTo>
                    <a:pt x="12979" y="18133"/>
                    <a:pt x="13737" y="19067"/>
                    <a:pt x="14116" y="19867"/>
                  </a:cubicBezTo>
                  <a:cubicBezTo>
                    <a:pt x="14495" y="20667"/>
                    <a:pt x="14495" y="21333"/>
                    <a:pt x="12979" y="21467"/>
                  </a:cubicBezTo>
                  <a:cubicBezTo>
                    <a:pt x="11463" y="21600"/>
                    <a:pt x="8432" y="21200"/>
                    <a:pt x="5400" y="208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" name="Line"/>
            <p:cNvSpPr/>
            <p:nvPr/>
          </p:nvSpPr>
          <p:spPr>
            <a:xfrm>
              <a:off x="6584950" y="5074781"/>
              <a:ext cx="1651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" name="Line"/>
            <p:cNvSpPr/>
            <p:nvPr/>
          </p:nvSpPr>
          <p:spPr>
            <a:xfrm>
              <a:off x="7353299" y="5217566"/>
              <a:ext cx="25401" cy="117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fill="norm" stroke="1" extrusionOk="0">
                  <a:moveTo>
                    <a:pt x="0" y="2910"/>
                  </a:moveTo>
                  <a:cubicBezTo>
                    <a:pt x="5400" y="1367"/>
                    <a:pt x="10800" y="-176"/>
                    <a:pt x="13500" y="17"/>
                  </a:cubicBezTo>
                  <a:cubicBezTo>
                    <a:pt x="16200" y="210"/>
                    <a:pt x="16200" y="2138"/>
                    <a:pt x="17100" y="5995"/>
                  </a:cubicBezTo>
                  <a:cubicBezTo>
                    <a:pt x="18000" y="9853"/>
                    <a:pt x="19800" y="15638"/>
                    <a:pt x="21600" y="21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" name="Line"/>
            <p:cNvSpPr/>
            <p:nvPr/>
          </p:nvSpPr>
          <p:spPr>
            <a:xfrm>
              <a:off x="7404100" y="5153312"/>
              <a:ext cx="31750" cy="29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0" y="11375"/>
                    <a:pt x="0" y="2735"/>
                    <a:pt x="3600" y="575"/>
                  </a:cubicBezTo>
                  <a:cubicBezTo>
                    <a:pt x="7200" y="-1585"/>
                    <a:pt x="144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" name="Line"/>
            <p:cNvSpPr/>
            <p:nvPr/>
          </p:nvSpPr>
          <p:spPr>
            <a:xfrm>
              <a:off x="7441002" y="5134948"/>
              <a:ext cx="172649" cy="16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094" fill="norm" stroke="1" extrusionOk="0">
                  <a:moveTo>
                    <a:pt x="7174" y="10820"/>
                  </a:moveTo>
                  <a:cubicBezTo>
                    <a:pt x="5873" y="13220"/>
                    <a:pt x="4572" y="15620"/>
                    <a:pt x="3400" y="17620"/>
                  </a:cubicBezTo>
                  <a:cubicBezTo>
                    <a:pt x="2229" y="19620"/>
                    <a:pt x="1188" y="21220"/>
                    <a:pt x="538" y="21087"/>
                  </a:cubicBezTo>
                  <a:cubicBezTo>
                    <a:pt x="-113" y="20953"/>
                    <a:pt x="-373" y="19087"/>
                    <a:pt x="928" y="15487"/>
                  </a:cubicBezTo>
                  <a:cubicBezTo>
                    <a:pt x="2229" y="11887"/>
                    <a:pt x="5092" y="6553"/>
                    <a:pt x="7044" y="3487"/>
                  </a:cubicBezTo>
                  <a:cubicBezTo>
                    <a:pt x="8996" y="420"/>
                    <a:pt x="10037" y="-380"/>
                    <a:pt x="11598" y="153"/>
                  </a:cubicBezTo>
                  <a:cubicBezTo>
                    <a:pt x="13160" y="687"/>
                    <a:pt x="15241" y="2553"/>
                    <a:pt x="16933" y="6153"/>
                  </a:cubicBezTo>
                  <a:cubicBezTo>
                    <a:pt x="18625" y="9753"/>
                    <a:pt x="19926" y="15087"/>
                    <a:pt x="21227" y="204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" name="Line"/>
            <p:cNvSpPr/>
            <p:nvPr/>
          </p:nvSpPr>
          <p:spPr>
            <a:xfrm>
              <a:off x="7912100" y="5017631"/>
              <a:ext cx="88900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514" y="2592"/>
                    <a:pt x="15429" y="5184"/>
                    <a:pt x="11829" y="8784"/>
                  </a:cubicBezTo>
                  <a:cubicBezTo>
                    <a:pt x="8229" y="12384"/>
                    <a:pt x="4114" y="1699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" name="Line"/>
            <p:cNvSpPr/>
            <p:nvPr/>
          </p:nvSpPr>
          <p:spPr>
            <a:xfrm>
              <a:off x="7880350" y="5006673"/>
              <a:ext cx="193729" cy="337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376" fill="norm" stroke="1" extrusionOk="0">
                  <a:moveTo>
                    <a:pt x="6339" y="5927"/>
                  </a:moveTo>
                  <a:cubicBezTo>
                    <a:pt x="6339" y="4451"/>
                    <a:pt x="6339" y="2976"/>
                    <a:pt x="6574" y="1902"/>
                  </a:cubicBezTo>
                  <a:cubicBezTo>
                    <a:pt x="6809" y="829"/>
                    <a:pt x="7278" y="158"/>
                    <a:pt x="9274" y="24"/>
                  </a:cubicBezTo>
                  <a:cubicBezTo>
                    <a:pt x="11270" y="-110"/>
                    <a:pt x="14791" y="292"/>
                    <a:pt x="17374" y="2037"/>
                  </a:cubicBezTo>
                  <a:cubicBezTo>
                    <a:pt x="19957" y="3781"/>
                    <a:pt x="21600" y="6866"/>
                    <a:pt x="21483" y="10019"/>
                  </a:cubicBezTo>
                  <a:cubicBezTo>
                    <a:pt x="21365" y="13172"/>
                    <a:pt x="19487" y="16392"/>
                    <a:pt x="16200" y="18404"/>
                  </a:cubicBezTo>
                  <a:cubicBezTo>
                    <a:pt x="12913" y="20417"/>
                    <a:pt x="8217" y="21222"/>
                    <a:pt x="5283" y="21356"/>
                  </a:cubicBezTo>
                  <a:cubicBezTo>
                    <a:pt x="2348" y="21490"/>
                    <a:pt x="1174" y="20953"/>
                    <a:pt x="0" y="204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" name="Line"/>
            <p:cNvSpPr/>
            <p:nvPr/>
          </p:nvSpPr>
          <p:spPr>
            <a:xfrm>
              <a:off x="2235200" y="6141581"/>
              <a:ext cx="82551" cy="749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046" y="1769"/>
                    <a:pt x="20492" y="3539"/>
                    <a:pt x="19938" y="5308"/>
                  </a:cubicBezTo>
                  <a:cubicBezTo>
                    <a:pt x="19385" y="7078"/>
                    <a:pt x="18831" y="8847"/>
                    <a:pt x="16892" y="10831"/>
                  </a:cubicBezTo>
                  <a:cubicBezTo>
                    <a:pt x="14954" y="12814"/>
                    <a:pt x="11631" y="15010"/>
                    <a:pt x="8585" y="16841"/>
                  </a:cubicBezTo>
                  <a:cubicBezTo>
                    <a:pt x="5538" y="18671"/>
                    <a:pt x="2769" y="2013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" name="Line"/>
            <p:cNvSpPr/>
            <p:nvPr/>
          </p:nvSpPr>
          <p:spPr>
            <a:xfrm>
              <a:off x="2305050" y="6135231"/>
              <a:ext cx="3048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50" y="18000"/>
                    <a:pt x="7500" y="14400"/>
                    <a:pt x="11100" y="10800"/>
                  </a:cubicBezTo>
                  <a:cubicBezTo>
                    <a:pt x="14700" y="7200"/>
                    <a:pt x="1815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" name="Line"/>
            <p:cNvSpPr/>
            <p:nvPr/>
          </p:nvSpPr>
          <p:spPr>
            <a:xfrm>
              <a:off x="2567516" y="6262231"/>
              <a:ext cx="4235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4731"/>
                    <a:pt x="21600" y="9463"/>
                    <a:pt x="21600" y="12446"/>
                  </a:cubicBezTo>
                  <a:cubicBezTo>
                    <a:pt x="21600" y="15429"/>
                    <a:pt x="21600" y="16663"/>
                    <a:pt x="16200" y="17897"/>
                  </a:cubicBezTo>
                  <a:cubicBezTo>
                    <a:pt x="10800" y="19131"/>
                    <a:pt x="0" y="20366"/>
                    <a:pt x="0" y="20983"/>
                  </a:cubicBezTo>
                  <a:cubicBezTo>
                    <a:pt x="0" y="21600"/>
                    <a:pt x="10800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" name="Line"/>
            <p:cNvSpPr/>
            <p:nvPr/>
          </p:nvSpPr>
          <p:spPr>
            <a:xfrm>
              <a:off x="2570642" y="6293981"/>
              <a:ext cx="90008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5" h="21600" fill="norm" stroke="1" extrusionOk="0">
                  <a:moveTo>
                    <a:pt x="20875" y="0"/>
                  </a:moveTo>
                  <a:cubicBezTo>
                    <a:pt x="16948" y="1751"/>
                    <a:pt x="13020" y="3503"/>
                    <a:pt x="9093" y="4962"/>
                  </a:cubicBezTo>
                  <a:cubicBezTo>
                    <a:pt x="5166" y="6422"/>
                    <a:pt x="1239" y="7589"/>
                    <a:pt x="257" y="8465"/>
                  </a:cubicBezTo>
                  <a:cubicBezTo>
                    <a:pt x="-725" y="9341"/>
                    <a:pt x="1239" y="9924"/>
                    <a:pt x="3939" y="10995"/>
                  </a:cubicBezTo>
                  <a:cubicBezTo>
                    <a:pt x="6639" y="12065"/>
                    <a:pt x="10075" y="13622"/>
                    <a:pt x="12039" y="15470"/>
                  </a:cubicBezTo>
                  <a:cubicBezTo>
                    <a:pt x="14002" y="17319"/>
                    <a:pt x="14493" y="19459"/>
                    <a:pt x="1498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" name="Line"/>
            <p:cNvSpPr/>
            <p:nvPr/>
          </p:nvSpPr>
          <p:spPr>
            <a:xfrm>
              <a:off x="2463800" y="6586081"/>
              <a:ext cx="32385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18" y="14400"/>
                    <a:pt x="9035" y="7200"/>
                    <a:pt x="12635" y="3600"/>
                  </a:cubicBezTo>
                  <a:cubicBezTo>
                    <a:pt x="16235" y="0"/>
                    <a:pt x="18918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" name="Line"/>
            <p:cNvSpPr/>
            <p:nvPr/>
          </p:nvSpPr>
          <p:spPr>
            <a:xfrm>
              <a:off x="2501899" y="6700381"/>
              <a:ext cx="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" name="Line"/>
            <p:cNvSpPr/>
            <p:nvPr/>
          </p:nvSpPr>
          <p:spPr>
            <a:xfrm>
              <a:off x="2578570" y="6713081"/>
              <a:ext cx="82102" cy="12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5" h="21367" fill="norm" stroke="1" extrusionOk="0">
                  <a:moveTo>
                    <a:pt x="9600" y="0"/>
                  </a:moveTo>
                  <a:cubicBezTo>
                    <a:pt x="6900" y="360"/>
                    <a:pt x="4200" y="720"/>
                    <a:pt x="2580" y="1800"/>
                  </a:cubicBezTo>
                  <a:cubicBezTo>
                    <a:pt x="960" y="2880"/>
                    <a:pt x="420" y="4680"/>
                    <a:pt x="150" y="7560"/>
                  </a:cubicBezTo>
                  <a:cubicBezTo>
                    <a:pt x="-120" y="10440"/>
                    <a:pt x="-120" y="14400"/>
                    <a:pt x="960" y="16920"/>
                  </a:cubicBezTo>
                  <a:cubicBezTo>
                    <a:pt x="2040" y="19440"/>
                    <a:pt x="4200" y="20520"/>
                    <a:pt x="6630" y="21060"/>
                  </a:cubicBezTo>
                  <a:cubicBezTo>
                    <a:pt x="9060" y="21600"/>
                    <a:pt x="11760" y="21600"/>
                    <a:pt x="14460" y="19620"/>
                  </a:cubicBezTo>
                  <a:cubicBezTo>
                    <a:pt x="17160" y="17640"/>
                    <a:pt x="19860" y="13680"/>
                    <a:pt x="20670" y="10800"/>
                  </a:cubicBezTo>
                  <a:cubicBezTo>
                    <a:pt x="21480" y="7920"/>
                    <a:pt x="20400" y="6120"/>
                    <a:pt x="18780" y="4680"/>
                  </a:cubicBezTo>
                  <a:cubicBezTo>
                    <a:pt x="17160" y="3240"/>
                    <a:pt x="15000" y="2160"/>
                    <a:pt x="13380" y="2520"/>
                  </a:cubicBezTo>
                  <a:cubicBezTo>
                    <a:pt x="11760" y="2880"/>
                    <a:pt x="10680" y="4680"/>
                    <a:pt x="9600" y="64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" name="Line"/>
            <p:cNvSpPr/>
            <p:nvPr/>
          </p:nvSpPr>
          <p:spPr>
            <a:xfrm>
              <a:off x="2725602" y="6674981"/>
              <a:ext cx="110952" cy="14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6" h="21342" fill="norm" stroke="1" extrusionOk="0">
                  <a:moveTo>
                    <a:pt x="10334" y="7301"/>
                  </a:moveTo>
                  <a:cubicBezTo>
                    <a:pt x="8370" y="6693"/>
                    <a:pt x="6406" y="6085"/>
                    <a:pt x="4639" y="6541"/>
                  </a:cubicBezTo>
                  <a:cubicBezTo>
                    <a:pt x="2872" y="6997"/>
                    <a:pt x="1301" y="8518"/>
                    <a:pt x="515" y="10496"/>
                  </a:cubicBezTo>
                  <a:cubicBezTo>
                    <a:pt x="-270" y="12473"/>
                    <a:pt x="-270" y="14907"/>
                    <a:pt x="1301" y="17037"/>
                  </a:cubicBezTo>
                  <a:cubicBezTo>
                    <a:pt x="2872" y="19166"/>
                    <a:pt x="6014" y="20992"/>
                    <a:pt x="9352" y="21296"/>
                  </a:cubicBezTo>
                  <a:cubicBezTo>
                    <a:pt x="12690" y="21600"/>
                    <a:pt x="16225" y="20383"/>
                    <a:pt x="18385" y="18254"/>
                  </a:cubicBezTo>
                  <a:cubicBezTo>
                    <a:pt x="20545" y="16124"/>
                    <a:pt x="21330" y="13082"/>
                    <a:pt x="19759" y="9887"/>
                  </a:cubicBezTo>
                  <a:cubicBezTo>
                    <a:pt x="18188" y="6693"/>
                    <a:pt x="14261" y="3346"/>
                    <a:pt x="1033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" name="Line"/>
            <p:cNvSpPr/>
            <p:nvPr/>
          </p:nvSpPr>
          <p:spPr>
            <a:xfrm>
              <a:off x="3041650" y="6465431"/>
              <a:ext cx="165101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85" y="4145"/>
                    <a:pt x="9969" y="8291"/>
                    <a:pt x="13569" y="11891"/>
                  </a:cubicBezTo>
                  <a:cubicBezTo>
                    <a:pt x="17169" y="15491"/>
                    <a:pt x="19385" y="1854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" name="Line"/>
            <p:cNvSpPr/>
            <p:nvPr/>
          </p:nvSpPr>
          <p:spPr>
            <a:xfrm>
              <a:off x="3095806" y="6452731"/>
              <a:ext cx="104595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600" fill="norm" stroke="1" extrusionOk="0">
                  <a:moveTo>
                    <a:pt x="21347" y="0"/>
                  </a:moveTo>
                  <a:cubicBezTo>
                    <a:pt x="15299" y="5684"/>
                    <a:pt x="9251" y="11368"/>
                    <a:pt x="5579" y="14874"/>
                  </a:cubicBezTo>
                  <a:cubicBezTo>
                    <a:pt x="1907" y="18379"/>
                    <a:pt x="611" y="19705"/>
                    <a:pt x="179" y="20463"/>
                  </a:cubicBezTo>
                  <a:cubicBezTo>
                    <a:pt x="-253" y="21221"/>
                    <a:pt x="179" y="21411"/>
                    <a:pt x="61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" name="Line"/>
            <p:cNvSpPr/>
            <p:nvPr/>
          </p:nvSpPr>
          <p:spPr>
            <a:xfrm>
              <a:off x="3625850" y="6179681"/>
              <a:ext cx="6351" cy="43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3130"/>
                    <a:pt x="14400" y="6261"/>
                    <a:pt x="18000" y="9861"/>
                  </a:cubicBezTo>
                  <a:cubicBezTo>
                    <a:pt x="21600" y="13461"/>
                    <a:pt x="21600" y="1753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" name="Line"/>
            <p:cNvSpPr/>
            <p:nvPr/>
          </p:nvSpPr>
          <p:spPr>
            <a:xfrm>
              <a:off x="3755743" y="6281281"/>
              <a:ext cx="9808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4902"/>
                    <a:pt x="2735" y="9804"/>
                    <a:pt x="575" y="13404"/>
                  </a:cubicBezTo>
                  <a:cubicBezTo>
                    <a:pt x="-1585" y="17004"/>
                    <a:pt x="2735" y="19302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" name="Line"/>
            <p:cNvSpPr/>
            <p:nvPr/>
          </p:nvSpPr>
          <p:spPr>
            <a:xfrm>
              <a:off x="3727450" y="6272506"/>
              <a:ext cx="205582" cy="31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479" fill="norm" stroke="1" extrusionOk="0">
                  <a:moveTo>
                    <a:pt x="0" y="1868"/>
                  </a:moveTo>
                  <a:cubicBezTo>
                    <a:pt x="2836" y="1016"/>
                    <a:pt x="5673" y="163"/>
                    <a:pt x="8400" y="21"/>
                  </a:cubicBezTo>
                  <a:cubicBezTo>
                    <a:pt x="11127" y="-121"/>
                    <a:pt x="13745" y="447"/>
                    <a:pt x="16036" y="2366"/>
                  </a:cubicBezTo>
                  <a:cubicBezTo>
                    <a:pt x="18327" y="4284"/>
                    <a:pt x="20291" y="7553"/>
                    <a:pt x="20945" y="10395"/>
                  </a:cubicBezTo>
                  <a:cubicBezTo>
                    <a:pt x="21600" y="13237"/>
                    <a:pt x="20945" y="15653"/>
                    <a:pt x="18982" y="17358"/>
                  </a:cubicBezTo>
                  <a:cubicBezTo>
                    <a:pt x="17018" y="19063"/>
                    <a:pt x="13745" y="20058"/>
                    <a:pt x="11345" y="20555"/>
                  </a:cubicBezTo>
                  <a:cubicBezTo>
                    <a:pt x="8945" y="21053"/>
                    <a:pt x="7418" y="21053"/>
                    <a:pt x="6109" y="21053"/>
                  </a:cubicBezTo>
                  <a:cubicBezTo>
                    <a:pt x="4800" y="21053"/>
                    <a:pt x="3709" y="21053"/>
                    <a:pt x="3818" y="21124"/>
                  </a:cubicBezTo>
                  <a:cubicBezTo>
                    <a:pt x="3927" y="21195"/>
                    <a:pt x="5236" y="21337"/>
                    <a:pt x="6545" y="214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" name="Line"/>
            <p:cNvSpPr/>
            <p:nvPr/>
          </p:nvSpPr>
          <p:spPr>
            <a:xfrm>
              <a:off x="4044950" y="6224131"/>
              <a:ext cx="25503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9" h="21600" fill="norm" stroke="1" extrusionOk="0">
                  <a:moveTo>
                    <a:pt x="0" y="0"/>
                  </a:moveTo>
                  <a:cubicBezTo>
                    <a:pt x="8308" y="3323"/>
                    <a:pt x="16615" y="6646"/>
                    <a:pt x="19108" y="9900"/>
                  </a:cubicBezTo>
                  <a:cubicBezTo>
                    <a:pt x="21600" y="13154"/>
                    <a:pt x="18277" y="16338"/>
                    <a:pt x="17446" y="18277"/>
                  </a:cubicBezTo>
                  <a:cubicBezTo>
                    <a:pt x="16615" y="20215"/>
                    <a:pt x="18277" y="20908"/>
                    <a:pt x="1993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" name="Line"/>
            <p:cNvSpPr/>
            <p:nvPr/>
          </p:nvSpPr>
          <p:spPr>
            <a:xfrm>
              <a:off x="4146550" y="6103987"/>
              <a:ext cx="127001" cy="850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fill="norm" stroke="1" extrusionOk="0">
                  <a:moveTo>
                    <a:pt x="0" y="632"/>
                  </a:moveTo>
                  <a:cubicBezTo>
                    <a:pt x="1440" y="471"/>
                    <a:pt x="2880" y="309"/>
                    <a:pt x="5400" y="202"/>
                  </a:cubicBezTo>
                  <a:cubicBezTo>
                    <a:pt x="7920" y="94"/>
                    <a:pt x="11520" y="41"/>
                    <a:pt x="14400" y="14"/>
                  </a:cubicBezTo>
                  <a:cubicBezTo>
                    <a:pt x="17280" y="-13"/>
                    <a:pt x="19440" y="-13"/>
                    <a:pt x="20520" y="121"/>
                  </a:cubicBezTo>
                  <a:cubicBezTo>
                    <a:pt x="21600" y="256"/>
                    <a:pt x="21600" y="524"/>
                    <a:pt x="21600" y="1599"/>
                  </a:cubicBezTo>
                  <a:cubicBezTo>
                    <a:pt x="21600" y="2674"/>
                    <a:pt x="21600" y="4554"/>
                    <a:pt x="20700" y="6488"/>
                  </a:cubicBezTo>
                  <a:cubicBezTo>
                    <a:pt x="19800" y="8423"/>
                    <a:pt x="18000" y="10411"/>
                    <a:pt x="16560" y="12184"/>
                  </a:cubicBezTo>
                  <a:cubicBezTo>
                    <a:pt x="15120" y="13957"/>
                    <a:pt x="14040" y="15515"/>
                    <a:pt x="13140" y="16886"/>
                  </a:cubicBezTo>
                  <a:cubicBezTo>
                    <a:pt x="12240" y="18256"/>
                    <a:pt x="11520" y="19438"/>
                    <a:pt x="10620" y="20190"/>
                  </a:cubicBezTo>
                  <a:cubicBezTo>
                    <a:pt x="9720" y="20942"/>
                    <a:pt x="8640" y="21265"/>
                    <a:pt x="7560" y="215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" name="Line"/>
            <p:cNvSpPr/>
            <p:nvPr/>
          </p:nvSpPr>
          <p:spPr>
            <a:xfrm>
              <a:off x="4940031" y="6330558"/>
              <a:ext cx="111266" cy="236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1355" fill="norm" stroke="1" extrusionOk="0">
                  <a:moveTo>
                    <a:pt x="20079" y="3005"/>
                  </a:moveTo>
                  <a:cubicBezTo>
                    <a:pt x="18901" y="2049"/>
                    <a:pt x="17722" y="1093"/>
                    <a:pt x="14973" y="520"/>
                  </a:cubicBezTo>
                  <a:cubicBezTo>
                    <a:pt x="12224" y="-54"/>
                    <a:pt x="7904" y="-245"/>
                    <a:pt x="4762" y="424"/>
                  </a:cubicBezTo>
                  <a:cubicBezTo>
                    <a:pt x="1621" y="1093"/>
                    <a:pt x="-343" y="2622"/>
                    <a:pt x="50" y="4151"/>
                  </a:cubicBezTo>
                  <a:cubicBezTo>
                    <a:pt x="442" y="5681"/>
                    <a:pt x="3192" y="7210"/>
                    <a:pt x="7119" y="9408"/>
                  </a:cubicBezTo>
                  <a:cubicBezTo>
                    <a:pt x="11046" y="11606"/>
                    <a:pt x="16152" y="14474"/>
                    <a:pt x="18704" y="16385"/>
                  </a:cubicBezTo>
                  <a:cubicBezTo>
                    <a:pt x="21257" y="18297"/>
                    <a:pt x="21257" y="19252"/>
                    <a:pt x="18901" y="20017"/>
                  </a:cubicBezTo>
                  <a:cubicBezTo>
                    <a:pt x="16544" y="20782"/>
                    <a:pt x="11832" y="21355"/>
                    <a:pt x="8493" y="21355"/>
                  </a:cubicBezTo>
                  <a:cubicBezTo>
                    <a:pt x="5155" y="21355"/>
                    <a:pt x="3192" y="20782"/>
                    <a:pt x="2995" y="20208"/>
                  </a:cubicBezTo>
                  <a:cubicBezTo>
                    <a:pt x="2799" y="19635"/>
                    <a:pt x="4370" y="19061"/>
                    <a:pt x="5941" y="184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" name="Line"/>
            <p:cNvSpPr/>
            <p:nvPr/>
          </p:nvSpPr>
          <p:spPr>
            <a:xfrm>
              <a:off x="5093598" y="6389307"/>
              <a:ext cx="206536" cy="184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346" fill="norm" stroke="1" extrusionOk="0">
                  <a:moveTo>
                    <a:pt x="5857" y="728"/>
                  </a:moveTo>
                  <a:cubicBezTo>
                    <a:pt x="5196" y="1710"/>
                    <a:pt x="4535" y="2691"/>
                    <a:pt x="3763" y="5637"/>
                  </a:cubicBezTo>
                  <a:cubicBezTo>
                    <a:pt x="2992" y="8582"/>
                    <a:pt x="2110" y="13491"/>
                    <a:pt x="1449" y="16560"/>
                  </a:cubicBezTo>
                  <a:cubicBezTo>
                    <a:pt x="788" y="19628"/>
                    <a:pt x="347" y="20855"/>
                    <a:pt x="126" y="20732"/>
                  </a:cubicBezTo>
                  <a:cubicBezTo>
                    <a:pt x="-94" y="20610"/>
                    <a:pt x="-94" y="19137"/>
                    <a:pt x="677" y="15823"/>
                  </a:cubicBezTo>
                  <a:cubicBezTo>
                    <a:pt x="1449" y="12510"/>
                    <a:pt x="2992" y="7355"/>
                    <a:pt x="4204" y="4287"/>
                  </a:cubicBezTo>
                  <a:cubicBezTo>
                    <a:pt x="5416" y="1219"/>
                    <a:pt x="6298" y="237"/>
                    <a:pt x="7069" y="237"/>
                  </a:cubicBezTo>
                  <a:cubicBezTo>
                    <a:pt x="7841" y="237"/>
                    <a:pt x="8502" y="1219"/>
                    <a:pt x="9053" y="2937"/>
                  </a:cubicBezTo>
                  <a:cubicBezTo>
                    <a:pt x="9604" y="4655"/>
                    <a:pt x="10045" y="7110"/>
                    <a:pt x="10375" y="9073"/>
                  </a:cubicBezTo>
                  <a:cubicBezTo>
                    <a:pt x="10706" y="11037"/>
                    <a:pt x="10926" y="12510"/>
                    <a:pt x="11257" y="12632"/>
                  </a:cubicBezTo>
                  <a:cubicBezTo>
                    <a:pt x="11588" y="12755"/>
                    <a:pt x="12028" y="11528"/>
                    <a:pt x="13130" y="9319"/>
                  </a:cubicBezTo>
                  <a:cubicBezTo>
                    <a:pt x="14233" y="7110"/>
                    <a:pt x="15996" y="3919"/>
                    <a:pt x="17428" y="2078"/>
                  </a:cubicBezTo>
                  <a:cubicBezTo>
                    <a:pt x="18861" y="237"/>
                    <a:pt x="19963" y="-254"/>
                    <a:pt x="20624" y="114"/>
                  </a:cubicBezTo>
                  <a:cubicBezTo>
                    <a:pt x="21286" y="482"/>
                    <a:pt x="21506" y="1710"/>
                    <a:pt x="21506" y="4532"/>
                  </a:cubicBezTo>
                  <a:cubicBezTo>
                    <a:pt x="21506" y="7355"/>
                    <a:pt x="21286" y="11773"/>
                    <a:pt x="21175" y="14841"/>
                  </a:cubicBezTo>
                  <a:cubicBezTo>
                    <a:pt x="21065" y="17910"/>
                    <a:pt x="21065" y="19628"/>
                    <a:pt x="21065" y="213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" name="Line"/>
            <p:cNvSpPr/>
            <p:nvPr/>
          </p:nvSpPr>
          <p:spPr>
            <a:xfrm>
              <a:off x="5363856" y="6209009"/>
              <a:ext cx="623105" cy="375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2" h="21387" fill="norm" stroke="1" extrusionOk="0">
                  <a:moveTo>
                    <a:pt x="4224" y="12447"/>
                  </a:moveTo>
                  <a:cubicBezTo>
                    <a:pt x="3933" y="12085"/>
                    <a:pt x="3641" y="11723"/>
                    <a:pt x="2984" y="12266"/>
                  </a:cubicBezTo>
                  <a:cubicBezTo>
                    <a:pt x="2327" y="12809"/>
                    <a:pt x="1305" y="14257"/>
                    <a:pt x="758" y="15282"/>
                  </a:cubicBezTo>
                  <a:cubicBezTo>
                    <a:pt x="211" y="16308"/>
                    <a:pt x="138" y="16912"/>
                    <a:pt x="65" y="17515"/>
                  </a:cubicBezTo>
                  <a:cubicBezTo>
                    <a:pt x="-8" y="18118"/>
                    <a:pt x="-81" y="18722"/>
                    <a:pt x="211" y="19144"/>
                  </a:cubicBezTo>
                  <a:cubicBezTo>
                    <a:pt x="503" y="19566"/>
                    <a:pt x="1160" y="19808"/>
                    <a:pt x="1707" y="19446"/>
                  </a:cubicBezTo>
                  <a:cubicBezTo>
                    <a:pt x="2254" y="19084"/>
                    <a:pt x="2692" y="18118"/>
                    <a:pt x="3057" y="17093"/>
                  </a:cubicBezTo>
                  <a:cubicBezTo>
                    <a:pt x="3422" y="16067"/>
                    <a:pt x="3714" y="14981"/>
                    <a:pt x="3823" y="14739"/>
                  </a:cubicBezTo>
                  <a:cubicBezTo>
                    <a:pt x="3933" y="14498"/>
                    <a:pt x="3860" y="15101"/>
                    <a:pt x="3750" y="16006"/>
                  </a:cubicBezTo>
                  <a:cubicBezTo>
                    <a:pt x="3641" y="16912"/>
                    <a:pt x="3495" y="18118"/>
                    <a:pt x="3422" y="19084"/>
                  </a:cubicBezTo>
                  <a:cubicBezTo>
                    <a:pt x="3349" y="20049"/>
                    <a:pt x="3349" y="20773"/>
                    <a:pt x="3531" y="21135"/>
                  </a:cubicBezTo>
                  <a:cubicBezTo>
                    <a:pt x="3714" y="21497"/>
                    <a:pt x="4078" y="21497"/>
                    <a:pt x="4553" y="20954"/>
                  </a:cubicBezTo>
                  <a:cubicBezTo>
                    <a:pt x="5027" y="20411"/>
                    <a:pt x="5611" y="19325"/>
                    <a:pt x="6414" y="16791"/>
                  </a:cubicBezTo>
                  <a:cubicBezTo>
                    <a:pt x="7216" y="14257"/>
                    <a:pt x="8238" y="10275"/>
                    <a:pt x="8895" y="7801"/>
                  </a:cubicBezTo>
                  <a:cubicBezTo>
                    <a:pt x="9551" y="5327"/>
                    <a:pt x="9843" y="4362"/>
                    <a:pt x="10099" y="3276"/>
                  </a:cubicBezTo>
                  <a:cubicBezTo>
                    <a:pt x="10354" y="2190"/>
                    <a:pt x="10573" y="983"/>
                    <a:pt x="10573" y="802"/>
                  </a:cubicBezTo>
                  <a:cubicBezTo>
                    <a:pt x="10573" y="621"/>
                    <a:pt x="10354" y="1466"/>
                    <a:pt x="9843" y="3638"/>
                  </a:cubicBezTo>
                  <a:cubicBezTo>
                    <a:pt x="9333" y="5810"/>
                    <a:pt x="8530" y="9309"/>
                    <a:pt x="8055" y="12024"/>
                  </a:cubicBezTo>
                  <a:cubicBezTo>
                    <a:pt x="7581" y="14739"/>
                    <a:pt x="7435" y="16670"/>
                    <a:pt x="7362" y="17937"/>
                  </a:cubicBezTo>
                  <a:cubicBezTo>
                    <a:pt x="7289" y="19204"/>
                    <a:pt x="7289" y="19808"/>
                    <a:pt x="7472" y="20049"/>
                  </a:cubicBezTo>
                  <a:cubicBezTo>
                    <a:pt x="7654" y="20290"/>
                    <a:pt x="8019" y="20170"/>
                    <a:pt x="8676" y="19204"/>
                  </a:cubicBezTo>
                  <a:cubicBezTo>
                    <a:pt x="9333" y="18239"/>
                    <a:pt x="10281" y="16429"/>
                    <a:pt x="11412" y="13653"/>
                  </a:cubicBezTo>
                  <a:cubicBezTo>
                    <a:pt x="12543" y="10878"/>
                    <a:pt x="13857" y="7137"/>
                    <a:pt x="14623" y="4965"/>
                  </a:cubicBezTo>
                  <a:cubicBezTo>
                    <a:pt x="15389" y="2793"/>
                    <a:pt x="15608" y="2190"/>
                    <a:pt x="15754" y="1526"/>
                  </a:cubicBezTo>
                  <a:cubicBezTo>
                    <a:pt x="15900" y="862"/>
                    <a:pt x="15973" y="138"/>
                    <a:pt x="15900" y="18"/>
                  </a:cubicBezTo>
                  <a:cubicBezTo>
                    <a:pt x="15827" y="-103"/>
                    <a:pt x="15608" y="380"/>
                    <a:pt x="15061" y="2190"/>
                  </a:cubicBezTo>
                  <a:cubicBezTo>
                    <a:pt x="14514" y="4000"/>
                    <a:pt x="13638" y="7137"/>
                    <a:pt x="13091" y="9973"/>
                  </a:cubicBezTo>
                  <a:cubicBezTo>
                    <a:pt x="12543" y="12809"/>
                    <a:pt x="12324" y="15343"/>
                    <a:pt x="12251" y="16912"/>
                  </a:cubicBezTo>
                  <a:cubicBezTo>
                    <a:pt x="12178" y="18480"/>
                    <a:pt x="12251" y="19084"/>
                    <a:pt x="12470" y="19446"/>
                  </a:cubicBezTo>
                  <a:cubicBezTo>
                    <a:pt x="12689" y="19808"/>
                    <a:pt x="13054" y="19928"/>
                    <a:pt x="13565" y="19566"/>
                  </a:cubicBezTo>
                  <a:cubicBezTo>
                    <a:pt x="14076" y="19204"/>
                    <a:pt x="14733" y="18360"/>
                    <a:pt x="15243" y="17274"/>
                  </a:cubicBezTo>
                  <a:cubicBezTo>
                    <a:pt x="15754" y="16188"/>
                    <a:pt x="16119" y="14860"/>
                    <a:pt x="16374" y="13895"/>
                  </a:cubicBezTo>
                  <a:cubicBezTo>
                    <a:pt x="16630" y="12929"/>
                    <a:pt x="16776" y="12326"/>
                    <a:pt x="16739" y="11783"/>
                  </a:cubicBezTo>
                  <a:cubicBezTo>
                    <a:pt x="16703" y="11240"/>
                    <a:pt x="16484" y="10757"/>
                    <a:pt x="16228" y="10757"/>
                  </a:cubicBezTo>
                  <a:cubicBezTo>
                    <a:pt x="15973" y="10757"/>
                    <a:pt x="15681" y="11240"/>
                    <a:pt x="15426" y="12205"/>
                  </a:cubicBezTo>
                  <a:cubicBezTo>
                    <a:pt x="15170" y="13171"/>
                    <a:pt x="14951" y="14619"/>
                    <a:pt x="14842" y="15644"/>
                  </a:cubicBezTo>
                  <a:cubicBezTo>
                    <a:pt x="14733" y="16670"/>
                    <a:pt x="14733" y="17274"/>
                    <a:pt x="14878" y="17756"/>
                  </a:cubicBezTo>
                  <a:cubicBezTo>
                    <a:pt x="15024" y="18239"/>
                    <a:pt x="15316" y="18601"/>
                    <a:pt x="15645" y="18722"/>
                  </a:cubicBezTo>
                  <a:cubicBezTo>
                    <a:pt x="15973" y="18842"/>
                    <a:pt x="16338" y="18722"/>
                    <a:pt x="17068" y="17636"/>
                  </a:cubicBezTo>
                  <a:cubicBezTo>
                    <a:pt x="17797" y="16550"/>
                    <a:pt x="18892" y="14498"/>
                    <a:pt x="19512" y="13110"/>
                  </a:cubicBezTo>
                  <a:cubicBezTo>
                    <a:pt x="20133" y="11723"/>
                    <a:pt x="20278" y="10999"/>
                    <a:pt x="20315" y="10275"/>
                  </a:cubicBezTo>
                  <a:cubicBezTo>
                    <a:pt x="20351" y="9551"/>
                    <a:pt x="20278" y="8827"/>
                    <a:pt x="20205" y="8766"/>
                  </a:cubicBezTo>
                  <a:cubicBezTo>
                    <a:pt x="20133" y="8706"/>
                    <a:pt x="20060" y="9309"/>
                    <a:pt x="20169" y="10516"/>
                  </a:cubicBezTo>
                  <a:cubicBezTo>
                    <a:pt x="20278" y="11723"/>
                    <a:pt x="20570" y="13533"/>
                    <a:pt x="20826" y="14860"/>
                  </a:cubicBezTo>
                  <a:cubicBezTo>
                    <a:pt x="21081" y="16188"/>
                    <a:pt x="21300" y="17032"/>
                    <a:pt x="21410" y="17817"/>
                  </a:cubicBezTo>
                  <a:cubicBezTo>
                    <a:pt x="21519" y="18601"/>
                    <a:pt x="21519" y="19325"/>
                    <a:pt x="21300" y="19808"/>
                  </a:cubicBezTo>
                  <a:cubicBezTo>
                    <a:pt x="21081" y="20290"/>
                    <a:pt x="20643" y="20532"/>
                    <a:pt x="20315" y="20411"/>
                  </a:cubicBezTo>
                  <a:cubicBezTo>
                    <a:pt x="19987" y="20290"/>
                    <a:pt x="19768" y="19808"/>
                    <a:pt x="19695" y="19084"/>
                  </a:cubicBezTo>
                  <a:cubicBezTo>
                    <a:pt x="19622" y="18360"/>
                    <a:pt x="19695" y="17394"/>
                    <a:pt x="19768" y="164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" name="Line"/>
            <p:cNvSpPr/>
            <p:nvPr/>
          </p:nvSpPr>
          <p:spPr>
            <a:xfrm>
              <a:off x="6081047" y="6084431"/>
              <a:ext cx="141954" cy="509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502" fill="norm" stroke="1" extrusionOk="0">
                  <a:moveTo>
                    <a:pt x="21303" y="0"/>
                  </a:moveTo>
                  <a:cubicBezTo>
                    <a:pt x="17809" y="2231"/>
                    <a:pt x="14315" y="4463"/>
                    <a:pt x="11456" y="7007"/>
                  </a:cubicBezTo>
                  <a:cubicBezTo>
                    <a:pt x="8597" y="9550"/>
                    <a:pt x="6374" y="12407"/>
                    <a:pt x="4627" y="14683"/>
                  </a:cubicBezTo>
                  <a:cubicBezTo>
                    <a:pt x="2879" y="16959"/>
                    <a:pt x="1609" y="18655"/>
                    <a:pt x="815" y="19726"/>
                  </a:cubicBezTo>
                  <a:cubicBezTo>
                    <a:pt x="21" y="20797"/>
                    <a:pt x="-297" y="21243"/>
                    <a:pt x="338" y="21421"/>
                  </a:cubicBezTo>
                  <a:cubicBezTo>
                    <a:pt x="974" y="21600"/>
                    <a:pt x="2562" y="21511"/>
                    <a:pt x="4150" y="20841"/>
                  </a:cubicBezTo>
                  <a:cubicBezTo>
                    <a:pt x="5738" y="20172"/>
                    <a:pt x="7327" y="18922"/>
                    <a:pt x="8915" y="176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" name="Line"/>
            <p:cNvSpPr/>
            <p:nvPr/>
          </p:nvSpPr>
          <p:spPr>
            <a:xfrm>
              <a:off x="6089650" y="6370181"/>
              <a:ext cx="1714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" name="Line"/>
            <p:cNvSpPr/>
            <p:nvPr/>
          </p:nvSpPr>
          <p:spPr>
            <a:xfrm>
              <a:off x="6609133" y="6178552"/>
              <a:ext cx="420318" cy="430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454" fill="norm" stroke="1" extrusionOk="0">
                  <a:moveTo>
                    <a:pt x="63" y="15861"/>
                  </a:moveTo>
                  <a:cubicBezTo>
                    <a:pt x="1474" y="14491"/>
                    <a:pt x="2885" y="13122"/>
                    <a:pt x="3644" y="12068"/>
                  </a:cubicBezTo>
                  <a:cubicBezTo>
                    <a:pt x="4404" y="11014"/>
                    <a:pt x="4513" y="10277"/>
                    <a:pt x="4296" y="9961"/>
                  </a:cubicBezTo>
                  <a:cubicBezTo>
                    <a:pt x="4079" y="9645"/>
                    <a:pt x="3536" y="9750"/>
                    <a:pt x="2830" y="10488"/>
                  </a:cubicBezTo>
                  <a:cubicBezTo>
                    <a:pt x="2125" y="11225"/>
                    <a:pt x="1257" y="12595"/>
                    <a:pt x="714" y="14333"/>
                  </a:cubicBezTo>
                  <a:cubicBezTo>
                    <a:pt x="171" y="16072"/>
                    <a:pt x="-46" y="18179"/>
                    <a:pt x="8" y="19444"/>
                  </a:cubicBezTo>
                  <a:cubicBezTo>
                    <a:pt x="63" y="20708"/>
                    <a:pt x="388" y="21130"/>
                    <a:pt x="877" y="21340"/>
                  </a:cubicBezTo>
                  <a:cubicBezTo>
                    <a:pt x="1365" y="21551"/>
                    <a:pt x="2016" y="21551"/>
                    <a:pt x="3373" y="20603"/>
                  </a:cubicBezTo>
                  <a:cubicBezTo>
                    <a:pt x="4730" y="19654"/>
                    <a:pt x="6792" y="17758"/>
                    <a:pt x="8746" y="15018"/>
                  </a:cubicBezTo>
                  <a:cubicBezTo>
                    <a:pt x="10700" y="12279"/>
                    <a:pt x="12545" y="8696"/>
                    <a:pt x="13685" y="6273"/>
                  </a:cubicBezTo>
                  <a:cubicBezTo>
                    <a:pt x="14824" y="3850"/>
                    <a:pt x="15259" y="2585"/>
                    <a:pt x="15476" y="1637"/>
                  </a:cubicBezTo>
                  <a:cubicBezTo>
                    <a:pt x="15693" y="689"/>
                    <a:pt x="15693" y="56"/>
                    <a:pt x="15530" y="4"/>
                  </a:cubicBezTo>
                  <a:cubicBezTo>
                    <a:pt x="15367" y="-49"/>
                    <a:pt x="15041" y="478"/>
                    <a:pt x="14282" y="2427"/>
                  </a:cubicBezTo>
                  <a:cubicBezTo>
                    <a:pt x="13522" y="4376"/>
                    <a:pt x="12328" y="7748"/>
                    <a:pt x="11460" y="10698"/>
                  </a:cubicBezTo>
                  <a:cubicBezTo>
                    <a:pt x="10591" y="13649"/>
                    <a:pt x="10048" y="16177"/>
                    <a:pt x="9777" y="17705"/>
                  </a:cubicBezTo>
                  <a:cubicBezTo>
                    <a:pt x="9506" y="19233"/>
                    <a:pt x="9506" y="19760"/>
                    <a:pt x="9777" y="20076"/>
                  </a:cubicBezTo>
                  <a:cubicBezTo>
                    <a:pt x="10048" y="20392"/>
                    <a:pt x="10591" y="20497"/>
                    <a:pt x="11731" y="19971"/>
                  </a:cubicBezTo>
                  <a:cubicBezTo>
                    <a:pt x="12871" y="19444"/>
                    <a:pt x="14607" y="18285"/>
                    <a:pt x="15856" y="17126"/>
                  </a:cubicBezTo>
                  <a:cubicBezTo>
                    <a:pt x="17104" y="15967"/>
                    <a:pt x="17864" y="14808"/>
                    <a:pt x="18298" y="13965"/>
                  </a:cubicBezTo>
                  <a:cubicBezTo>
                    <a:pt x="18732" y="13122"/>
                    <a:pt x="18840" y="12595"/>
                    <a:pt x="18678" y="12173"/>
                  </a:cubicBezTo>
                  <a:cubicBezTo>
                    <a:pt x="18515" y="11752"/>
                    <a:pt x="18081" y="11436"/>
                    <a:pt x="17484" y="11699"/>
                  </a:cubicBezTo>
                  <a:cubicBezTo>
                    <a:pt x="16887" y="11963"/>
                    <a:pt x="16127" y="12806"/>
                    <a:pt x="15584" y="13965"/>
                  </a:cubicBezTo>
                  <a:cubicBezTo>
                    <a:pt x="15041" y="15124"/>
                    <a:pt x="14716" y="16599"/>
                    <a:pt x="14553" y="17600"/>
                  </a:cubicBezTo>
                  <a:cubicBezTo>
                    <a:pt x="14390" y="18601"/>
                    <a:pt x="14390" y="19128"/>
                    <a:pt x="14933" y="19549"/>
                  </a:cubicBezTo>
                  <a:cubicBezTo>
                    <a:pt x="15476" y="19971"/>
                    <a:pt x="16561" y="20287"/>
                    <a:pt x="17755" y="19971"/>
                  </a:cubicBezTo>
                  <a:cubicBezTo>
                    <a:pt x="18949" y="19654"/>
                    <a:pt x="20251" y="18706"/>
                    <a:pt x="21554" y="177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" name="Line"/>
            <p:cNvSpPr/>
            <p:nvPr/>
          </p:nvSpPr>
          <p:spPr>
            <a:xfrm>
              <a:off x="7040033" y="6420960"/>
              <a:ext cx="501915" cy="189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217" fill="norm" stroke="1" extrusionOk="0">
                  <a:moveTo>
                    <a:pt x="908" y="7123"/>
                  </a:moveTo>
                  <a:cubicBezTo>
                    <a:pt x="1089" y="5936"/>
                    <a:pt x="1271" y="4750"/>
                    <a:pt x="1271" y="4868"/>
                  </a:cubicBezTo>
                  <a:cubicBezTo>
                    <a:pt x="1271" y="4987"/>
                    <a:pt x="1089" y="6411"/>
                    <a:pt x="908" y="8666"/>
                  </a:cubicBezTo>
                  <a:cubicBezTo>
                    <a:pt x="726" y="10921"/>
                    <a:pt x="545" y="14007"/>
                    <a:pt x="363" y="16380"/>
                  </a:cubicBezTo>
                  <a:cubicBezTo>
                    <a:pt x="182" y="18754"/>
                    <a:pt x="0" y="20416"/>
                    <a:pt x="0" y="20534"/>
                  </a:cubicBezTo>
                  <a:cubicBezTo>
                    <a:pt x="0" y="20653"/>
                    <a:pt x="182" y="19229"/>
                    <a:pt x="726" y="16974"/>
                  </a:cubicBezTo>
                  <a:cubicBezTo>
                    <a:pt x="1271" y="14719"/>
                    <a:pt x="2178" y="11633"/>
                    <a:pt x="2813" y="9616"/>
                  </a:cubicBezTo>
                  <a:cubicBezTo>
                    <a:pt x="3449" y="7598"/>
                    <a:pt x="3812" y="6649"/>
                    <a:pt x="4039" y="6767"/>
                  </a:cubicBezTo>
                  <a:cubicBezTo>
                    <a:pt x="4266" y="6886"/>
                    <a:pt x="4356" y="8073"/>
                    <a:pt x="4266" y="9497"/>
                  </a:cubicBezTo>
                  <a:cubicBezTo>
                    <a:pt x="4175" y="10921"/>
                    <a:pt x="3903" y="12583"/>
                    <a:pt x="3903" y="12820"/>
                  </a:cubicBezTo>
                  <a:cubicBezTo>
                    <a:pt x="3903" y="13057"/>
                    <a:pt x="4175" y="11870"/>
                    <a:pt x="4719" y="9972"/>
                  </a:cubicBezTo>
                  <a:cubicBezTo>
                    <a:pt x="5264" y="8073"/>
                    <a:pt x="6081" y="5462"/>
                    <a:pt x="6716" y="3681"/>
                  </a:cubicBezTo>
                  <a:cubicBezTo>
                    <a:pt x="7351" y="1901"/>
                    <a:pt x="7805" y="952"/>
                    <a:pt x="8259" y="477"/>
                  </a:cubicBezTo>
                  <a:cubicBezTo>
                    <a:pt x="8713" y="2"/>
                    <a:pt x="9166" y="2"/>
                    <a:pt x="9439" y="596"/>
                  </a:cubicBezTo>
                  <a:cubicBezTo>
                    <a:pt x="9711" y="1189"/>
                    <a:pt x="9802" y="2376"/>
                    <a:pt x="9439" y="4987"/>
                  </a:cubicBezTo>
                  <a:cubicBezTo>
                    <a:pt x="9076" y="7598"/>
                    <a:pt x="8259" y="11633"/>
                    <a:pt x="7760" y="14481"/>
                  </a:cubicBezTo>
                  <a:cubicBezTo>
                    <a:pt x="7261" y="17330"/>
                    <a:pt x="7079" y="18991"/>
                    <a:pt x="7261" y="19466"/>
                  </a:cubicBezTo>
                  <a:cubicBezTo>
                    <a:pt x="7442" y="19941"/>
                    <a:pt x="7987" y="19229"/>
                    <a:pt x="8894" y="16974"/>
                  </a:cubicBezTo>
                  <a:cubicBezTo>
                    <a:pt x="9802" y="14719"/>
                    <a:pt x="11072" y="10921"/>
                    <a:pt x="11798" y="8429"/>
                  </a:cubicBezTo>
                  <a:cubicBezTo>
                    <a:pt x="12524" y="5936"/>
                    <a:pt x="12706" y="4750"/>
                    <a:pt x="12570" y="4275"/>
                  </a:cubicBezTo>
                  <a:cubicBezTo>
                    <a:pt x="12434" y="3800"/>
                    <a:pt x="11980" y="4038"/>
                    <a:pt x="11481" y="5462"/>
                  </a:cubicBezTo>
                  <a:cubicBezTo>
                    <a:pt x="10982" y="6886"/>
                    <a:pt x="10437" y="9497"/>
                    <a:pt x="10119" y="11752"/>
                  </a:cubicBezTo>
                  <a:cubicBezTo>
                    <a:pt x="9802" y="14007"/>
                    <a:pt x="9711" y="15906"/>
                    <a:pt x="9756" y="17449"/>
                  </a:cubicBezTo>
                  <a:cubicBezTo>
                    <a:pt x="9802" y="18991"/>
                    <a:pt x="9983" y="20178"/>
                    <a:pt x="10301" y="20772"/>
                  </a:cubicBezTo>
                  <a:cubicBezTo>
                    <a:pt x="10618" y="21365"/>
                    <a:pt x="11072" y="21365"/>
                    <a:pt x="11708" y="20772"/>
                  </a:cubicBezTo>
                  <a:cubicBezTo>
                    <a:pt x="12343" y="20178"/>
                    <a:pt x="13160" y="18991"/>
                    <a:pt x="13840" y="17330"/>
                  </a:cubicBezTo>
                  <a:cubicBezTo>
                    <a:pt x="14521" y="15668"/>
                    <a:pt x="15066" y="13532"/>
                    <a:pt x="15474" y="11989"/>
                  </a:cubicBezTo>
                  <a:cubicBezTo>
                    <a:pt x="15882" y="10446"/>
                    <a:pt x="16155" y="9497"/>
                    <a:pt x="16155" y="9734"/>
                  </a:cubicBezTo>
                  <a:cubicBezTo>
                    <a:pt x="16155" y="9972"/>
                    <a:pt x="15882" y="11396"/>
                    <a:pt x="15610" y="12701"/>
                  </a:cubicBezTo>
                  <a:cubicBezTo>
                    <a:pt x="15338" y="14007"/>
                    <a:pt x="15066" y="15194"/>
                    <a:pt x="14793" y="16499"/>
                  </a:cubicBezTo>
                  <a:cubicBezTo>
                    <a:pt x="14521" y="17805"/>
                    <a:pt x="14249" y="19229"/>
                    <a:pt x="14203" y="19347"/>
                  </a:cubicBezTo>
                  <a:cubicBezTo>
                    <a:pt x="14158" y="19466"/>
                    <a:pt x="14339" y="18279"/>
                    <a:pt x="15111" y="15431"/>
                  </a:cubicBezTo>
                  <a:cubicBezTo>
                    <a:pt x="15882" y="12583"/>
                    <a:pt x="17244" y="8073"/>
                    <a:pt x="18106" y="5343"/>
                  </a:cubicBezTo>
                  <a:cubicBezTo>
                    <a:pt x="18968" y="2613"/>
                    <a:pt x="19331" y="1664"/>
                    <a:pt x="19830" y="952"/>
                  </a:cubicBezTo>
                  <a:cubicBezTo>
                    <a:pt x="20329" y="240"/>
                    <a:pt x="20965" y="-235"/>
                    <a:pt x="21282" y="121"/>
                  </a:cubicBezTo>
                  <a:cubicBezTo>
                    <a:pt x="21600" y="477"/>
                    <a:pt x="21600" y="1664"/>
                    <a:pt x="21282" y="4512"/>
                  </a:cubicBezTo>
                  <a:cubicBezTo>
                    <a:pt x="20965" y="7361"/>
                    <a:pt x="20329" y="11870"/>
                    <a:pt x="19785" y="14719"/>
                  </a:cubicBezTo>
                  <a:cubicBezTo>
                    <a:pt x="19240" y="17567"/>
                    <a:pt x="18787" y="18754"/>
                    <a:pt x="18333" y="199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" name="Line"/>
            <p:cNvSpPr/>
            <p:nvPr/>
          </p:nvSpPr>
          <p:spPr>
            <a:xfrm>
              <a:off x="7616587" y="6160631"/>
              <a:ext cx="130413" cy="389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501" fill="norm" stroke="1" extrusionOk="0">
                  <a:moveTo>
                    <a:pt x="21465" y="0"/>
                  </a:moveTo>
                  <a:cubicBezTo>
                    <a:pt x="17284" y="3386"/>
                    <a:pt x="13104" y="6772"/>
                    <a:pt x="9794" y="9749"/>
                  </a:cubicBezTo>
                  <a:cubicBezTo>
                    <a:pt x="6484" y="12726"/>
                    <a:pt x="4046" y="15295"/>
                    <a:pt x="2478" y="16930"/>
                  </a:cubicBezTo>
                  <a:cubicBezTo>
                    <a:pt x="910" y="18564"/>
                    <a:pt x="213" y="19265"/>
                    <a:pt x="39" y="19965"/>
                  </a:cubicBezTo>
                  <a:cubicBezTo>
                    <a:pt x="-135" y="20666"/>
                    <a:pt x="213" y="21366"/>
                    <a:pt x="2304" y="21483"/>
                  </a:cubicBezTo>
                  <a:cubicBezTo>
                    <a:pt x="4394" y="21600"/>
                    <a:pt x="8226" y="21133"/>
                    <a:pt x="12059" y="206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" name="Line"/>
            <p:cNvSpPr/>
            <p:nvPr/>
          </p:nvSpPr>
          <p:spPr>
            <a:xfrm>
              <a:off x="7600950" y="6408281"/>
              <a:ext cx="1841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" name="Line"/>
            <p:cNvSpPr/>
            <p:nvPr/>
          </p:nvSpPr>
          <p:spPr>
            <a:xfrm>
              <a:off x="8039100" y="6465431"/>
              <a:ext cx="317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" name="Line"/>
            <p:cNvSpPr/>
            <p:nvPr/>
          </p:nvSpPr>
          <p:spPr>
            <a:xfrm>
              <a:off x="7972087" y="6136514"/>
              <a:ext cx="386285" cy="608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21421" fill="norm" stroke="1" extrusionOk="0">
                  <a:moveTo>
                    <a:pt x="6115" y="11574"/>
                  </a:moveTo>
                  <a:cubicBezTo>
                    <a:pt x="6115" y="11202"/>
                    <a:pt x="6115" y="10829"/>
                    <a:pt x="5592" y="10569"/>
                  </a:cubicBezTo>
                  <a:cubicBezTo>
                    <a:pt x="5070" y="10308"/>
                    <a:pt x="4025" y="10159"/>
                    <a:pt x="2979" y="10308"/>
                  </a:cubicBezTo>
                  <a:cubicBezTo>
                    <a:pt x="1934" y="10457"/>
                    <a:pt x="889" y="10904"/>
                    <a:pt x="367" y="11314"/>
                  </a:cubicBezTo>
                  <a:cubicBezTo>
                    <a:pt x="-156" y="11723"/>
                    <a:pt x="-156" y="12096"/>
                    <a:pt x="599" y="12505"/>
                  </a:cubicBezTo>
                  <a:cubicBezTo>
                    <a:pt x="1354" y="12915"/>
                    <a:pt x="2863" y="13362"/>
                    <a:pt x="4489" y="13250"/>
                  </a:cubicBezTo>
                  <a:cubicBezTo>
                    <a:pt x="6115" y="13138"/>
                    <a:pt x="7857" y="12468"/>
                    <a:pt x="8670" y="11276"/>
                  </a:cubicBezTo>
                  <a:cubicBezTo>
                    <a:pt x="9483" y="10085"/>
                    <a:pt x="9367" y="8372"/>
                    <a:pt x="9367" y="6845"/>
                  </a:cubicBezTo>
                  <a:cubicBezTo>
                    <a:pt x="9367" y="5318"/>
                    <a:pt x="9483" y="3977"/>
                    <a:pt x="10179" y="3009"/>
                  </a:cubicBezTo>
                  <a:cubicBezTo>
                    <a:pt x="10876" y="2041"/>
                    <a:pt x="12154" y="1445"/>
                    <a:pt x="13547" y="998"/>
                  </a:cubicBezTo>
                  <a:cubicBezTo>
                    <a:pt x="14941" y="551"/>
                    <a:pt x="16450" y="253"/>
                    <a:pt x="17670" y="104"/>
                  </a:cubicBezTo>
                  <a:cubicBezTo>
                    <a:pt x="18889" y="-45"/>
                    <a:pt x="19818" y="-45"/>
                    <a:pt x="20457" y="178"/>
                  </a:cubicBezTo>
                  <a:cubicBezTo>
                    <a:pt x="21096" y="402"/>
                    <a:pt x="21444" y="849"/>
                    <a:pt x="20979" y="1780"/>
                  </a:cubicBezTo>
                  <a:cubicBezTo>
                    <a:pt x="20515" y="2711"/>
                    <a:pt x="19238" y="4126"/>
                    <a:pt x="17205" y="5914"/>
                  </a:cubicBezTo>
                  <a:cubicBezTo>
                    <a:pt x="15173" y="7701"/>
                    <a:pt x="12386" y="9861"/>
                    <a:pt x="9947" y="11984"/>
                  </a:cubicBezTo>
                  <a:cubicBezTo>
                    <a:pt x="7509" y="14107"/>
                    <a:pt x="5418" y="16192"/>
                    <a:pt x="4257" y="17533"/>
                  </a:cubicBezTo>
                  <a:cubicBezTo>
                    <a:pt x="3096" y="18874"/>
                    <a:pt x="2863" y="19469"/>
                    <a:pt x="2805" y="19991"/>
                  </a:cubicBezTo>
                  <a:cubicBezTo>
                    <a:pt x="2747" y="20512"/>
                    <a:pt x="2863" y="20959"/>
                    <a:pt x="3270" y="21220"/>
                  </a:cubicBezTo>
                  <a:cubicBezTo>
                    <a:pt x="3676" y="21481"/>
                    <a:pt x="4373" y="21555"/>
                    <a:pt x="5418" y="21034"/>
                  </a:cubicBezTo>
                  <a:cubicBezTo>
                    <a:pt x="6463" y="20512"/>
                    <a:pt x="7857" y="19395"/>
                    <a:pt x="9076" y="18203"/>
                  </a:cubicBezTo>
                  <a:cubicBezTo>
                    <a:pt x="10296" y="17012"/>
                    <a:pt x="11341" y="15745"/>
                    <a:pt x="11863" y="14926"/>
                  </a:cubicBezTo>
                  <a:cubicBezTo>
                    <a:pt x="12386" y="14107"/>
                    <a:pt x="12386" y="13734"/>
                    <a:pt x="12676" y="13548"/>
                  </a:cubicBezTo>
                  <a:cubicBezTo>
                    <a:pt x="12967" y="13362"/>
                    <a:pt x="13547" y="13362"/>
                    <a:pt x="14709" y="13362"/>
                  </a:cubicBezTo>
                  <a:cubicBezTo>
                    <a:pt x="15870" y="13362"/>
                    <a:pt x="17612" y="13362"/>
                    <a:pt x="19354" y="133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" name="Line"/>
            <p:cNvSpPr/>
            <p:nvPr/>
          </p:nvSpPr>
          <p:spPr>
            <a:xfrm>
              <a:off x="8697383" y="6319381"/>
              <a:ext cx="65617" cy="316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21600" y="0"/>
                  </a:moveTo>
                  <a:cubicBezTo>
                    <a:pt x="18813" y="3290"/>
                    <a:pt x="16026" y="6580"/>
                    <a:pt x="12890" y="9942"/>
                  </a:cubicBezTo>
                  <a:cubicBezTo>
                    <a:pt x="9755" y="13303"/>
                    <a:pt x="6271" y="16736"/>
                    <a:pt x="3832" y="18811"/>
                  </a:cubicBezTo>
                  <a:cubicBezTo>
                    <a:pt x="1394" y="20885"/>
                    <a:pt x="0" y="21600"/>
                    <a:pt x="0" y="21314"/>
                  </a:cubicBezTo>
                  <a:cubicBezTo>
                    <a:pt x="0" y="21028"/>
                    <a:pt x="1394" y="19740"/>
                    <a:pt x="2787" y="184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" name="Line"/>
            <p:cNvSpPr/>
            <p:nvPr/>
          </p:nvSpPr>
          <p:spPr>
            <a:xfrm>
              <a:off x="8616950" y="6318663"/>
              <a:ext cx="351520" cy="405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326" fill="norm" stroke="1" extrusionOk="0">
                  <a:moveTo>
                    <a:pt x="6518" y="8388"/>
                  </a:moveTo>
                  <a:cubicBezTo>
                    <a:pt x="6391" y="6495"/>
                    <a:pt x="6263" y="4603"/>
                    <a:pt x="6518" y="3155"/>
                  </a:cubicBezTo>
                  <a:cubicBezTo>
                    <a:pt x="6774" y="1708"/>
                    <a:pt x="7413" y="706"/>
                    <a:pt x="8819" y="260"/>
                  </a:cubicBezTo>
                  <a:cubicBezTo>
                    <a:pt x="10225" y="-185"/>
                    <a:pt x="12398" y="-74"/>
                    <a:pt x="14570" y="706"/>
                  </a:cubicBezTo>
                  <a:cubicBezTo>
                    <a:pt x="16743" y="1485"/>
                    <a:pt x="18916" y="2933"/>
                    <a:pt x="20130" y="5159"/>
                  </a:cubicBezTo>
                  <a:cubicBezTo>
                    <a:pt x="21344" y="7386"/>
                    <a:pt x="21600" y="10392"/>
                    <a:pt x="20641" y="13009"/>
                  </a:cubicBezTo>
                  <a:cubicBezTo>
                    <a:pt x="19683" y="15625"/>
                    <a:pt x="17510" y="17852"/>
                    <a:pt x="14507" y="19244"/>
                  </a:cubicBezTo>
                  <a:cubicBezTo>
                    <a:pt x="11503" y="20636"/>
                    <a:pt x="7669" y="21192"/>
                    <a:pt x="5112" y="21304"/>
                  </a:cubicBezTo>
                  <a:cubicBezTo>
                    <a:pt x="2556" y="21415"/>
                    <a:pt x="1278" y="21081"/>
                    <a:pt x="0" y="207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" name="Line"/>
            <p:cNvSpPr/>
            <p:nvPr/>
          </p:nvSpPr>
          <p:spPr>
            <a:xfrm>
              <a:off x="666750" y="3132628"/>
              <a:ext cx="184151" cy="164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6" fill="norm" stroke="1" extrusionOk="0">
                  <a:moveTo>
                    <a:pt x="17131" y="5691"/>
                  </a:moveTo>
                  <a:cubicBezTo>
                    <a:pt x="17876" y="4584"/>
                    <a:pt x="18621" y="3476"/>
                    <a:pt x="19366" y="2368"/>
                  </a:cubicBezTo>
                  <a:cubicBezTo>
                    <a:pt x="20110" y="1261"/>
                    <a:pt x="20855" y="153"/>
                    <a:pt x="20731" y="14"/>
                  </a:cubicBezTo>
                  <a:cubicBezTo>
                    <a:pt x="20607" y="-124"/>
                    <a:pt x="19614" y="707"/>
                    <a:pt x="16510" y="3338"/>
                  </a:cubicBezTo>
                  <a:cubicBezTo>
                    <a:pt x="13407" y="5968"/>
                    <a:pt x="8193" y="10399"/>
                    <a:pt x="4841" y="13584"/>
                  </a:cubicBezTo>
                  <a:cubicBezTo>
                    <a:pt x="1490" y="16768"/>
                    <a:pt x="0" y="18707"/>
                    <a:pt x="0" y="19814"/>
                  </a:cubicBezTo>
                  <a:cubicBezTo>
                    <a:pt x="0" y="20922"/>
                    <a:pt x="1490" y="21199"/>
                    <a:pt x="5338" y="21338"/>
                  </a:cubicBezTo>
                  <a:cubicBezTo>
                    <a:pt x="9186" y="21476"/>
                    <a:pt x="15393" y="21476"/>
                    <a:pt x="21600" y="214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" name="Line"/>
            <p:cNvSpPr/>
            <p:nvPr/>
          </p:nvSpPr>
          <p:spPr>
            <a:xfrm>
              <a:off x="850900" y="3227295"/>
              <a:ext cx="2355851" cy="50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6" fill="norm" stroke="1" extrusionOk="0">
                  <a:moveTo>
                    <a:pt x="0" y="21446"/>
                  </a:moveTo>
                  <a:cubicBezTo>
                    <a:pt x="505" y="16946"/>
                    <a:pt x="1009" y="12446"/>
                    <a:pt x="1630" y="10196"/>
                  </a:cubicBezTo>
                  <a:cubicBezTo>
                    <a:pt x="2251" y="7946"/>
                    <a:pt x="2989" y="7946"/>
                    <a:pt x="3736" y="7946"/>
                  </a:cubicBezTo>
                  <a:cubicBezTo>
                    <a:pt x="4483" y="7946"/>
                    <a:pt x="5240" y="7946"/>
                    <a:pt x="5977" y="7046"/>
                  </a:cubicBezTo>
                  <a:cubicBezTo>
                    <a:pt x="6715" y="6146"/>
                    <a:pt x="7433" y="4346"/>
                    <a:pt x="8102" y="2996"/>
                  </a:cubicBezTo>
                  <a:cubicBezTo>
                    <a:pt x="8772" y="1646"/>
                    <a:pt x="9393" y="746"/>
                    <a:pt x="10101" y="296"/>
                  </a:cubicBezTo>
                  <a:cubicBezTo>
                    <a:pt x="10810" y="-154"/>
                    <a:pt x="11605" y="-154"/>
                    <a:pt x="12362" y="746"/>
                  </a:cubicBezTo>
                  <a:cubicBezTo>
                    <a:pt x="13119" y="1646"/>
                    <a:pt x="13837" y="3446"/>
                    <a:pt x="14555" y="4796"/>
                  </a:cubicBezTo>
                  <a:cubicBezTo>
                    <a:pt x="15273" y="6146"/>
                    <a:pt x="15991" y="7046"/>
                    <a:pt x="16680" y="8396"/>
                  </a:cubicBezTo>
                  <a:cubicBezTo>
                    <a:pt x="17369" y="9746"/>
                    <a:pt x="18029" y="11546"/>
                    <a:pt x="18621" y="13796"/>
                  </a:cubicBezTo>
                  <a:cubicBezTo>
                    <a:pt x="19213" y="16046"/>
                    <a:pt x="19737" y="18746"/>
                    <a:pt x="20222" y="20096"/>
                  </a:cubicBezTo>
                  <a:cubicBezTo>
                    <a:pt x="20707" y="21446"/>
                    <a:pt x="21154" y="21446"/>
                    <a:pt x="21600" y="214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" name="Line"/>
            <p:cNvSpPr/>
            <p:nvPr/>
          </p:nvSpPr>
          <p:spPr>
            <a:xfrm>
              <a:off x="3104882" y="3157148"/>
              <a:ext cx="123849" cy="253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8" h="21416" fill="norm" stroke="1" extrusionOk="0">
                  <a:moveTo>
                    <a:pt x="5357" y="2137"/>
                  </a:moveTo>
                  <a:cubicBezTo>
                    <a:pt x="2878" y="1244"/>
                    <a:pt x="399" y="352"/>
                    <a:pt x="45" y="84"/>
                  </a:cubicBezTo>
                  <a:cubicBezTo>
                    <a:pt x="-309" y="-184"/>
                    <a:pt x="1461" y="173"/>
                    <a:pt x="4648" y="1423"/>
                  </a:cubicBezTo>
                  <a:cubicBezTo>
                    <a:pt x="7835" y="2672"/>
                    <a:pt x="12439" y="4814"/>
                    <a:pt x="15802" y="6599"/>
                  </a:cubicBezTo>
                  <a:cubicBezTo>
                    <a:pt x="19166" y="8385"/>
                    <a:pt x="21291" y="9813"/>
                    <a:pt x="20583" y="11509"/>
                  </a:cubicBezTo>
                  <a:cubicBezTo>
                    <a:pt x="19875" y="13204"/>
                    <a:pt x="16334" y="15168"/>
                    <a:pt x="13147" y="16864"/>
                  </a:cubicBezTo>
                  <a:cubicBezTo>
                    <a:pt x="9960" y="18560"/>
                    <a:pt x="7127" y="19988"/>
                    <a:pt x="4294" y="214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" name="Line"/>
            <p:cNvSpPr/>
            <p:nvPr/>
          </p:nvSpPr>
          <p:spPr>
            <a:xfrm>
              <a:off x="1184522" y="2643677"/>
              <a:ext cx="107522" cy="341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1540" fill="norm" stroke="1" extrusionOk="0">
                  <a:moveTo>
                    <a:pt x="20513" y="5140"/>
                  </a:moveTo>
                  <a:cubicBezTo>
                    <a:pt x="20929" y="3807"/>
                    <a:pt x="21344" y="2473"/>
                    <a:pt x="20929" y="1540"/>
                  </a:cubicBezTo>
                  <a:cubicBezTo>
                    <a:pt x="20513" y="607"/>
                    <a:pt x="19267" y="73"/>
                    <a:pt x="16567" y="7"/>
                  </a:cubicBezTo>
                  <a:cubicBezTo>
                    <a:pt x="13867" y="-60"/>
                    <a:pt x="9713" y="340"/>
                    <a:pt x="6806" y="1273"/>
                  </a:cubicBezTo>
                  <a:cubicBezTo>
                    <a:pt x="3898" y="2207"/>
                    <a:pt x="2236" y="3673"/>
                    <a:pt x="1198" y="4807"/>
                  </a:cubicBezTo>
                  <a:cubicBezTo>
                    <a:pt x="159" y="5940"/>
                    <a:pt x="-256" y="6740"/>
                    <a:pt x="159" y="7407"/>
                  </a:cubicBezTo>
                  <a:cubicBezTo>
                    <a:pt x="575" y="8073"/>
                    <a:pt x="1821" y="8607"/>
                    <a:pt x="3482" y="8807"/>
                  </a:cubicBezTo>
                  <a:cubicBezTo>
                    <a:pt x="5144" y="9007"/>
                    <a:pt x="7221" y="8873"/>
                    <a:pt x="9506" y="8340"/>
                  </a:cubicBezTo>
                  <a:cubicBezTo>
                    <a:pt x="11790" y="7807"/>
                    <a:pt x="14282" y="6873"/>
                    <a:pt x="15529" y="6807"/>
                  </a:cubicBezTo>
                  <a:cubicBezTo>
                    <a:pt x="16775" y="6740"/>
                    <a:pt x="16775" y="7540"/>
                    <a:pt x="16567" y="9740"/>
                  </a:cubicBezTo>
                  <a:cubicBezTo>
                    <a:pt x="16359" y="11940"/>
                    <a:pt x="15944" y="15540"/>
                    <a:pt x="16152" y="17740"/>
                  </a:cubicBezTo>
                  <a:cubicBezTo>
                    <a:pt x="16359" y="19940"/>
                    <a:pt x="17190" y="20740"/>
                    <a:pt x="18021" y="215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" name="Line"/>
            <p:cNvSpPr/>
            <p:nvPr/>
          </p:nvSpPr>
          <p:spPr>
            <a:xfrm>
              <a:off x="1384300" y="2694474"/>
              <a:ext cx="81608" cy="25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385" fill="norm" stroke="1" extrusionOk="0">
                  <a:moveTo>
                    <a:pt x="18277" y="3083"/>
                  </a:moveTo>
                  <a:cubicBezTo>
                    <a:pt x="16615" y="2381"/>
                    <a:pt x="14954" y="1678"/>
                    <a:pt x="12462" y="1063"/>
                  </a:cubicBezTo>
                  <a:cubicBezTo>
                    <a:pt x="9969" y="449"/>
                    <a:pt x="6646" y="-78"/>
                    <a:pt x="4154" y="10"/>
                  </a:cubicBezTo>
                  <a:cubicBezTo>
                    <a:pt x="1662" y="98"/>
                    <a:pt x="0" y="800"/>
                    <a:pt x="2215" y="2820"/>
                  </a:cubicBezTo>
                  <a:cubicBezTo>
                    <a:pt x="4431" y="4839"/>
                    <a:pt x="10523" y="8176"/>
                    <a:pt x="14677" y="11161"/>
                  </a:cubicBezTo>
                  <a:cubicBezTo>
                    <a:pt x="18831" y="14146"/>
                    <a:pt x="21046" y="16781"/>
                    <a:pt x="21323" y="18449"/>
                  </a:cubicBezTo>
                  <a:cubicBezTo>
                    <a:pt x="21600" y="20117"/>
                    <a:pt x="19938" y="20820"/>
                    <a:pt x="17723" y="21171"/>
                  </a:cubicBezTo>
                  <a:cubicBezTo>
                    <a:pt x="15508" y="21522"/>
                    <a:pt x="12738" y="21522"/>
                    <a:pt x="9692" y="20556"/>
                  </a:cubicBezTo>
                  <a:cubicBezTo>
                    <a:pt x="6646" y="19590"/>
                    <a:pt x="3323" y="17659"/>
                    <a:pt x="0" y="157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" name="Line"/>
            <p:cNvSpPr/>
            <p:nvPr/>
          </p:nvSpPr>
          <p:spPr>
            <a:xfrm>
              <a:off x="1346200" y="2699881"/>
              <a:ext cx="17145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" name="Line"/>
            <p:cNvSpPr/>
            <p:nvPr/>
          </p:nvSpPr>
          <p:spPr>
            <a:xfrm>
              <a:off x="1606549" y="2649081"/>
              <a:ext cx="50801" cy="31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100" y="4408"/>
                    <a:pt x="12600" y="8816"/>
                    <a:pt x="9000" y="12416"/>
                  </a:cubicBezTo>
                  <a:cubicBezTo>
                    <a:pt x="5400" y="16016"/>
                    <a:pt x="2700" y="1880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" name="Line"/>
            <p:cNvSpPr/>
            <p:nvPr/>
          </p:nvSpPr>
          <p:spPr>
            <a:xfrm>
              <a:off x="1555750" y="2820531"/>
              <a:ext cx="444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" name="Line"/>
            <p:cNvSpPr/>
            <p:nvPr/>
          </p:nvSpPr>
          <p:spPr>
            <a:xfrm>
              <a:off x="1695450" y="2858631"/>
              <a:ext cx="635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20" y="21600"/>
                    <a:pt x="8640" y="21600"/>
                    <a:pt x="12240" y="18000"/>
                  </a:cubicBezTo>
                  <a:cubicBezTo>
                    <a:pt x="15840" y="14400"/>
                    <a:pt x="1872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" name="Line"/>
            <p:cNvSpPr/>
            <p:nvPr/>
          </p:nvSpPr>
          <p:spPr>
            <a:xfrm>
              <a:off x="2003023" y="2611476"/>
              <a:ext cx="282977" cy="495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0" h="21351" fill="norm" stroke="1" extrusionOk="0">
                  <a:moveTo>
                    <a:pt x="6030" y="12283"/>
                  </a:moveTo>
                  <a:cubicBezTo>
                    <a:pt x="7310" y="11372"/>
                    <a:pt x="8590" y="10460"/>
                    <a:pt x="9310" y="9731"/>
                  </a:cubicBezTo>
                  <a:cubicBezTo>
                    <a:pt x="10030" y="9002"/>
                    <a:pt x="10190" y="8455"/>
                    <a:pt x="9390" y="8045"/>
                  </a:cubicBezTo>
                  <a:cubicBezTo>
                    <a:pt x="8590" y="7635"/>
                    <a:pt x="6830" y="7361"/>
                    <a:pt x="5070" y="7772"/>
                  </a:cubicBezTo>
                  <a:cubicBezTo>
                    <a:pt x="3310" y="8182"/>
                    <a:pt x="1550" y="9275"/>
                    <a:pt x="670" y="10050"/>
                  </a:cubicBezTo>
                  <a:cubicBezTo>
                    <a:pt x="-210" y="10825"/>
                    <a:pt x="-210" y="11280"/>
                    <a:pt x="590" y="11691"/>
                  </a:cubicBezTo>
                  <a:cubicBezTo>
                    <a:pt x="1390" y="12101"/>
                    <a:pt x="2990" y="12465"/>
                    <a:pt x="4430" y="12420"/>
                  </a:cubicBezTo>
                  <a:cubicBezTo>
                    <a:pt x="5870" y="12374"/>
                    <a:pt x="7150" y="11918"/>
                    <a:pt x="7950" y="11189"/>
                  </a:cubicBezTo>
                  <a:cubicBezTo>
                    <a:pt x="8750" y="10460"/>
                    <a:pt x="9070" y="9458"/>
                    <a:pt x="8750" y="8364"/>
                  </a:cubicBezTo>
                  <a:cubicBezTo>
                    <a:pt x="8430" y="7270"/>
                    <a:pt x="7470" y="6085"/>
                    <a:pt x="7390" y="5083"/>
                  </a:cubicBezTo>
                  <a:cubicBezTo>
                    <a:pt x="7310" y="4080"/>
                    <a:pt x="8110" y="3260"/>
                    <a:pt x="9630" y="2485"/>
                  </a:cubicBezTo>
                  <a:cubicBezTo>
                    <a:pt x="11150" y="1711"/>
                    <a:pt x="13390" y="982"/>
                    <a:pt x="14910" y="526"/>
                  </a:cubicBezTo>
                  <a:cubicBezTo>
                    <a:pt x="16430" y="70"/>
                    <a:pt x="17230" y="-112"/>
                    <a:pt x="17470" y="70"/>
                  </a:cubicBezTo>
                  <a:cubicBezTo>
                    <a:pt x="17710" y="253"/>
                    <a:pt x="17390" y="799"/>
                    <a:pt x="16110" y="2440"/>
                  </a:cubicBezTo>
                  <a:cubicBezTo>
                    <a:pt x="14830" y="4080"/>
                    <a:pt x="12590" y="6815"/>
                    <a:pt x="10910" y="9640"/>
                  </a:cubicBezTo>
                  <a:cubicBezTo>
                    <a:pt x="9230" y="12465"/>
                    <a:pt x="8110" y="15382"/>
                    <a:pt x="7550" y="17113"/>
                  </a:cubicBezTo>
                  <a:cubicBezTo>
                    <a:pt x="6990" y="18845"/>
                    <a:pt x="6990" y="19392"/>
                    <a:pt x="7070" y="19893"/>
                  </a:cubicBezTo>
                  <a:cubicBezTo>
                    <a:pt x="7150" y="20394"/>
                    <a:pt x="7310" y="20850"/>
                    <a:pt x="7790" y="21123"/>
                  </a:cubicBezTo>
                  <a:cubicBezTo>
                    <a:pt x="8270" y="21397"/>
                    <a:pt x="9070" y="21488"/>
                    <a:pt x="10030" y="21032"/>
                  </a:cubicBezTo>
                  <a:cubicBezTo>
                    <a:pt x="10990" y="20577"/>
                    <a:pt x="12110" y="19574"/>
                    <a:pt x="12910" y="18253"/>
                  </a:cubicBezTo>
                  <a:cubicBezTo>
                    <a:pt x="13710" y="16931"/>
                    <a:pt x="14190" y="15291"/>
                    <a:pt x="14270" y="14242"/>
                  </a:cubicBezTo>
                  <a:cubicBezTo>
                    <a:pt x="14350" y="13194"/>
                    <a:pt x="14030" y="12739"/>
                    <a:pt x="14430" y="12511"/>
                  </a:cubicBezTo>
                  <a:cubicBezTo>
                    <a:pt x="14830" y="12283"/>
                    <a:pt x="15950" y="12283"/>
                    <a:pt x="17230" y="12237"/>
                  </a:cubicBezTo>
                  <a:cubicBezTo>
                    <a:pt x="18510" y="12192"/>
                    <a:pt x="19950" y="12101"/>
                    <a:pt x="21390" y="120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" name="Line"/>
            <p:cNvSpPr/>
            <p:nvPr/>
          </p:nvSpPr>
          <p:spPr>
            <a:xfrm>
              <a:off x="2593693" y="2687181"/>
              <a:ext cx="9808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6632"/>
                    <a:pt x="2735" y="13263"/>
                    <a:pt x="575" y="16863"/>
                  </a:cubicBezTo>
                  <a:cubicBezTo>
                    <a:pt x="-1585" y="20463"/>
                    <a:pt x="2735" y="21032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" name="Line"/>
            <p:cNvSpPr/>
            <p:nvPr/>
          </p:nvSpPr>
          <p:spPr>
            <a:xfrm>
              <a:off x="2571750" y="2633140"/>
              <a:ext cx="183889" cy="308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384" fill="norm" stroke="1" extrusionOk="0">
                  <a:moveTo>
                    <a:pt x="2160" y="4192"/>
                  </a:moveTo>
                  <a:cubicBezTo>
                    <a:pt x="2160" y="2723"/>
                    <a:pt x="2160" y="1253"/>
                    <a:pt x="2760" y="519"/>
                  </a:cubicBezTo>
                  <a:cubicBezTo>
                    <a:pt x="3360" y="-216"/>
                    <a:pt x="4560" y="-216"/>
                    <a:pt x="7560" y="813"/>
                  </a:cubicBezTo>
                  <a:cubicBezTo>
                    <a:pt x="10560" y="1841"/>
                    <a:pt x="15360" y="3898"/>
                    <a:pt x="18120" y="6102"/>
                  </a:cubicBezTo>
                  <a:cubicBezTo>
                    <a:pt x="20880" y="8306"/>
                    <a:pt x="21600" y="10657"/>
                    <a:pt x="20040" y="13082"/>
                  </a:cubicBezTo>
                  <a:cubicBezTo>
                    <a:pt x="18480" y="15506"/>
                    <a:pt x="14640" y="18004"/>
                    <a:pt x="10920" y="19400"/>
                  </a:cubicBezTo>
                  <a:cubicBezTo>
                    <a:pt x="7200" y="20796"/>
                    <a:pt x="3600" y="21090"/>
                    <a:pt x="0" y="213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" name="Line"/>
            <p:cNvSpPr/>
            <p:nvPr/>
          </p:nvSpPr>
          <p:spPr>
            <a:xfrm>
              <a:off x="3381800" y="3220581"/>
              <a:ext cx="136100" cy="127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254" fill="norm" stroke="1" extrusionOk="0">
                  <a:moveTo>
                    <a:pt x="12395" y="0"/>
                  </a:moveTo>
                  <a:cubicBezTo>
                    <a:pt x="9072" y="4249"/>
                    <a:pt x="5749" y="8498"/>
                    <a:pt x="3589" y="11331"/>
                  </a:cubicBezTo>
                  <a:cubicBezTo>
                    <a:pt x="1429" y="14164"/>
                    <a:pt x="432" y="15580"/>
                    <a:pt x="99" y="17174"/>
                  </a:cubicBezTo>
                  <a:cubicBezTo>
                    <a:pt x="-233" y="18767"/>
                    <a:pt x="99" y="20538"/>
                    <a:pt x="3755" y="21069"/>
                  </a:cubicBezTo>
                  <a:cubicBezTo>
                    <a:pt x="7410" y="21600"/>
                    <a:pt x="14389" y="20892"/>
                    <a:pt x="21367" y="201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" name="Line"/>
            <p:cNvSpPr/>
            <p:nvPr/>
          </p:nvSpPr>
          <p:spPr>
            <a:xfrm>
              <a:off x="3454400" y="3318725"/>
              <a:ext cx="774701" cy="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2243" y="11375"/>
                    <a:pt x="4485" y="15695"/>
                    <a:pt x="6639" y="13535"/>
                  </a:cubicBezTo>
                  <a:cubicBezTo>
                    <a:pt x="8793" y="11375"/>
                    <a:pt x="10859" y="2735"/>
                    <a:pt x="13013" y="575"/>
                  </a:cubicBezTo>
                  <a:cubicBezTo>
                    <a:pt x="15167" y="-1585"/>
                    <a:pt x="17410" y="2735"/>
                    <a:pt x="18856" y="7055"/>
                  </a:cubicBezTo>
                  <a:cubicBezTo>
                    <a:pt x="20302" y="11375"/>
                    <a:pt x="20951" y="1569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" name="Line"/>
            <p:cNvSpPr/>
            <p:nvPr/>
          </p:nvSpPr>
          <p:spPr>
            <a:xfrm>
              <a:off x="4083050" y="3271381"/>
              <a:ext cx="68678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3" h="21600" fill="norm" stroke="1" extrusionOk="0">
                  <a:moveTo>
                    <a:pt x="0" y="0"/>
                  </a:moveTo>
                  <a:cubicBezTo>
                    <a:pt x="5082" y="424"/>
                    <a:pt x="10165" y="847"/>
                    <a:pt x="14294" y="2965"/>
                  </a:cubicBezTo>
                  <a:cubicBezTo>
                    <a:pt x="18424" y="5082"/>
                    <a:pt x="21600" y="8894"/>
                    <a:pt x="20329" y="12282"/>
                  </a:cubicBezTo>
                  <a:cubicBezTo>
                    <a:pt x="19059" y="15671"/>
                    <a:pt x="13341" y="18635"/>
                    <a:pt x="762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" name="Line"/>
            <p:cNvSpPr/>
            <p:nvPr/>
          </p:nvSpPr>
          <p:spPr>
            <a:xfrm>
              <a:off x="3565118" y="2633560"/>
              <a:ext cx="98833" cy="252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3" h="21302" fill="norm" stroke="1" extrusionOk="0">
                  <a:moveTo>
                    <a:pt x="20583" y="1309"/>
                  </a:moveTo>
                  <a:cubicBezTo>
                    <a:pt x="18820" y="774"/>
                    <a:pt x="17056" y="238"/>
                    <a:pt x="13750" y="60"/>
                  </a:cubicBezTo>
                  <a:cubicBezTo>
                    <a:pt x="10444" y="-119"/>
                    <a:pt x="5595" y="60"/>
                    <a:pt x="2730" y="1220"/>
                  </a:cubicBezTo>
                  <a:cubicBezTo>
                    <a:pt x="-135" y="2380"/>
                    <a:pt x="-1017" y="4522"/>
                    <a:pt x="1407" y="7379"/>
                  </a:cubicBezTo>
                  <a:cubicBezTo>
                    <a:pt x="3832" y="10235"/>
                    <a:pt x="9563" y="13805"/>
                    <a:pt x="12648" y="16215"/>
                  </a:cubicBezTo>
                  <a:cubicBezTo>
                    <a:pt x="15734" y="18625"/>
                    <a:pt x="16175" y="19874"/>
                    <a:pt x="15293" y="20588"/>
                  </a:cubicBezTo>
                  <a:cubicBezTo>
                    <a:pt x="14412" y="21302"/>
                    <a:pt x="12207" y="21481"/>
                    <a:pt x="10665" y="21124"/>
                  </a:cubicBezTo>
                  <a:cubicBezTo>
                    <a:pt x="9122" y="20767"/>
                    <a:pt x="8240" y="19874"/>
                    <a:pt x="7359" y="189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" name="Line"/>
            <p:cNvSpPr/>
            <p:nvPr/>
          </p:nvSpPr>
          <p:spPr>
            <a:xfrm>
              <a:off x="3587750" y="2617331"/>
              <a:ext cx="20955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73" y="15709"/>
                    <a:pt x="11345" y="9818"/>
                    <a:pt x="14945" y="6218"/>
                  </a:cubicBezTo>
                  <a:cubicBezTo>
                    <a:pt x="18545" y="2618"/>
                    <a:pt x="20073" y="130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" name="Line"/>
            <p:cNvSpPr/>
            <p:nvPr/>
          </p:nvSpPr>
          <p:spPr>
            <a:xfrm>
              <a:off x="3860800" y="2572881"/>
              <a:ext cx="63501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560" y="3114"/>
                    <a:pt x="11520" y="6227"/>
                    <a:pt x="7920" y="9827"/>
                  </a:cubicBezTo>
                  <a:cubicBezTo>
                    <a:pt x="4320" y="13427"/>
                    <a:pt x="2160" y="175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" name="Line"/>
            <p:cNvSpPr/>
            <p:nvPr/>
          </p:nvSpPr>
          <p:spPr>
            <a:xfrm>
              <a:off x="3784600" y="2731631"/>
              <a:ext cx="444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" name="Line"/>
            <p:cNvSpPr/>
            <p:nvPr/>
          </p:nvSpPr>
          <p:spPr>
            <a:xfrm>
              <a:off x="3943350" y="2737981"/>
              <a:ext cx="317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" name="Line"/>
            <p:cNvSpPr/>
            <p:nvPr/>
          </p:nvSpPr>
          <p:spPr>
            <a:xfrm>
              <a:off x="4242770" y="2479282"/>
              <a:ext cx="288811" cy="456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366" fill="norm" stroke="1" extrusionOk="0">
                  <a:moveTo>
                    <a:pt x="7854" y="10029"/>
                  </a:moveTo>
                  <a:cubicBezTo>
                    <a:pt x="7077" y="9435"/>
                    <a:pt x="6300" y="8840"/>
                    <a:pt x="5056" y="8642"/>
                  </a:cubicBezTo>
                  <a:cubicBezTo>
                    <a:pt x="3813" y="8444"/>
                    <a:pt x="2104" y="8642"/>
                    <a:pt x="1094" y="9237"/>
                  </a:cubicBezTo>
                  <a:cubicBezTo>
                    <a:pt x="84" y="9831"/>
                    <a:pt x="-227" y="10822"/>
                    <a:pt x="161" y="11664"/>
                  </a:cubicBezTo>
                  <a:cubicBezTo>
                    <a:pt x="550" y="12506"/>
                    <a:pt x="1638" y="13200"/>
                    <a:pt x="2726" y="13547"/>
                  </a:cubicBezTo>
                  <a:cubicBezTo>
                    <a:pt x="3813" y="13894"/>
                    <a:pt x="4901" y="13894"/>
                    <a:pt x="5678" y="13200"/>
                  </a:cubicBezTo>
                  <a:cubicBezTo>
                    <a:pt x="6455" y="12506"/>
                    <a:pt x="6921" y="11119"/>
                    <a:pt x="6921" y="9881"/>
                  </a:cubicBezTo>
                  <a:cubicBezTo>
                    <a:pt x="6921" y="8642"/>
                    <a:pt x="6455" y="7552"/>
                    <a:pt x="5989" y="6809"/>
                  </a:cubicBezTo>
                  <a:cubicBezTo>
                    <a:pt x="5523" y="6066"/>
                    <a:pt x="5056" y="5670"/>
                    <a:pt x="4823" y="5224"/>
                  </a:cubicBezTo>
                  <a:cubicBezTo>
                    <a:pt x="4590" y="4778"/>
                    <a:pt x="4590" y="4283"/>
                    <a:pt x="5445" y="3787"/>
                  </a:cubicBezTo>
                  <a:cubicBezTo>
                    <a:pt x="6300" y="3292"/>
                    <a:pt x="8009" y="2796"/>
                    <a:pt x="10340" y="2152"/>
                  </a:cubicBezTo>
                  <a:cubicBezTo>
                    <a:pt x="12671" y="1508"/>
                    <a:pt x="15623" y="716"/>
                    <a:pt x="17566" y="319"/>
                  </a:cubicBezTo>
                  <a:cubicBezTo>
                    <a:pt x="19508" y="-77"/>
                    <a:pt x="20441" y="-77"/>
                    <a:pt x="20907" y="171"/>
                  </a:cubicBezTo>
                  <a:cubicBezTo>
                    <a:pt x="21373" y="418"/>
                    <a:pt x="21373" y="914"/>
                    <a:pt x="20285" y="2152"/>
                  </a:cubicBezTo>
                  <a:cubicBezTo>
                    <a:pt x="19197" y="3391"/>
                    <a:pt x="17022" y="5373"/>
                    <a:pt x="14846" y="7751"/>
                  </a:cubicBezTo>
                  <a:cubicBezTo>
                    <a:pt x="12671" y="10129"/>
                    <a:pt x="10495" y="12903"/>
                    <a:pt x="9252" y="14835"/>
                  </a:cubicBezTo>
                  <a:cubicBezTo>
                    <a:pt x="8009" y="16767"/>
                    <a:pt x="7698" y="17857"/>
                    <a:pt x="7543" y="18798"/>
                  </a:cubicBezTo>
                  <a:cubicBezTo>
                    <a:pt x="7387" y="19740"/>
                    <a:pt x="7387" y="20532"/>
                    <a:pt x="7776" y="20978"/>
                  </a:cubicBezTo>
                  <a:cubicBezTo>
                    <a:pt x="8164" y="21424"/>
                    <a:pt x="8941" y="21523"/>
                    <a:pt x="9874" y="21077"/>
                  </a:cubicBezTo>
                  <a:cubicBezTo>
                    <a:pt x="10806" y="20631"/>
                    <a:pt x="11894" y="19640"/>
                    <a:pt x="12593" y="18798"/>
                  </a:cubicBezTo>
                  <a:cubicBezTo>
                    <a:pt x="13292" y="17956"/>
                    <a:pt x="13603" y="17262"/>
                    <a:pt x="13681" y="16668"/>
                  </a:cubicBezTo>
                  <a:cubicBezTo>
                    <a:pt x="13759" y="16073"/>
                    <a:pt x="13603" y="15578"/>
                    <a:pt x="13137" y="15132"/>
                  </a:cubicBezTo>
                  <a:cubicBezTo>
                    <a:pt x="12671" y="14686"/>
                    <a:pt x="11894" y="14290"/>
                    <a:pt x="12205" y="14092"/>
                  </a:cubicBezTo>
                  <a:cubicBezTo>
                    <a:pt x="12515" y="13894"/>
                    <a:pt x="13914" y="13894"/>
                    <a:pt x="15468" y="13844"/>
                  </a:cubicBezTo>
                  <a:cubicBezTo>
                    <a:pt x="17022" y="13795"/>
                    <a:pt x="18731" y="13695"/>
                    <a:pt x="20441" y="135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" name="Line"/>
            <p:cNvSpPr/>
            <p:nvPr/>
          </p:nvSpPr>
          <p:spPr>
            <a:xfrm>
              <a:off x="4864100" y="2566531"/>
              <a:ext cx="3810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00" y="4926"/>
                    <a:pt x="9600" y="9853"/>
                    <a:pt x="6000" y="13453"/>
                  </a:cubicBezTo>
                  <a:cubicBezTo>
                    <a:pt x="2400" y="17053"/>
                    <a:pt x="1200" y="1932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" name="Line"/>
            <p:cNvSpPr/>
            <p:nvPr/>
          </p:nvSpPr>
          <p:spPr>
            <a:xfrm>
              <a:off x="4787900" y="2529607"/>
              <a:ext cx="283173" cy="284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3" h="21353" fill="norm" stroke="1" extrusionOk="0">
                  <a:moveTo>
                    <a:pt x="6622" y="3247"/>
                  </a:moveTo>
                  <a:cubicBezTo>
                    <a:pt x="6464" y="2294"/>
                    <a:pt x="6307" y="1341"/>
                    <a:pt x="6622" y="706"/>
                  </a:cubicBezTo>
                  <a:cubicBezTo>
                    <a:pt x="6937" y="71"/>
                    <a:pt x="7726" y="-247"/>
                    <a:pt x="9223" y="229"/>
                  </a:cubicBezTo>
                  <a:cubicBezTo>
                    <a:pt x="10721" y="706"/>
                    <a:pt x="12928" y="1977"/>
                    <a:pt x="15293" y="4200"/>
                  </a:cubicBezTo>
                  <a:cubicBezTo>
                    <a:pt x="17658" y="6424"/>
                    <a:pt x="20181" y="9600"/>
                    <a:pt x="20891" y="12141"/>
                  </a:cubicBezTo>
                  <a:cubicBezTo>
                    <a:pt x="21600" y="14682"/>
                    <a:pt x="20496" y="16588"/>
                    <a:pt x="16712" y="18018"/>
                  </a:cubicBezTo>
                  <a:cubicBezTo>
                    <a:pt x="12928" y="19447"/>
                    <a:pt x="6464" y="20400"/>
                    <a:pt x="0" y="213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" name="Line"/>
            <p:cNvSpPr/>
            <p:nvPr/>
          </p:nvSpPr>
          <p:spPr>
            <a:xfrm>
              <a:off x="6667500" y="6720301"/>
              <a:ext cx="952500" cy="88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1" fill="norm" stroke="1" extrusionOk="0">
                  <a:moveTo>
                    <a:pt x="0" y="20891"/>
                  </a:moveTo>
                  <a:cubicBezTo>
                    <a:pt x="1680" y="17877"/>
                    <a:pt x="3360" y="14863"/>
                    <a:pt x="5160" y="11598"/>
                  </a:cubicBezTo>
                  <a:cubicBezTo>
                    <a:pt x="6960" y="8333"/>
                    <a:pt x="8880" y="4817"/>
                    <a:pt x="10824" y="2556"/>
                  </a:cubicBezTo>
                  <a:cubicBezTo>
                    <a:pt x="12768" y="296"/>
                    <a:pt x="14736" y="-709"/>
                    <a:pt x="16536" y="547"/>
                  </a:cubicBezTo>
                  <a:cubicBezTo>
                    <a:pt x="18336" y="1803"/>
                    <a:pt x="19968" y="5319"/>
                    <a:pt x="21600" y="88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" name="Line"/>
            <p:cNvSpPr/>
            <p:nvPr/>
          </p:nvSpPr>
          <p:spPr>
            <a:xfrm>
              <a:off x="6814546" y="6903581"/>
              <a:ext cx="659405" cy="15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19987" fill="norm" stroke="1" extrusionOk="0">
                  <a:moveTo>
                    <a:pt x="798" y="0"/>
                  </a:moveTo>
                  <a:cubicBezTo>
                    <a:pt x="382" y="5400"/>
                    <a:pt x="-33" y="10800"/>
                    <a:pt x="2" y="14850"/>
                  </a:cubicBezTo>
                  <a:cubicBezTo>
                    <a:pt x="36" y="18900"/>
                    <a:pt x="521" y="21600"/>
                    <a:pt x="2009" y="18900"/>
                  </a:cubicBezTo>
                  <a:cubicBezTo>
                    <a:pt x="3498" y="16200"/>
                    <a:pt x="5990" y="8100"/>
                    <a:pt x="8863" y="4050"/>
                  </a:cubicBezTo>
                  <a:cubicBezTo>
                    <a:pt x="11736" y="0"/>
                    <a:pt x="14990" y="0"/>
                    <a:pt x="17171" y="2700"/>
                  </a:cubicBezTo>
                  <a:cubicBezTo>
                    <a:pt x="19352" y="5400"/>
                    <a:pt x="20459" y="10800"/>
                    <a:pt x="21567" y="16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262" name="Drawing"/>
          <p:cNvGrpSpPr/>
          <p:nvPr/>
        </p:nvGrpSpPr>
        <p:grpSpPr>
          <a:xfrm>
            <a:off x="1407263" y="2850761"/>
            <a:ext cx="2790087" cy="2195363"/>
            <a:chOff x="0" y="0"/>
            <a:chExt cx="2790086" cy="2195361"/>
          </a:xfrm>
        </p:grpSpPr>
        <p:sp>
          <p:nvSpPr>
            <p:cNvPr id="240" name="Line"/>
            <p:cNvSpPr/>
            <p:nvPr/>
          </p:nvSpPr>
          <p:spPr>
            <a:xfrm>
              <a:off x="0" y="55597"/>
              <a:ext cx="231037" cy="573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442" fill="norm" stroke="1" extrusionOk="0">
                  <a:moveTo>
                    <a:pt x="13775" y="15263"/>
                  </a:moveTo>
                  <a:cubicBezTo>
                    <a:pt x="13186" y="14710"/>
                    <a:pt x="12597" y="14156"/>
                    <a:pt x="11713" y="13760"/>
                  </a:cubicBezTo>
                  <a:cubicBezTo>
                    <a:pt x="10829" y="13365"/>
                    <a:pt x="9651" y="13127"/>
                    <a:pt x="7884" y="13721"/>
                  </a:cubicBezTo>
                  <a:cubicBezTo>
                    <a:pt x="6117" y="14314"/>
                    <a:pt x="3760" y="15738"/>
                    <a:pt x="2189" y="16885"/>
                  </a:cubicBezTo>
                  <a:cubicBezTo>
                    <a:pt x="618" y="18033"/>
                    <a:pt x="-167" y="18903"/>
                    <a:pt x="29" y="19734"/>
                  </a:cubicBezTo>
                  <a:cubicBezTo>
                    <a:pt x="226" y="20565"/>
                    <a:pt x="1404" y="21356"/>
                    <a:pt x="2975" y="21435"/>
                  </a:cubicBezTo>
                  <a:cubicBezTo>
                    <a:pt x="4546" y="21514"/>
                    <a:pt x="6509" y="20881"/>
                    <a:pt x="8571" y="19299"/>
                  </a:cubicBezTo>
                  <a:cubicBezTo>
                    <a:pt x="10633" y="17716"/>
                    <a:pt x="12793" y="15184"/>
                    <a:pt x="14364" y="12376"/>
                  </a:cubicBezTo>
                  <a:cubicBezTo>
                    <a:pt x="15935" y="9567"/>
                    <a:pt x="16917" y="6481"/>
                    <a:pt x="17408" y="4582"/>
                  </a:cubicBezTo>
                  <a:cubicBezTo>
                    <a:pt x="17898" y="2683"/>
                    <a:pt x="17898" y="1971"/>
                    <a:pt x="17702" y="1417"/>
                  </a:cubicBezTo>
                  <a:cubicBezTo>
                    <a:pt x="17506" y="863"/>
                    <a:pt x="17113" y="468"/>
                    <a:pt x="16426" y="230"/>
                  </a:cubicBezTo>
                  <a:cubicBezTo>
                    <a:pt x="15738" y="-7"/>
                    <a:pt x="14757" y="-86"/>
                    <a:pt x="14069" y="112"/>
                  </a:cubicBezTo>
                  <a:cubicBezTo>
                    <a:pt x="13382" y="310"/>
                    <a:pt x="12989" y="784"/>
                    <a:pt x="12597" y="2406"/>
                  </a:cubicBezTo>
                  <a:cubicBezTo>
                    <a:pt x="12204" y="4028"/>
                    <a:pt x="11811" y="6798"/>
                    <a:pt x="11909" y="9685"/>
                  </a:cubicBezTo>
                  <a:cubicBezTo>
                    <a:pt x="12008" y="12573"/>
                    <a:pt x="12597" y="15580"/>
                    <a:pt x="13088" y="17439"/>
                  </a:cubicBezTo>
                  <a:cubicBezTo>
                    <a:pt x="13578" y="19299"/>
                    <a:pt x="13971" y="20011"/>
                    <a:pt x="14658" y="20327"/>
                  </a:cubicBezTo>
                  <a:cubicBezTo>
                    <a:pt x="15346" y="20644"/>
                    <a:pt x="16328" y="20565"/>
                    <a:pt x="17506" y="20288"/>
                  </a:cubicBezTo>
                  <a:cubicBezTo>
                    <a:pt x="18684" y="20011"/>
                    <a:pt x="20058" y="19536"/>
                    <a:pt x="21433" y="190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" name="Line"/>
            <p:cNvSpPr/>
            <p:nvPr/>
          </p:nvSpPr>
          <p:spPr>
            <a:xfrm>
              <a:off x="190857" y="425838"/>
              <a:ext cx="281480" cy="178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138" fill="norm" stroke="1" extrusionOk="0">
                  <a:moveTo>
                    <a:pt x="5961" y="12809"/>
                  </a:moveTo>
                  <a:cubicBezTo>
                    <a:pt x="6606" y="12056"/>
                    <a:pt x="7251" y="11302"/>
                    <a:pt x="7654" y="9921"/>
                  </a:cubicBezTo>
                  <a:cubicBezTo>
                    <a:pt x="8057" y="8540"/>
                    <a:pt x="8218" y="6530"/>
                    <a:pt x="8218" y="4772"/>
                  </a:cubicBezTo>
                  <a:cubicBezTo>
                    <a:pt x="8218" y="3014"/>
                    <a:pt x="8057" y="1507"/>
                    <a:pt x="7332" y="1130"/>
                  </a:cubicBezTo>
                  <a:cubicBezTo>
                    <a:pt x="6606" y="753"/>
                    <a:pt x="5317" y="1507"/>
                    <a:pt x="4027" y="4270"/>
                  </a:cubicBezTo>
                  <a:cubicBezTo>
                    <a:pt x="2737" y="7033"/>
                    <a:pt x="1448" y="11805"/>
                    <a:pt x="723" y="14944"/>
                  </a:cubicBezTo>
                  <a:cubicBezTo>
                    <a:pt x="-3" y="18084"/>
                    <a:pt x="-164" y="19591"/>
                    <a:pt x="158" y="20470"/>
                  </a:cubicBezTo>
                  <a:cubicBezTo>
                    <a:pt x="481" y="21349"/>
                    <a:pt x="1287" y="21600"/>
                    <a:pt x="2576" y="19716"/>
                  </a:cubicBezTo>
                  <a:cubicBezTo>
                    <a:pt x="3866" y="17833"/>
                    <a:pt x="5639" y="13814"/>
                    <a:pt x="6687" y="11177"/>
                  </a:cubicBezTo>
                  <a:cubicBezTo>
                    <a:pt x="7735" y="8540"/>
                    <a:pt x="8057" y="7284"/>
                    <a:pt x="8299" y="7660"/>
                  </a:cubicBezTo>
                  <a:cubicBezTo>
                    <a:pt x="8540" y="8037"/>
                    <a:pt x="8702" y="10047"/>
                    <a:pt x="8863" y="11679"/>
                  </a:cubicBezTo>
                  <a:cubicBezTo>
                    <a:pt x="9024" y="13312"/>
                    <a:pt x="9185" y="14567"/>
                    <a:pt x="9911" y="15195"/>
                  </a:cubicBezTo>
                  <a:cubicBezTo>
                    <a:pt x="10636" y="15823"/>
                    <a:pt x="11926" y="15823"/>
                    <a:pt x="13940" y="13186"/>
                  </a:cubicBezTo>
                  <a:cubicBezTo>
                    <a:pt x="15955" y="10549"/>
                    <a:pt x="18696" y="5274"/>
                    <a:pt x="2143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" name="Line"/>
            <p:cNvSpPr/>
            <p:nvPr/>
          </p:nvSpPr>
          <p:spPr>
            <a:xfrm>
              <a:off x="482919" y="0"/>
              <a:ext cx="91018" cy="594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8" fill="norm" stroke="1" extrusionOk="0">
                  <a:moveTo>
                    <a:pt x="15572" y="1611"/>
                  </a:moveTo>
                  <a:cubicBezTo>
                    <a:pt x="16074" y="927"/>
                    <a:pt x="16577" y="242"/>
                    <a:pt x="15823" y="52"/>
                  </a:cubicBezTo>
                  <a:cubicBezTo>
                    <a:pt x="15070" y="-138"/>
                    <a:pt x="13060" y="166"/>
                    <a:pt x="10549" y="1421"/>
                  </a:cubicBezTo>
                  <a:cubicBezTo>
                    <a:pt x="8037" y="2676"/>
                    <a:pt x="5023" y="4882"/>
                    <a:pt x="3014" y="7239"/>
                  </a:cubicBezTo>
                  <a:cubicBezTo>
                    <a:pt x="1005" y="9597"/>
                    <a:pt x="0" y="12107"/>
                    <a:pt x="0" y="14275"/>
                  </a:cubicBezTo>
                  <a:cubicBezTo>
                    <a:pt x="0" y="16442"/>
                    <a:pt x="1005" y="18268"/>
                    <a:pt x="2512" y="19447"/>
                  </a:cubicBezTo>
                  <a:cubicBezTo>
                    <a:pt x="4019" y="20625"/>
                    <a:pt x="6028" y="21158"/>
                    <a:pt x="8288" y="21310"/>
                  </a:cubicBezTo>
                  <a:cubicBezTo>
                    <a:pt x="10549" y="21462"/>
                    <a:pt x="13060" y="21234"/>
                    <a:pt x="15321" y="20892"/>
                  </a:cubicBezTo>
                  <a:cubicBezTo>
                    <a:pt x="17581" y="20549"/>
                    <a:pt x="19591" y="20093"/>
                    <a:pt x="21600" y="196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" name="Line"/>
            <p:cNvSpPr/>
            <p:nvPr/>
          </p:nvSpPr>
          <p:spPr>
            <a:xfrm>
              <a:off x="436130" y="370804"/>
              <a:ext cx="220357" cy="1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6" h="21600" fill="norm" stroke="1" extrusionOk="0">
                  <a:moveTo>
                    <a:pt x="3519" y="21600"/>
                  </a:moveTo>
                  <a:cubicBezTo>
                    <a:pt x="1873" y="17280"/>
                    <a:pt x="227" y="12960"/>
                    <a:pt x="22" y="8640"/>
                  </a:cubicBezTo>
                  <a:cubicBezTo>
                    <a:pt x="-184" y="4320"/>
                    <a:pt x="1050" y="0"/>
                    <a:pt x="4856" y="0"/>
                  </a:cubicBezTo>
                  <a:cubicBezTo>
                    <a:pt x="8662" y="0"/>
                    <a:pt x="15039" y="4320"/>
                    <a:pt x="21416" y="86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" name="Line"/>
            <p:cNvSpPr/>
            <p:nvPr/>
          </p:nvSpPr>
          <p:spPr>
            <a:xfrm>
              <a:off x="615592" y="338928"/>
              <a:ext cx="212345" cy="17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0651" fill="norm" stroke="1" extrusionOk="0">
                  <a:moveTo>
                    <a:pt x="13756" y="1242"/>
                  </a:moveTo>
                  <a:cubicBezTo>
                    <a:pt x="12473" y="260"/>
                    <a:pt x="11190" y="-722"/>
                    <a:pt x="8944" y="751"/>
                  </a:cubicBezTo>
                  <a:cubicBezTo>
                    <a:pt x="6699" y="2223"/>
                    <a:pt x="3491" y="6151"/>
                    <a:pt x="1780" y="9464"/>
                  </a:cubicBezTo>
                  <a:cubicBezTo>
                    <a:pt x="69" y="12778"/>
                    <a:pt x="-145" y="15478"/>
                    <a:pt x="69" y="17319"/>
                  </a:cubicBezTo>
                  <a:cubicBezTo>
                    <a:pt x="283" y="19160"/>
                    <a:pt x="924" y="20142"/>
                    <a:pt x="1780" y="20510"/>
                  </a:cubicBezTo>
                  <a:cubicBezTo>
                    <a:pt x="2635" y="20878"/>
                    <a:pt x="3705" y="20633"/>
                    <a:pt x="5095" y="18423"/>
                  </a:cubicBezTo>
                  <a:cubicBezTo>
                    <a:pt x="6485" y="16214"/>
                    <a:pt x="8196" y="12042"/>
                    <a:pt x="9158" y="8973"/>
                  </a:cubicBezTo>
                  <a:cubicBezTo>
                    <a:pt x="10120" y="5905"/>
                    <a:pt x="10334" y="3942"/>
                    <a:pt x="10441" y="3573"/>
                  </a:cubicBezTo>
                  <a:cubicBezTo>
                    <a:pt x="10548" y="3205"/>
                    <a:pt x="10548" y="4433"/>
                    <a:pt x="10976" y="6519"/>
                  </a:cubicBezTo>
                  <a:cubicBezTo>
                    <a:pt x="11404" y="8605"/>
                    <a:pt x="12259" y="11551"/>
                    <a:pt x="14077" y="13514"/>
                  </a:cubicBezTo>
                  <a:cubicBezTo>
                    <a:pt x="15895" y="15478"/>
                    <a:pt x="18675" y="16460"/>
                    <a:pt x="21455" y="174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" name="Line"/>
            <p:cNvSpPr/>
            <p:nvPr/>
          </p:nvSpPr>
          <p:spPr>
            <a:xfrm>
              <a:off x="871153" y="286037"/>
              <a:ext cx="134584" cy="261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1013" fill="norm" stroke="1" extrusionOk="0">
                  <a:moveTo>
                    <a:pt x="20809" y="3070"/>
                  </a:moveTo>
                  <a:cubicBezTo>
                    <a:pt x="19827" y="2389"/>
                    <a:pt x="18845" y="1709"/>
                    <a:pt x="17864" y="1029"/>
                  </a:cubicBezTo>
                  <a:cubicBezTo>
                    <a:pt x="16882" y="348"/>
                    <a:pt x="15900" y="-332"/>
                    <a:pt x="13118" y="178"/>
                  </a:cubicBezTo>
                  <a:cubicBezTo>
                    <a:pt x="10336" y="688"/>
                    <a:pt x="5754" y="2389"/>
                    <a:pt x="2973" y="4090"/>
                  </a:cubicBezTo>
                  <a:cubicBezTo>
                    <a:pt x="191" y="5791"/>
                    <a:pt x="-791" y="7492"/>
                    <a:pt x="682" y="9192"/>
                  </a:cubicBezTo>
                  <a:cubicBezTo>
                    <a:pt x="2154" y="10893"/>
                    <a:pt x="6082" y="12594"/>
                    <a:pt x="8864" y="14125"/>
                  </a:cubicBezTo>
                  <a:cubicBezTo>
                    <a:pt x="11645" y="15655"/>
                    <a:pt x="13282" y="17016"/>
                    <a:pt x="13773" y="18122"/>
                  </a:cubicBezTo>
                  <a:cubicBezTo>
                    <a:pt x="14264" y="19227"/>
                    <a:pt x="13609" y="20077"/>
                    <a:pt x="12300" y="20588"/>
                  </a:cubicBezTo>
                  <a:cubicBezTo>
                    <a:pt x="10991" y="21098"/>
                    <a:pt x="9027" y="21268"/>
                    <a:pt x="7554" y="20418"/>
                  </a:cubicBezTo>
                  <a:cubicBezTo>
                    <a:pt x="6082" y="19567"/>
                    <a:pt x="5100" y="17696"/>
                    <a:pt x="5100" y="16421"/>
                  </a:cubicBezTo>
                  <a:cubicBezTo>
                    <a:pt x="5100" y="15145"/>
                    <a:pt x="6082" y="14465"/>
                    <a:pt x="7064" y="137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" name="Line"/>
            <p:cNvSpPr/>
            <p:nvPr/>
          </p:nvSpPr>
          <p:spPr>
            <a:xfrm>
              <a:off x="1032607" y="317888"/>
              <a:ext cx="239830" cy="195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171" fill="norm" stroke="1" extrusionOk="0">
                  <a:moveTo>
                    <a:pt x="433" y="8962"/>
                  </a:moveTo>
                  <a:cubicBezTo>
                    <a:pt x="1372" y="9191"/>
                    <a:pt x="2312" y="9421"/>
                    <a:pt x="3439" y="8847"/>
                  </a:cubicBezTo>
                  <a:cubicBezTo>
                    <a:pt x="4565" y="8272"/>
                    <a:pt x="5880" y="6894"/>
                    <a:pt x="6444" y="5630"/>
                  </a:cubicBezTo>
                  <a:cubicBezTo>
                    <a:pt x="7007" y="4366"/>
                    <a:pt x="6819" y="3217"/>
                    <a:pt x="6256" y="2528"/>
                  </a:cubicBezTo>
                  <a:cubicBezTo>
                    <a:pt x="5692" y="1838"/>
                    <a:pt x="4753" y="1609"/>
                    <a:pt x="3720" y="2643"/>
                  </a:cubicBezTo>
                  <a:cubicBezTo>
                    <a:pt x="2687" y="3677"/>
                    <a:pt x="1560" y="5974"/>
                    <a:pt x="809" y="8962"/>
                  </a:cubicBezTo>
                  <a:cubicBezTo>
                    <a:pt x="58" y="11949"/>
                    <a:pt x="-318" y="15626"/>
                    <a:pt x="339" y="18038"/>
                  </a:cubicBezTo>
                  <a:cubicBezTo>
                    <a:pt x="997" y="20451"/>
                    <a:pt x="2687" y="21600"/>
                    <a:pt x="5035" y="21026"/>
                  </a:cubicBezTo>
                  <a:cubicBezTo>
                    <a:pt x="7383" y="20451"/>
                    <a:pt x="10388" y="18153"/>
                    <a:pt x="13205" y="14362"/>
                  </a:cubicBezTo>
                  <a:cubicBezTo>
                    <a:pt x="16023" y="10570"/>
                    <a:pt x="18652" y="5285"/>
                    <a:pt x="2128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" name="Line"/>
            <p:cNvSpPr/>
            <p:nvPr/>
          </p:nvSpPr>
          <p:spPr>
            <a:xfrm>
              <a:off x="1256296" y="77241"/>
              <a:ext cx="92341" cy="467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6" h="21394" fill="norm" stroke="1" extrusionOk="0">
                  <a:moveTo>
                    <a:pt x="12580" y="4038"/>
                  </a:moveTo>
                  <a:cubicBezTo>
                    <a:pt x="13071" y="3166"/>
                    <a:pt x="13561" y="2295"/>
                    <a:pt x="13807" y="1568"/>
                  </a:cubicBezTo>
                  <a:cubicBezTo>
                    <a:pt x="14052" y="842"/>
                    <a:pt x="14052" y="260"/>
                    <a:pt x="12825" y="67"/>
                  </a:cubicBezTo>
                  <a:cubicBezTo>
                    <a:pt x="11598" y="-127"/>
                    <a:pt x="9143" y="67"/>
                    <a:pt x="6934" y="1084"/>
                  </a:cubicBezTo>
                  <a:cubicBezTo>
                    <a:pt x="4725" y="2101"/>
                    <a:pt x="2761" y="3941"/>
                    <a:pt x="1534" y="6508"/>
                  </a:cubicBezTo>
                  <a:cubicBezTo>
                    <a:pt x="307" y="9075"/>
                    <a:pt x="-184" y="12368"/>
                    <a:pt x="61" y="14790"/>
                  </a:cubicBezTo>
                  <a:cubicBezTo>
                    <a:pt x="307" y="17211"/>
                    <a:pt x="1289" y="18761"/>
                    <a:pt x="2761" y="19778"/>
                  </a:cubicBezTo>
                  <a:cubicBezTo>
                    <a:pt x="4234" y="20795"/>
                    <a:pt x="6198" y="21279"/>
                    <a:pt x="8161" y="21376"/>
                  </a:cubicBezTo>
                  <a:cubicBezTo>
                    <a:pt x="10125" y="21473"/>
                    <a:pt x="12089" y="21182"/>
                    <a:pt x="14298" y="20359"/>
                  </a:cubicBezTo>
                  <a:cubicBezTo>
                    <a:pt x="16507" y="19536"/>
                    <a:pt x="18961" y="18180"/>
                    <a:pt x="21416" y="168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" name="Line"/>
            <p:cNvSpPr/>
            <p:nvPr/>
          </p:nvSpPr>
          <p:spPr>
            <a:xfrm>
              <a:off x="1278786" y="292488"/>
              <a:ext cx="1651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15" y="14400"/>
                    <a:pt x="11631" y="7200"/>
                    <a:pt x="15231" y="3600"/>
                  </a:cubicBezTo>
                  <a:cubicBezTo>
                    <a:pt x="18831" y="0"/>
                    <a:pt x="20215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" name="Line"/>
            <p:cNvSpPr/>
            <p:nvPr/>
          </p:nvSpPr>
          <p:spPr>
            <a:xfrm>
              <a:off x="117000" y="1511688"/>
              <a:ext cx="6087" cy="420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549" fill="norm" stroke="1" extrusionOk="0">
                  <a:moveTo>
                    <a:pt x="20700" y="0"/>
                  </a:moveTo>
                  <a:cubicBezTo>
                    <a:pt x="20700" y="2714"/>
                    <a:pt x="20700" y="5427"/>
                    <a:pt x="17100" y="8792"/>
                  </a:cubicBezTo>
                  <a:cubicBezTo>
                    <a:pt x="13500" y="12157"/>
                    <a:pt x="6300" y="16173"/>
                    <a:pt x="2700" y="18507"/>
                  </a:cubicBezTo>
                  <a:cubicBezTo>
                    <a:pt x="-900" y="20840"/>
                    <a:pt x="-900" y="21491"/>
                    <a:pt x="2700" y="21546"/>
                  </a:cubicBezTo>
                  <a:cubicBezTo>
                    <a:pt x="6300" y="21600"/>
                    <a:pt x="13500" y="21057"/>
                    <a:pt x="20700" y="205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" name="Line"/>
            <p:cNvSpPr/>
            <p:nvPr/>
          </p:nvSpPr>
          <p:spPr>
            <a:xfrm>
              <a:off x="67157" y="1476944"/>
              <a:ext cx="304846" cy="472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339" fill="norm" stroke="1" extrusionOk="0">
                  <a:moveTo>
                    <a:pt x="1237" y="3862"/>
                  </a:moveTo>
                  <a:cubicBezTo>
                    <a:pt x="797" y="3193"/>
                    <a:pt x="356" y="2524"/>
                    <a:pt x="135" y="1951"/>
                  </a:cubicBezTo>
                  <a:cubicBezTo>
                    <a:pt x="-85" y="1377"/>
                    <a:pt x="-85" y="899"/>
                    <a:pt x="503" y="517"/>
                  </a:cubicBezTo>
                  <a:cubicBezTo>
                    <a:pt x="1091" y="135"/>
                    <a:pt x="2266" y="-152"/>
                    <a:pt x="5058" y="87"/>
                  </a:cubicBezTo>
                  <a:cubicBezTo>
                    <a:pt x="7850" y="326"/>
                    <a:pt x="12258" y="1090"/>
                    <a:pt x="15344" y="2333"/>
                  </a:cubicBezTo>
                  <a:cubicBezTo>
                    <a:pt x="18429" y="3575"/>
                    <a:pt x="20193" y="5296"/>
                    <a:pt x="20854" y="7351"/>
                  </a:cubicBezTo>
                  <a:cubicBezTo>
                    <a:pt x="21515" y="9406"/>
                    <a:pt x="21074" y="11795"/>
                    <a:pt x="19899" y="13945"/>
                  </a:cubicBezTo>
                  <a:cubicBezTo>
                    <a:pt x="18723" y="16096"/>
                    <a:pt x="16813" y="18007"/>
                    <a:pt x="14462" y="19250"/>
                  </a:cubicBezTo>
                  <a:cubicBezTo>
                    <a:pt x="12111" y="20492"/>
                    <a:pt x="9319" y="21066"/>
                    <a:pt x="7556" y="21257"/>
                  </a:cubicBezTo>
                  <a:cubicBezTo>
                    <a:pt x="5793" y="21448"/>
                    <a:pt x="5058" y="21257"/>
                    <a:pt x="4837" y="21161"/>
                  </a:cubicBezTo>
                  <a:cubicBezTo>
                    <a:pt x="4617" y="21066"/>
                    <a:pt x="4911" y="21066"/>
                    <a:pt x="5205" y="210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" name="Line"/>
            <p:cNvSpPr/>
            <p:nvPr/>
          </p:nvSpPr>
          <p:spPr>
            <a:xfrm>
              <a:off x="372290" y="1844975"/>
              <a:ext cx="150847" cy="166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0" h="21198" fill="norm" stroke="1" extrusionOk="0">
                  <a:moveTo>
                    <a:pt x="12380" y="2846"/>
                  </a:moveTo>
                  <a:cubicBezTo>
                    <a:pt x="11780" y="1496"/>
                    <a:pt x="11180" y="146"/>
                    <a:pt x="10130" y="11"/>
                  </a:cubicBezTo>
                  <a:cubicBezTo>
                    <a:pt x="9080" y="-124"/>
                    <a:pt x="7580" y="956"/>
                    <a:pt x="5780" y="3926"/>
                  </a:cubicBezTo>
                  <a:cubicBezTo>
                    <a:pt x="3980" y="6896"/>
                    <a:pt x="1880" y="11756"/>
                    <a:pt x="830" y="14996"/>
                  </a:cubicBezTo>
                  <a:cubicBezTo>
                    <a:pt x="-220" y="18236"/>
                    <a:pt x="-220" y="19856"/>
                    <a:pt x="530" y="20666"/>
                  </a:cubicBezTo>
                  <a:cubicBezTo>
                    <a:pt x="1280" y="21476"/>
                    <a:pt x="2780" y="21476"/>
                    <a:pt x="4280" y="19856"/>
                  </a:cubicBezTo>
                  <a:cubicBezTo>
                    <a:pt x="5780" y="18236"/>
                    <a:pt x="7280" y="14996"/>
                    <a:pt x="8180" y="12701"/>
                  </a:cubicBezTo>
                  <a:cubicBezTo>
                    <a:pt x="9080" y="10406"/>
                    <a:pt x="9380" y="9056"/>
                    <a:pt x="9980" y="7706"/>
                  </a:cubicBezTo>
                  <a:cubicBezTo>
                    <a:pt x="10580" y="6356"/>
                    <a:pt x="11480" y="5006"/>
                    <a:pt x="12080" y="5276"/>
                  </a:cubicBezTo>
                  <a:cubicBezTo>
                    <a:pt x="12680" y="5546"/>
                    <a:pt x="12980" y="7436"/>
                    <a:pt x="13280" y="9191"/>
                  </a:cubicBezTo>
                  <a:cubicBezTo>
                    <a:pt x="13580" y="10946"/>
                    <a:pt x="13880" y="12566"/>
                    <a:pt x="15230" y="14321"/>
                  </a:cubicBezTo>
                  <a:cubicBezTo>
                    <a:pt x="16580" y="16076"/>
                    <a:pt x="18980" y="17966"/>
                    <a:pt x="21380" y="198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" name="Line"/>
            <p:cNvSpPr/>
            <p:nvPr/>
          </p:nvSpPr>
          <p:spPr>
            <a:xfrm>
              <a:off x="543635" y="1811839"/>
              <a:ext cx="99144" cy="187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214" fill="norm" stroke="1" extrusionOk="0">
                  <a:moveTo>
                    <a:pt x="15892" y="3407"/>
                  </a:moveTo>
                  <a:cubicBezTo>
                    <a:pt x="14092" y="2687"/>
                    <a:pt x="12292" y="1967"/>
                    <a:pt x="10267" y="1247"/>
                  </a:cubicBezTo>
                  <a:cubicBezTo>
                    <a:pt x="8242" y="527"/>
                    <a:pt x="5992" y="-193"/>
                    <a:pt x="4192" y="47"/>
                  </a:cubicBezTo>
                  <a:cubicBezTo>
                    <a:pt x="2392" y="287"/>
                    <a:pt x="1042" y="1487"/>
                    <a:pt x="367" y="2807"/>
                  </a:cubicBezTo>
                  <a:cubicBezTo>
                    <a:pt x="-308" y="4127"/>
                    <a:pt x="-308" y="5567"/>
                    <a:pt x="2617" y="7367"/>
                  </a:cubicBezTo>
                  <a:cubicBezTo>
                    <a:pt x="5542" y="9167"/>
                    <a:pt x="11392" y="11327"/>
                    <a:pt x="14992" y="12887"/>
                  </a:cubicBezTo>
                  <a:cubicBezTo>
                    <a:pt x="18592" y="14447"/>
                    <a:pt x="19942" y="15407"/>
                    <a:pt x="20617" y="16487"/>
                  </a:cubicBezTo>
                  <a:cubicBezTo>
                    <a:pt x="21292" y="17567"/>
                    <a:pt x="21292" y="18767"/>
                    <a:pt x="20167" y="19727"/>
                  </a:cubicBezTo>
                  <a:cubicBezTo>
                    <a:pt x="19042" y="20687"/>
                    <a:pt x="16792" y="21407"/>
                    <a:pt x="13867" y="21167"/>
                  </a:cubicBezTo>
                  <a:cubicBezTo>
                    <a:pt x="10942" y="20927"/>
                    <a:pt x="7342" y="19727"/>
                    <a:pt x="3742" y="185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" name="Line"/>
            <p:cNvSpPr/>
            <p:nvPr/>
          </p:nvSpPr>
          <p:spPr>
            <a:xfrm>
              <a:off x="676065" y="1835538"/>
              <a:ext cx="82022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fill="norm" stroke="1" extrusionOk="0">
                  <a:moveTo>
                    <a:pt x="20925" y="1662"/>
                  </a:moveTo>
                  <a:cubicBezTo>
                    <a:pt x="18765" y="831"/>
                    <a:pt x="16605" y="0"/>
                    <a:pt x="14445" y="0"/>
                  </a:cubicBezTo>
                  <a:cubicBezTo>
                    <a:pt x="12285" y="0"/>
                    <a:pt x="10125" y="831"/>
                    <a:pt x="7425" y="2769"/>
                  </a:cubicBezTo>
                  <a:cubicBezTo>
                    <a:pt x="4725" y="4708"/>
                    <a:pt x="1485" y="7754"/>
                    <a:pt x="405" y="10938"/>
                  </a:cubicBezTo>
                  <a:cubicBezTo>
                    <a:pt x="-675" y="14123"/>
                    <a:pt x="405" y="17446"/>
                    <a:pt x="3645" y="19246"/>
                  </a:cubicBezTo>
                  <a:cubicBezTo>
                    <a:pt x="6885" y="21046"/>
                    <a:pt x="12285" y="21323"/>
                    <a:pt x="1768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" name="Line"/>
            <p:cNvSpPr/>
            <p:nvPr/>
          </p:nvSpPr>
          <p:spPr>
            <a:xfrm>
              <a:off x="805441" y="1838009"/>
              <a:ext cx="143146" cy="141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0" h="20683" fill="norm" stroke="1" extrusionOk="0">
                  <a:moveTo>
                    <a:pt x="6144" y="11674"/>
                  </a:moveTo>
                  <a:cubicBezTo>
                    <a:pt x="7709" y="10131"/>
                    <a:pt x="9274" y="8588"/>
                    <a:pt x="10213" y="6737"/>
                  </a:cubicBezTo>
                  <a:cubicBezTo>
                    <a:pt x="11153" y="4885"/>
                    <a:pt x="11466" y="2725"/>
                    <a:pt x="10840" y="1337"/>
                  </a:cubicBezTo>
                  <a:cubicBezTo>
                    <a:pt x="10213" y="-52"/>
                    <a:pt x="8648" y="-669"/>
                    <a:pt x="6613" y="1028"/>
                  </a:cubicBezTo>
                  <a:cubicBezTo>
                    <a:pt x="4579" y="2725"/>
                    <a:pt x="2074" y="6737"/>
                    <a:pt x="822" y="9822"/>
                  </a:cubicBezTo>
                  <a:cubicBezTo>
                    <a:pt x="-430" y="12908"/>
                    <a:pt x="-430" y="15068"/>
                    <a:pt x="2074" y="16920"/>
                  </a:cubicBezTo>
                  <a:cubicBezTo>
                    <a:pt x="4579" y="18771"/>
                    <a:pt x="9587" y="20314"/>
                    <a:pt x="13187" y="20622"/>
                  </a:cubicBezTo>
                  <a:cubicBezTo>
                    <a:pt x="16787" y="20931"/>
                    <a:pt x="18979" y="20005"/>
                    <a:pt x="21170" y="190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" name="Line"/>
            <p:cNvSpPr/>
            <p:nvPr/>
          </p:nvSpPr>
          <p:spPr>
            <a:xfrm>
              <a:off x="967900" y="1844975"/>
              <a:ext cx="107687" cy="168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476" fill="norm" stroke="1" extrusionOk="0">
                  <a:moveTo>
                    <a:pt x="6300" y="7706"/>
                  </a:moveTo>
                  <a:cubicBezTo>
                    <a:pt x="4606" y="8516"/>
                    <a:pt x="2912" y="9326"/>
                    <a:pt x="1853" y="10406"/>
                  </a:cubicBezTo>
                  <a:cubicBezTo>
                    <a:pt x="794" y="11486"/>
                    <a:pt x="371" y="12836"/>
                    <a:pt x="159" y="14591"/>
                  </a:cubicBezTo>
                  <a:cubicBezTo>
                    <a:pt x="-53" y="16346"/>
                    <a:pt x="-53" y="18506"/>
                    <a:pt x="159" y="18776"/>
                  </a:cubicBezTo>
                  <a:cubicBezTo>
                    <a:pt x="371" y="19046"/>
                    <a:pt x="794" y="17426"/>
                    <a:pt x="2065" y="14321"/>
                  </a:cubicBezTo>
                  <a:cubicBezTo>
                    <a:pt x="3335" y="11216"/>
                    <a:pt x="5453" y="6626"/>
                    <a:pt x="7147" y="3791"/>
                  </a:cubicBezTo>
                  <a:cubicBezTo>
                    <a:pt x="8841" y="956"/>
                    <a:pt x="10112" y="-124"/>
                    <a:pt x="11594" y="11"/>
                  </a:cubicBezTo>
                  <a:cubicBezTo>
                    <a:pt x="13076" y="146"/>
                    <a:pt x="14771" y="1496"/>
                    <a:pt x="15829" y="3926"/>
                  </a:cubicBezTo>
                  <a:cubicBezTo>
                    <a:pt x="16888" y="6356"/>
                    <a:pt x="17312" y="9866"/>
                    <a:pt x="18159" y="12971"/>
                  </a:cubicBezTo>
                  <a:cubicBezTo>
                    <a:pt x="19006" y="16076"/>
                    <a:pt x="20276" y="18776"/>
                    <a:pt x="21547" y="214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" name="Line"/>
            <p:cNvSpPr/>
            <p:nvPr/>
          </p:nvSpPr>
          <p:spPr>
            <a:xfrm>
              <a:off x="1127545" y="1659478"/>
              <a:ext cx="144892" cy="344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431" fill="norm" stroke="1" extrusionOk="0">
                  <a:moveTo>
                    <a:pt x="15793" y="14907"/>
                  </a:moveTo>
                  <a:cubicBezTo>
                    <a:pt x="14854" y="13853"/>
                    <a:pt x="13915" y="12799"/>
                    <a:pt x="12350" y="12272"/>
                  </a:cubicBezTo>
                  <a:cubicBezTo>
                    <a:pt x="10785" y="11746"/>
                    <a:pt x="8593" y="11746"/>
                    <a:pt x="6402" y="12865"/>
                  </a:cubicBezTo>
                  <a:cubicBezTo>
                    <a:pt x="4211" y="13985"/>
                    <a:pt x="2019" y="16224"/>
                    <a:pt x="924" y="17672"/>
                  </a:cubicBezTo>
                  <a:cubicBezTo>
                    <a:pt x="-172" y="19121"/>
                    <a:pt x="-172" y="19780"/>
                    <a:pt x="298" y="20372"/>
                  </a:cubicBezTo>
                  <a:cubicBezTo>
                    <a:pt x="767" y="20965"/>
                    <a:pt x="1706" y="21492"/>
                    <a:pt x="3741" y="21426"/>
                  </a:cubicBezTo>
                  <a:cubicBezTo>
                    <a:pt x="5776" y="21360"/>
                    <a:pt x="8906" y="20702"/>
                    <a:pt x="11724" y="18594"/>
                  </a:cubicBezTo>
                  <a:cubicBezTo>
                    <a:pt x="14541" y="16487"/>
                    <a:pt x="17045" y="12931"/>
                    <a:pt x="18611" y="9704"/>
                  </a:cubicBezTo>
                  <a:cubicBezTo>
                    <a:pt x="20176" y="6477"/>
                    <a:pt x="20802" y="3580"/>
                    <a:pt x="20489" y="1933"/>
                  </a:cubicBezTo>
                  <a:cubicBezTo>
                    <a:pt x="20176" y="287"/>
                    <a:pt x="18924" y="-108"/>
                    <a:pt x="17828" y="24"/>
                  </a:cubicBezTo>
                  <a:cubicBezTo>
                    <a:pt x="16732" y="155"/>
                    <a:pt x="15793" y="814"/>
                    <a:pt x="15011" y="2855"/>
                  </a:cubicBezTo>
                  <a:cubicBezTo>
                    <a:pt x="14228" y="4897"/>
                    <a:pt x="13602" y="8321"/>
                    <a:pt x="13915" y="11614"/>
                  </a:cubicBezTo>
                  <a:cubicBezTo>
                    <a:pt x="14228" y="14907"/>
                    <a:pt x="15480" y="18068"/>
                    <a:pt x="16889" y="19648"/>
                  </a:cubicBezTo>
                  <a:cubicBezTo>
                    <a:pt x="18298" y="21229"/>
                    <a:pt x="19863" y="21229"/>
                    <a:pt x="21428" y="212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7" name="Line"/>
            <p:cNvSpPr/>
            <p:nvPr/>
          </p:nvSpPr>
          <p:spPr>
            <a:xfrm>
              <a:off x="1307542" y="1829188"/>
              <a:ext cx="22045" cy="135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0" h="21600" fill="norm" stroke="1" extrusionOk="0">
                  <a:moveTo>
                    <a:pt x="2777" y="18225"/>
                  </a:moveTo>
                  <a:cubicBezTo>
                    <a:pt x="814" y="19912"/>
                    <a:pt x="-1150" y="21600"/>
                    <a:pt x="814" y="21600"/>
                  </a:cubicBezTo>
                  <a:cubicBezTo>
                    <a:pt x="2777" y="21600"/>
                    <a:pt x="8668" y="19912"/>
                    <a:pt x="12595" y="16031"/>
                  </a:cubicBezTo>
                  <a:cubicBezTo>
                    <a:pt x="16523" y="12150"/>
                    <a:pt x="18486" y="6075"/>
                    <a:pt x="2045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8" name="Line"/>
            <p:cNvSpPr/>
            <p:nvPr/>
          </p:nvSpPr>
          <p:spPr>
            <a:xfrm>
              <a:off x="1374036" y="1829264"/>
              <a:ext cx="208700" cy="366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348" fill="norm" stroke="1" extrusionOk="0">
                  <a:moveTo>
                    <a:pt x="0" y="3328"/>
                  </a:moveTo>
                  <a:cubicBezTo>
                    <a:pt x="436" y="3945"/>
                    <a:pt x="873" y="4562"/>
                    <a:pt x="982" y="5241"/>
                  </a:cubicBezTo>
                  <a:cubicBezTo>
                    <a:pt x="1091" y="5920"/>
                    <a:pt x="873" y="6661"/>
                    <a:pt x="764" y="6661"/>
                  </a:cubicBezTo>
                  <a:cubicBezTo>
                    <a:pt x="655" y="6661"/>
                    <a:pt x="655" y="5920"/>
                    <a:pt x="1418" y="4747"/>
                  </a:cubicBezTo>
                  <a:cubicBezTo>
                    <a:pt x="2182" y="3575"/>
                    <a:pt x="3709" y="1970"/>
                    <a:pt x="5127" y="1045"/>
                  </a:cubicBezTo>
                  <a:cubicBezTo>
                    <a:pt x="6545" y="119"/>
                    <a:pt x="7855" y="-128"/>
                    <a:pt x="8836" y="57"/>
                  </a:cubicBezTo>
                  <a:cubicBezTo>
                    <a:pt x="9818" y="242"/>
                    <a:pt x="10473" y="859"/>
                    <a:pt x="10909" y="1909"/>
                  </a:cubicBezTo>
                  <a:cubicBezTo>
                    <a:pt x="11345" y="2958"/>
                    <a:pt x="11564" y="4439"/>
                    <a:pt x="11891" y="5550"/>
                  </a:cubicBezTo>
                  <a:cubicBezTo>
                    <a:pt x="12218" y="6661"/>
                    <a:pt x="12655" y="7401"/>
                    <a:pt x="13418" y="7833"/>
                  </a:cubicBezTo>
                  <a:cubicBezTo>
                    <a:pt x="14182" y="8265"/>
                    <a:pt x="15273" y="8389"/>
                    <a:pt x="16582" y="7463"/>
                  </a:cubicBezTo>
                  <a:cubicBezTo>
                    <a:pt x="17891" y="6537"/>
                    <a:pt x="19418" y="4562"/>
                    <a:pt x="20182" y="3266"/>
                  </a:cubicBezTo>
                  <a:cubicBezTo>
                    <a:pt x="20945" y="1970"/>
                    <a:pt x="20945" y="1353"/>
                    <a:pt x="20400" y="1168"/>
                  </a:cubicBezTo>
                  <a:cubicBezTo>
                    <a:pt x="19855" y="983"/>
                    <a:pt x="18764" y="1230"/>
                    <a:pt x="18109" y="1662"/>
                  </a:cubicBezTo>
                  <a:cubicBezTo>
                    <a:pt x="17455" y="2094"/>
                    <a:pt x="17236" y="2711"/>
                    <a:pt x="17236" y="3390"/>
                  </a:cubicBezTo>
                  <a:cubicBezTo>
                    <a:pt x="17236" y="4069"/>
                    <a:pt x="17455" y="4809"/>
                    <a:pt x="18218" y="5179"/>
                  </a:cubicBezTo>
                  <a:cubicBezTo>
                    <a:pt x="18982" y="5550"/>
                    <a:pt x="20291" y="5550"/>
                    <a:pt x="20945" y="5920"/>
                  </a:cubicBezTo>
                  <a:cubicBezTo>
                    <a:pt x="21600" y="6290"/>
                    <a:pt x="21600" y="7031"/>
                    <a:pt x="21382" y="9376"/>
                  </a:cubicBezTo>
                  <a:cubicBezTo>
                    <a:pt x="21164" y="11721"/>
                    <a:pt x="20727" y="15671"/>
                    <a:pt x="20182" y="17954"/>
                  </a:cubicBezTo>
                  <a:cubicBezTo>
                    <a:pt x="19636" y="20238"/>
                    <a:pt x="18982" y="20855"/>
                    <a:pt x="18109" y="21163"/>
                  </a:cubicBezTo>
                  <a:cubicBezTo>
                    <a:pt x="17236" y="21472"/>
                    <a:pt x="16145" y="21472"/>
                    <a:pt x="15164" y="20546"/>
                  </a:cubicBezTo>
                  <a:cubicBezTo>
                    <a:pt x="14182" y="19621"/>
                    <a:pt x="13309" y="17769"/>
                    <a:pt x="13200" y="16411"/>
                  </a:cubicBezTo>
                  <a:cubicBezTo>
                    <a:pt x="13091" y="15054"/>
                    <a:pt x="13745" y="14190"/>
                    <a:pt x="14400" y="133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9" name="Line"/>
            <p:cNvSpPr/>
            <p:nvPr/>
          </p:nvSpPr>
          <p:spPr>
            <a:xfrm>
              <a:off x="1875686" y="1759338"/>
              <a:ext cx="1016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0" name="Line"/>
            <p:cNvSpPr/>
            <p:nvPr/>
          </p:nvSpPr>
          <p:spPr>
            <a:xfrm>
              <a:off x="1862986" y="1867288"/>
              <a:ext cx="1778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1" name="Line"/>
            <p:cNvSpPr/>
            <p:nvPr/>
          </p:nvSpPr>
          <p:spPr>
            <a:xfrm>
              <a:off x="2591986" y="1475831"/>
              <a:ext cx="198101" cy="708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21457" fill="norm" stroke="1" extrusionOk="0">
                  <a:moveTo>
                    <a:pt x="21279" y="1470"/>
                  </a:moveTo>
                  <a:cubicBezTo>
                    <a:pt x="18096" y="958"/>
                    <a:pt x="14913" y="445"/>
                    <a:pt x="12753" y="188"/>
                  </a:cubicBezTo>
                  <a:cubicBezTo>
                    <a:pt x="10593" y="-68"/>
                    <a:pt x="9456" y="-68"/>
                    <a:pt x="8319" y="220"/>
                  </a:cubicBezTo>
                  <a:cubicBezTo>
                    <a:pt x="7182" y="509"/>
                    <a:pt x="6045" y="1086"/>
                    <a:pt x="6386" y="1919"/>
                  </a:cubicBezTo>
                  <a:cubicBezTo>
                    <a:pt x="6727" y="2752"/>
                    <a:pt x="8546" y="3842"/>
                    <a:pt x="10024" y="5028"/>
                  </a:cubicBezTo>
                  <a:cubicBezTo>
                    <a:pt x="11502" y="6213"/>
                    <a:pt x="12639" y="7495"/>
                    <a:pt x="12298" y="8457"/>
                  </a:cubicBezTo>
                  <a:cubicBezTo>
                    <a:pt x="11957" y="9418"/>
                    <a:pt x="10138" y="10059"/>
                    <a:pt x="8774" y="10508"/>
                  </a:cubicBezTo>
                  <a:cubicBezTo>
                    <a:pt x="7410" y="10956"/>
                    <a:pt x="6500" y="11213"/>
                    <a:pt x="5022" y="11373"/>
                  </a:cubicBezTo>
                  <a:cubicBezTo>
                    <a:pt x="3544" y="11533"/>
                    <a:pt x="1498" y="11597"/>
                    <a:pt x="588" y="11469"/>
                  </a:cubicBezTo>
                  <a:cubicBezTo>
                    <a:pt x="-321" y="11341"/>
                    <a:pt x="-94" y="11020"/>
                    <a:pt x="702" y="10796"/>
                  </a:cubicBezTo>
                  <a:cubicBezTo>
                    <a:pt x="1498" y="10572"/>
                    <a:pt x="2862" y="10444"/>
                    <a:pt x="4113" y="10379"/>
                  </a:cubicBezTo>
                  <a:cubicBezTo>
                    <a:pt x="5363" y="10315"/>
                    <a:pt x="6500" y="10315"/>
                    <a:pt x="7751" y="10636"/>
                  </a:cubicBezTo>
                  <a:cubicBezTo>
                    <a:pt x="9001" y="10956"/>
                    <a:pt x="10365" y="11597"/>
                    <a:pt x="11047" y="12623"/>
                  </a:cubicBezTo>
                  <a:cubicBezTo>
                    <a:pt x="11730" y="13648"/>
                    <a:pt x="11730" y="15058"/>
                    <a:pt x="10934" y="16436"/>
                  </a:cubicBezTo>
                  <a:cubicBezTo>
                    <a:pt x="10138" y="17814"/>
                    <a:pt x="8546" y="19160"/>
                    <a:pt x="7978" y="20026"/>
                  </a:cubicBezTo>
                  <a:cubicBezTo>
                    <a:pt x="7410" y="20891"/>
                    <a:pt x="7864" y="21276"/>
                    <a:pt x="9797" y="21404"/>
                  </a:cubicBezTo>
                  <a:cubicBezTo>
                    <a:pt x="11730" y="21532"/>
                    <a:pt x="15140" y="21404"/>
                    <a:pt x="18551" y="212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278" name="Drawing"/>
          <p:cNvGrpSpPr/>
          <p:nvPr/>
        </p:nvGrpSpPr>
        <p:grpSpPr>
          <a:xfrm>
            <a:off x="857250" y="7505699"/>
            <a:ext cx="4171950" cy="849777"/>
            <a:chOff x="0" y="0"/>
            <a:chExt cx="4171950" cy="849775"/>
          </a:xfrm>
        </p:grpSpPr>
        <p:sp>
          <p:nvSpPr>
            <p:cNvPr id="263" name="Line"/>
            <p:cNvSpPr/>
            <p:nvPr/>
          </p:nvSpPr>
          <p:spPr>
            <a:xfrm>
              <a:off x="0" y="285750"/>
              <a:ext cx="190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4" name="Line"/>
            <p:cNvSpPr/>
            <p:nvPr/>
          </p:nvSpPr>
          <p:spPr>
            <a:xfrm>
              <a:off x="0" y="170321"/>
              <a:ext cx="37571" cy="432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51" fill="norm" stroke="1" extrusionOk="0">
                  <a:moveTo>
                    <a:pt x="0" y="6062"/>
                  </a:moveTo>
                  <a:cubicBezTo>
                    <a:pt x="4800" y="4482"/>
                    <a:pt x="9600" y="2901"/>
                    <a:pt x="13200" y="1795"/>
                  </a:cubicBezTo>
                  <a:cubicBezTo>
                    <a:pt x="16800" y="689"/>
                    <a:pt x="19200" y="56"/>
                    <a:pt x="20400" y="4"/>
                  </a:cubicBezTo>
                  <a:cubicBezTo>
                    <a:pt x="21600" y="-49"/>
                    <a:pt x="21600" y="478"/>
                    <a:pt x="20400" y="2480"/>
                  </a:cubicBezTo>
                  <a:cubicBezTo>
                    <a:pt x="19200" y="4482"/>
                    <a:pt x="16800" y="7959"/>
                    <a:pt x="13800" y="11120"/>
                  </a:cubicBezTo>
                  <a:cubicBezTo>
                    <a:pt x="10800" y="14281"/>
                    <a:pt x="7200" y="17126"/>
                    <a:pt x="5400" y="18811"/>
                  </a:cubicBezTo>
                  <a:cubicBezTo>
                    <a:pt x="3600" y="20497"/>
                    <a:pt x="3600" y="21024"/>
                    <a:pt x="3600" y="215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5" name="Line"/>
            <p:cNvSpPr/>
            <p:nvPr/>
          </p:nvSpPr>
          <p:spPr>
            <a:xfrm>
              <a:off x="19050" y="311150"/>
              <a:ext cx="139700" cy="27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055" y="2847"/>
                    <a:pt x="8509" y="5693"/>
                    <a:pt x="4745" y="7451"/>
                  </a:cubicBezTo>
                  <a:cubicBezTo>
                    <a:pt x="982" y="9209"/>
                    <a:pt x="0" y="9879"/>
                    <a:pt x="0" y="10549"/>
                  </a:cubicBezTo>
                  <a:cubicBezTo>
                    <a:pt x="0" y="11219"/>
                    <a:pt x="982" y="11888"/>
                    <a:pt x="3109" y="12809"/>
                  </a:cubicBezTo>
                  <a:cubicBezTo>
                    <a:pt x="5236" y="13730"/>
                    <a:pt x="8509" y="14902"/>
                    <a:pt x="11455" y="16409"/>
                  </a:cubicBezTo>
                  <a:cubicBezTo>
                    <a:pt x="14400" y="17916"/>
                    <a:pt x="17018" y="19758"/>
                    <a:pt x="1963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" name="Line"/>
            <p:cNvSpPr/>
            <p:nvPr/>
          </p:nvSpPr>
          <p:spPr>
            <a:xfrm>
              <a:off x="276452" y="0"/>
              <a:ext cx="29571" cy="289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17" h="21600" fill="norm" stroke="1" extrusionOk="0">
                  <a:moveTo>
                    <a:pt x="19285" y="0"/>
                  </a:moveTo>
                  <a:cubicBezTo>
                    <a:pt x="17845" y="2996"/>
                    <a:pt x="16405" y="5991"/>
                    <a:pt x="13525" y="8750"/>
                  </a:cubicBezTo>
                  <a:cubicBezTo>
                    <a:pt x="10645" y="11509"/>
                    <a:pt x="6325" y="14032"/>
                    <a:pt x="3445" y="15924"/>
                  </a:cubicBezTo>
                  <a:cubicBezTo>
                    <a:pt x="565" y="17816"/>
                    <a:pt x="-875" y="19077"/>
                    <a:pt x="565" y="20023"/>
                  </a:cubicBezTo>
                  <a:cubicBezTo>
                    <a:pt x="2005" y="20969"/>
                    <a:pt x="6325" y="21600"/>
                    <a:pt x="10645" y="21600"/>
                  </a:cubicBezTo>
                  <a:cubicBezTo>
                    <a:pt x="14965" y="21600"/>
                    <a:pt x="19285" y="20969"/>
                    <a:pt x="20005" y="20260"/>
                  </a:cubicBezTo>
                  <a:cubicBezTo>
                    <a:pt x="20725" y="19550"/>
                    <a:pt x="17845" y="18762"/>
                    <a:pt x="14965" y="179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7" name="Line"/>
            <p:cNvSpPr/>
            <p:nvPr/>
          </p:nvSpPr>
          <p:spPr>
            <a:xfrm>
              <a:off x="254000" y="35668"/>
              <a:ext cx="228600" cy="276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fill="norm" stroke="1" extrusionOk="0">
                  <a:moveTo>
                    <a:pt x="2400" y="13934"/>
                  </a:moveTo>
                  <a:cubicBezTo>
                    <a:pt x="1200" y="12952"/>
                    <a:pt x="0" y="11970"/>
                    <a:pt x="0" y="11234"/>
                  </a:cubicBezTo>
                  <a:cubicBezTo>
                    <a:pt x="0" y="10497"/>
                    <a:pt x="1200" y="10006"/>
                    <a:pt x="3500" y="8370"/>
                  </a:cubicBezTo>
                  <a:cubicBezTo>
                    <a:pt x="5800" y="6734"/>
                    <a:pt x="9200" y="3952"/>
                    <a:pt x="11200" y="2234"/>
                  </a:cubicBezTo>
                  <a:cubicBezTo>
                    <a:pt x="13200" y="516"/>
                    <a:pt x="13800" y="-139"/>
                    <a:pt x="14200" y="25"/>
                  </a:cubicBezTo>
                  <a:cubicBezTo>
                    <a:pt x="14600" y="188"/>
                    <a:pt x="14800" y="1170"/>
                    <a:pt x="14300" y="4197"/>
                  </a:cubicBezTo>
                  <a:cubicBezTo>
                    <a:pt x="13800" y="7225"/>
                    <a:pt x="12600" y="12297"/>
                    <a:pt x="11900" y="15243"/>
                  </a:cubicBezTo>
                  <a:cubicBezTo>
                    <a:pt x="11200" y="18188"/>
                    <a:pt x="11000" y="19006"/>
                    <a:pt x="10800" y="19825"/>
                  </a:cubicBezTo>
                  <a:cubicBezTo>
                    <a:pt x="10600" y="20643"/>
                    <a:pt x="10400" y="21461"/>
                    <a:pt x="10500" y="21379"/>
                  </a:cubicBezTo>
                  <a:cubicBezTo>
                    <a:pt x="10600" y="21297"/>
                    <a:pt x="11000" y="20316"/>
                    <a:pt x="11700" y="18925"/>
                  </a:cubicBezTo>
                  <a:cubicBezTo>
                    <a:pt x="12400" y="17534"/>
                    <a:pt x="13400" y="15734"/>
                    <a:pt x="14400" y="14588"/>
                  </a:cubicBezTo>
                  <a:cubicBezTo>
                    <a:pt x="15400" y="13443"/>
                    <a:pt x="16400" y="12952"/>
                    <a:pt x="17600" y="13443"/>
                  </a:cubicBezTo>
                  <a:cubicBezTo>
                    <a:pt x="18800" y="13934"/>
                    <a:pt x="20200" y="15406"/>
                    <a:pt x="20900" y="16797"/>
                  </a:cubicBezTo>
                  <a:cubicBezTo>
                    <a:pt x="21600" y="18188"/>
                    <a:pt x="21600" y="19497"/>
                    <a:pt x="21600" y="208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8" name="Line"/>
            <p:cNvSpPr/>
            <p:nvPr/>
          </p:nvSpPr>
          <p:spPr>
            <a:xfrm>
              <a:off x="921544" y="375162"/>
              <a:ext cx="142371" cy="456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476" fill="norm" stroke="1" extrusionOk="0">
                  <a:moveTo>
                    <a:pt x="2700" y="5052"/>
                  </a:moveTo>
                  <a:cubicBezTo>
                    <a:pt x="3013" y="7541"/>
                    <a:pt x="3326" y="10029"/>
                    <a:pt x="3170" y="12567"/>
                  </a:cubicBezTo>
                  <a:cubicBezTo>
                    <a:pt x="3013" y="15105"/>
                    <a:pt x="2387" y="17694"/>
                    <a:pt x="1761" y="19286"/>
                  </a:cubicBezTo>
                  <a:cubicBezTo>
                    <a:pt x="1135" y="20879"/>
                    <a:pt x="509" y="21476"/>
                    <a:pt x="196" y="21476"/>
                  </a:cubicBezTo>
                  <a:cubicBezTo>
                    <a:pt x="-117" y="21476"/>
                    <a:pt x="-117" y="20879"/>
                    <a:pt x="666" y="18888"/>
                  </a:cubicBezTo>
                  <a:cubicBezTo>
                    <a:pt x="1448" y="16897"/>
                    <a:pt x="3013" y="13513"/>
                    <a:pt x="4735" y="10626"/>
                  </a:cubicBezTo>
                  <a:cubicBezTo>
                    <a:pt x="6457" y="7740"/>
                    <a:pt x="8335" y="5351"/>
                    <a:pt x="10057" y="3708"/>
                  </a:cubicBezTo>
                  <a:cubicBezTo>
                    <a:pt x="11779" y="2066"/>
                    <a:pt x="13344" y="1170"/>
                    <a:pt x="14909" y="623"/>
                  </a:cubicBezTo>
                  <a:cubicBezTo>
                    <a:pt x="16474" y="75"/>
                    <a:pt x="18040" y="-124"/>
                    <a:pt x="19292" y="75"/>
                  </a:cubicBezTo>
                  <a:cubicBezTo>
                    <a:pt x="20544" y="274"/>
                    <a:pt x="21483" y="871"/>
                    <a:pt x="20857" y="2116"/>
                  </a:cubicBezTo>
                  <a:cubicBezTo>
                    <a:pt x="20231" y="3360"/>
                    <a:pt x="18040" y="5251"/>
                    <a:pt x="15692" y="6645"/>
                  </a:cubicBezTo>
                  <a:cubicBezTo>
                    <a:pt x="13344" y="8038"/>
                    <a:pt x="10840" y="8934"/>
                    <a:pt x="8335" y="98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9" name="Line"/>
            <p:cNvSpPr/>
            <p:nvPr/>
          </p:nvSpPr>
          <p:spPr>
            <a:xfrm>
              <a:off x="1152845" y="370373"/>
              <a:ext cx="268109" cy="198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093" fill="norm" stroke="1" extrusionOk="0">
                  <a:moveTo>
                    <a:pt x="2759" y="9230"/>
                  </a:moveTo>
                  <a:cubicBezTo>
                    <a:pt x="4277" y="7205"/>
                    <a:pt x="5796" y="5180"/>
                    <a:pt x="6640" y="3605"/>
                  </a:cubicBezTo>
                  <a:cubicBezTo>
                    <a:pt x="7484" y="2030"/>
                    <a:pt x="7653" y="905"/>
                    <a:pt x="7231" y="343"/>
                  </a:cubicBezTo>
                  <a:cubicBezTo>
                    <a:pt x="6809" y="-220"/>
                    <a:pt x="5796" y="-220"/>
                    <a:pt x="4531" y="1355"/>
                  </a:cubicBezTo>
                  <a:cubicBezTo>
                    <a:pt x="3265" y="2930"/>
                    <a:pt x="1746" y="6080"/>
                    <a:pt x="903" y="8780"/>
                  </a:cubicBezTo>
                  <a:cubicBezTo>
                    <a:pt x="59" y="11480"/>
                    <a:pt x="-110" y="13730"/>
                    <a:pt x="59" y="15305"/>
                  </a:cubicBezTo>
                  <a:cubicBezTo>
                    <a:pt x="228" y="16880"/>
                    <a:pt x="734" y="17780"/>
                    <a:pt x="2252" y="17218"/>
                  </a:cubicBezTo>
                  <a:cubicBezTo>
                    <a:pt x="3771" y="16655"/>
                    <a:pt x="6302" y="14630"/>
                    <a:pt x="7737" y="12942"/>
                  </a:cubicBezTo>
                  <a:cubicBezTo>
                    <a:pt x="9171" y="11255"/>
                    <a:pt x="9509" y="9905"/>
                    <a:pt x="9931" y="8668"/>
                  </a:cubicBezTo>
                  <a:cubicBezTo>
                    <a:pt x="10352" y="7430"/>
                    <a:pt x="10859" y="6305"/>
                    <a:pt x="10943" y="6305"/>
                  </a:cubicBezTo>
                  <a:cubicBezTo>
                    <a:pt x="11028" y="6305"/>
                    <a:pt x="10690" y="7430"/>
                    <a:pt x="10437" y="9343"/>
                  </a:cubicBezTo>
                  <a:cubicBezTo>
                    <a:pt x="10184" y="11255"/>
                    <a:pt x="10015" y="13955"/>
                    <a:pt x="9931" y="16317"/>
                  </a:cubicBezTo>
                  <a:cubicBezTo>
                    <a:pt x="9846" y="18680"/>
                    <a:pt x="9846" y="20705"/>
                    <a:pt x="9931" y="21042"/>
                  </a:cubicBezTo>
                  <a:cubicBezTo>
                    <a:pt x="10015" y="21380"/>
                    <a:pt x="10184" y="20030"/>
                    <a:pt x="11028" y="17105"/>
                  </a:cubicBezTo>
                  <a:cubicBezTo>
                    <a:pt x="11871" y="14180"/>
                    <a:pt x="13390" y="9680"/>
                    <a:pt x="14824" y="6755"/>
                  </a:cubicBezTo>
                  <a:cubicBezTo>
                    <a:pt x="16259" y="3830"/>
                    <a:pt x="17609" y="2480"/>
                    <a:pt x="18706" y="1805"/>
                  </a:cubicBezTo>
                  <a:cubicBezTo>
                    <a:pt x="19803" y="1130"/>
                    <a:pt x="20646" y="1130"/>
                    <a:pt x="21068" y="2030"/>
                  </a:cubicBezTo>
                  <a:cubicBezTo>
                    <a:pt x="21490" y="2930"/>
                    <a:pt x="21490" y="4730"/>
                    <a:pt x="20984" y="7205"/>
                  </a:cubicBezTo>
                  <a:cubicBezTo>
                    <a:pt x="20477" y="9680"/>
                    <a:pt x="19465" y="12830"/>
                    <a:pt x="18452" y="159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0" name="Line"/>
            <p:cNvSpPr/>
            <p:nvPr/>
          </p:nvSpPr>
          <p:spPr>
            <a:xfrm>
              <a:off x="1490787" y="374649"/>
              <a:ext cx="90363" cy="152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97" fill="norm" stroke="1" extrusionOk="0">
                  <a:moveTo>
                    <a:pt x="20957" y="0"/>
                  </a:moveTo>
                  <a:cubicBezTo>
                    <a:pt x="16048" y="888"/>
                    <a:pt x="11139" y="1775"/>
                    <a:pt x="7702" y="3699"/>
                  </a:cubicBezTo>
                  <a:cubicBezTo>
                    <a:pt x="4266" y="5622"/>
                    <a:pt x="2302" y="8581"/>
                    <a:pt x="1075" y="11540"/>
                  </a:cubicBezTo>
                  <a:cubicBezTo>
                    <a:pt x="-152" y="14499"/>
                    <a:pt x="-643" y="17458"/>
                    <a:pt x="1321" y="19233"/>
                  </a:cubicBezTo>
                  <a:cubicBezTo>
                    <a:pt x="3284" y="21008"/>
                    <a:pt x="7702" y="21600"/>
                    <a:pt x="11384" y="21156"/>
                  </a:cubicBezTo>
                  <a:cubicBezTo>
                    <a:pt x="15066" y="20712"/>
                    <a:pt x="18012" y="19233"/>
                    <a:pt x="20957" y="177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1" name="Line"/>
            <p:cNvSpPr/>
            <p:nvPr/>
          </p:nvSpPr>
          <p:spPr>
            <a:xfrm>
              <a:off x="1589024" y="381943"/>
              <a:ext cx="290576" cy="208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0834" fill="norm" stroke="1" extrusionOk="0">
                  <a:moveTo>
                    <a:pt x="2704" y="3718"/>
                  </a:moveTo>
                  <a:cubicBezTo>
                    <a:pt x="3330" y="4353"/>
                    <a:pt x="3957" y="4988"/>
                    <a:pt x="4817" y="4988"/>
                  </a:cubicBezTo>
                  <a:cubicBezTo>
                    <a:pt x="5678" y="4988"/>
                    <a:pt x="6774" y="4353"/>
                    <a:pt x="7478" y="3506"/>
                  </a:cubicBezTo>
                  <a:cubicBezTo>
                    <a:pt x="8183" y="2659"/>
                    <a:pt x="8496" y="1600"/>
                    <a:pt x="8261" y="965"/>
                  </a:cubicBezTo>
                  <a:cubicBezTo>
                    <a:pt x="8026" y="330"/>
                    <a:pt x="7244" y="118"/>
                    <a:pt x="6070" y="965"/>
                  </a:cubicBezTo>
                  <a:cubicBezTo>
                    <a:pt x="4896" y="1812"/>
                    <a:pt x="3330" y="3718"/>
                    <a:pt x="2235" y="6471"/>
                  </a:cubicBezTo>
                  <a:cubicBezTo>
                    <a:pt x="1139" y="9224"/>
                    <a:pt x="513" y="12824"/>
                    <a:pt x="200" y="15259"/>
                  </a:cubicBezTo>
                  <a:cubicBezTo>
                    <a:pt x="-113" y="17694"/>
                    <a:pt x="-113" y="18965"/>
                    <a:pt x="591" y="19918"/>
                  </a:cubicBezTo>
                  <a:cubicBezTo>
                    <a:pt x="1296" y="20871"/>
                    <a:pt x="2704" y="21506"/>
                    <a:pt x="4661" y="19600"/>
                  </a:cubicBezTo>
                  <a:cubicBezTo>
                    <a:pt x="6617" y="17694"/>
                    <a:pt x="9122" y="13247"/>
                    <a:pt x="10530" y="10388"/>
                  </a:cubicBezTo>
                  <a:cubicBezTo>
                    <a:pt x="11939" y="7530"/>
                    <a:pt x="12252" y="6259"/>
                    <a:pt x="12252" y="6153"/>
                  </a:cubicBezTo>
                  <a:cubicBezTo>
                    <a:pt x="12252" y="6047"/>
                    <a:pt x="11939" y="7106"/>
                    <a:pt x="11626" y="8906"/>
                  </a:cubicBezTo>
                  <a:cubicBezTo>
                    <a:pt x="11313" y="10706"/>
                    <a:pt x="11000" y="13247"/>
                    <a:pt x="10844" y="15047"/>
                  </a:cubicBezTo>
                  <a:cubicBezTo>
                    <a:pt x="10687" y="16847"/>
                    <a:pt x="10687" y="17906"/>
                    <a:pt x="10922" y="18012"/>
                  </a:cubicBezTo>
                  <a:cubicBezTo>
                    <a:pt x="11157" y="18118"/>
                    <a:pt x="11626" y="17271"/>
                    <a:pt x="12565" y="14941"/>
                  </a:cubicBezTo>
                  <a:cubicBezTo>
                    <a:pt x="13504" y="12612"/>
                    <a:pt x="14913" y="8800"/>
                    <a:pt x="15852" y="6259"/>
                  </a:cubicBezTo>
                  <a:cubicBezTo>
                    <a:pt x="16791" y="3718"/>
                    <a:pt x="17261" y="2447"/>
                    <a:pt x="17809" y="1494"/>
                  </a:cubicBezTo>
                  <a:cubicBezTo>
                    <a:pt x="18357" y="541"/>
                    <a:pt x="18983" y="-94"/>
                    <a:pt x="19530" y="12"/>
                  </a:cubicBezTo>
                  <a:cubicBezTo>
                    <a:pt x="20078" y="118"/>
                    <a:pt x="20548" y="965"/>
                    <a:pt x="20861" y="3824"/>
                  </a:cubicBezTo>
                  <a:cubicBezTo>
                    <a:pt x="21174" y="6682"/>
                    <a:pt x="21330" y="11553"/>
                    <a:pt x="21487" y="16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2" name="Line"/>
            <p:cNvSpPr/>
            <p:nvPr/>
          </p:nvSpPr>
          <p:spPr>
            <a:xfrm>
              <a:off x="1976029" y="152400"/>
              <a:ext cx="151221" cy="408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466" fill="norm" stroke="1" extrusionOk="0">
                  <a:moveTo>
                    <a:pt x="12433" y="0"/>
                  </a:moveTo>
                  <a:cubicBezTo>
                    <a:pt x="9433" y="3118"/>
                    <a:pt x="6433" y="6235"/>
                    <a:pt x="4333" y="9241"/>
                  </a:cubicBezTo>
                  <a:cubicBezTo>
                    <a:pt x="2233" y="12247"/>
                    <a:pt x="1033" y="15142"/>
                    <a:pt x="433" y="17146"/>
                  </a:cubicBezTo>
                  <a:cubicBezTo>
                    <a:pt x="-167" y="19151"/>
                    <a:pt x="-167" y="20264"/>
                    <a:pt x="583" y="20876"/>
                  </a:cubicBezTo>
                  <a:cubicBezTo>
                    <a:pt x="1333" y="21489"/>
                    <a:pt x="2833" y="21600"/>
                    <a:pt x="3883" y="21322"/>
                  </a:cubicBezTo>
                  <a:cubicBezTo>
                    <a:pt x="4933" y="21043"/>
                    <a:pt x="5533" y="20375"/>
                    <a:pt x="5083" y="19151"/>
                  </a:cubicBezTo>
                  <a:cubicBezTo>
                    <a:pt x="4633" y="17926"/>
                    <a:pt x="3133" y="16144"/>
                    <a:pt x="1933" y="15031"/>
                  </a:cubicBezTo>
                  <a:cubicBezTo>
                    <a:pt x="733" y="13918"/>
                    <a:pt x="-167" y="13472"/>
                    <a:pt x="283" y="13249"/>
                  </a:cubicBezTo>
                  <a:cubicBezTo>
                    <a:pt x="733" y="13027"/>
                    <a:pt x="2533" y="13027"/>
                    <a:pt x="4933" y="13305"/>
                  </a:cubicBezTo>
                  <a:cubicBezTo>
                    <a:pt x="7333" y="13584"/>
                    <a:pt x="10333" y="14140"/>
                    <a:pt x="12433" y="14586"/>
                  </a:cubicBezTo>
                  <a:cubicBezTo>
                    <a:pt x="14533" y="15031"/>
                    <a:pt x="15733" y="15365"/>
                    <a:pt x="16483" y="15810"/>
                  </a:cubicBezTo>
                  <a:cubicBezTo>
                    <a:pt x="17233" y="16256"/>
                    <a:pt x="17533" y="16812"/>
                    <a:pt x="17533" y="17369"/>
                  </a:cubicBezTo>
                  <a:cubicBezTo>
                    <a:pt x="17533" y="17926"/>
                    <a:pt x="17233" y="18482"/>
                    <a:pt x="17083" y="18315"/>
                  </a:cubicBezTo>
                  <a:cubicBezTo>
                    <a:pt x="16933" y="18148"/>
                    <a:pt x="16933" y="17258"/>
                    <a:pt x="17683" y="16256"/>
                  </a:cubicBezTo>
                  <a:cubicBezTo>
                    <a:pt x="18433" y="15254"/>
                    <a:pt x="19933" y="14140"/>
                    <a:pt x="21433" y="130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3" name="Line"/>
            <p:cNvSpPr/>
            <p:nvPr/>
          </p:nvSpPr>
          <p:spPr>
            <a:xfrm>
              <a:off x="2173254" y="133350"/>
              <a:ext cx="201646" cy="397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467" fill="norm" stroke="1" extrusionOk="0">
                  <a:moveTo>
                    <a:pt x="9285" y="0"/>
                  </a:moveTo>
                  <a:cubicBezTo>
                    <a:pt x="7710" y="3200"/>
                    <a:pt x="6135" y="6400"/>
                    <a:pt x="4560" y="9543"/>
                  </a:cubicBezTo>
                  <a:cubicBezTo>
                    <a:pt x="2985" y="12686"/>
                    <a:pt x="1410" y="15771"/>
                    <a:pt x="623" y="17771"/>
                  </a:cubicBezTo>
                  <a:cubicBezTo>
                    <a:pt x="-165" y="19771"/>
                    <a:pt x="-165" y="20686"/>
                    <a:pt x="398" y="21143"/>
                  </a:cubicBezTo>
                  <a:cubicBezTo>
                    <a:pt x="960" y="21600"/>
                    <a:pt x="2085" y="21600"/>
                    <a:pt x="4560" y="20971"/>
                  </a:cubicBezTo>
                  <a:cubicBezTo>
                    <a:pt x="7035" y="20343"/>
                    <a:pt x="10860" y="19086"/>
                    <a:pt x="13223" y="18114"/>
                  </a:cubicBezTo>
                  <a:cubicBezTo>
                    <a:pt x="15585" y="17143"/>
                    <a:pt x="16485" y="16457"/>
                    <a:pt x="17160" y="15657"/>
                  </a:cubicBezTo>
                  <a:cubicBezTo>
                    <a:pt x="17835" y="14857"/>
                    <a:pt x="18285" y="13943"/>
                    <a:pt x="17722" y="13486"/>
                  </a:cubicBezTo>
                  <a:cubicBezTo>
                    <a:pt x="17160" y="13029"/>
                    <a:pt x="15585" y="13029"/>
                    <a:pt x="14123" y="13771"/>
                  </a:cubicBezTo>
                  <a:cubicBezTo>
                    <a:pt x="12660" y="14514"/>
                    <a:pt x="11310" y="16000"/>
                    <a:pt x="10748" y="17086"/>
                  </a:cubicBezTo>
                  <a:cubicBezTo>
                    <a:pt x="10185" y="18171"/>
                    <a:pt x="10410" y="18857"/>
                    <a:pt x="12322" y="19371"/>
                  </a:cubicBezTo>
                  <a:cubicBezTo>
                    <a:pt x="14235" y="19886"/>
                    <a:pt x="17835" y="20229"/>
                    <a:pt x="21435" y="205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" name="Line"/>
            <p:cNvSpPr/>
            <p:nvPr/>
          </p:nvSpPr>
          <p:spPr>
            <a:xfrm>
              <a:off x="2868083" y="217183"/>
              <a:ext cx="306917" cy="632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6" fill="norm" stroke="1" extrusionOk="0">
                  <a:moveTo>
                    <a:pt x="5959" y="6608"/>
                  </a:moveTo>
                  <a:cubicBezTo>
                    <a:pt x="4469" y="6823"/>
                    <a:pt x="2979" y="7037"/>
                    <a:pt x="1862" y="7466"/>
                  </a:cubicBezTo>
                  <a:cubicBezTo>
                    <a:pt x="745" y="7896"/>
                    <a:pt x="0" y="8539"/>
                    <a:pt x="0" y="9183"/>
                  </a:cubicBezTo>
                  <a:cubicBezTo>
                    <a:pt x="0" y="9827"/>
                    <a:pt x="745" y="10470"/>
                    <a:pt x="1862" y="10828"/>
                  </a:cubicBezTo>
                  <a:cubicBezTo>
                    <a:pt x="2979" y="11186"/>
                    <a:pt x="4469" y="11257"/>
                    <a:pt x="5512" y="11186"/>
                  </a:cubicBezTo>
                  <a:cubicBezTo>
                    <a:pt x="6554" y="11114"/>
                    <a:pt x="7150" y="10900"/>
                    <a:pt x="7001" y="10149"/>
                  </a:cubicBezTo>
                  <a:cubicBezTo>
                    <a:pt x="6852" y="9398"/>
                    <a:pt x="5959" y="8110"/>
                    <a:pt x="5288" y="7323"/>
                  </a:cubicBezTo>
                  <a:cubicBezTo>
                    <a:pt x="4618" y="6537"/>
                    <a:pt x="4171" y="6251"/>
                    <a:pt x="4097" y="5929"/>
                  </a:cubicBezTo>
                  <a:cubicBezTo>
                    <a:pt x="4022" y="5607"/>
                    <a:pt x="4320" y="5249"/>
                    <a:pt x="5884" y="4606"/>
                  </a:cubicBezTo>
                  <a:cubicBezTo>
                    <a:pt x="7448" y="3962"/>
                    <a:pt x="10279" y="3032"/>
                    <a:pt x="12588" y="2245"/>
                  </a:cubicBezTo>
                  <a:cubicBezTo>
                    <a:pt x="14897" y="1459"/>
                    <a:pt x="16684" y="815"/>
                    <a:pt x="17950" y="421"/>
                  </a:cubicBezTo>
                  <a:cubicBezTo>
                    <a:pt x="19217" y="28"/>
                    <a:pt x="19961" y="-115"/>
                    <a:pt x="20036" y="100"/>
                  </a:cubicBezTo>
                  <a:cubicBezTo>
                    <a:pt x="20110" y="314"/>
                    <a:pt x="19514" y="886"/>
                    <a:pt x="18174" y="2210"/>
                  </a:cubicBezTo>
                  <a:cubicBezTo>
                    <a:pt x="16833" y="3533"/>
                    <a:pt x="14748" y="5607"/>
                    <a:pt x="12811" y="7824"/>
                  </a:cubicBezTo>
                  <a:cubicBezTo>
                    <a:pt x="10874" y="10041"/>
                    <a:pt x="9087" y="12402"/>
                    <a:pt x="7672" y="14476"/>
                  </a:cubicBezTo>
                  <a:cubicBezTo>
                    <a:pt x="6257" y="16550"/>
                    <a:pt x="5214" y="18338"/>
                    <a:pt x="4692" y="19482"/>
                  </a:cubicBezTo>
                  <a:cubicBezTo>
                    <a:pt x="4171" y="20627"/>
                    <a:pt x="4171" y="21127"/>
                    <a:pt x="4543" y="21306"/>
                  </a:cubicBezTo>
                  <a:cubicBezTo>
                    <a:pt x="4916" y="21485"/>
                    <a:pt x="5661" y="21342"/>
                    <a:pt x="7001" y="20591"/>
                  </a:cubicBezTo>
                  <a:cubicBezTo>
                    <a:pt x="8342" y="19840"/>
                    <a:pt x="10279" y="18481"/>
                    <a:pt x="11470" y="17372"/>
                  </a:cubicBezTo>
                  <a:cubicBezTo>
                    <a:pt x="12662" y="16264"/>
                    <a:pt x="13109" y="15406"/>
                    <a:pt x="13332" y="14798"/>
                  </a:cubicBezTo>
                  <a:cubicBezTo>
                    <a:pt x="13556" y="14190"/>
                    <a:pt x="13556" y="13832"/>
                    <a:pt x="13258" y="13510"/>
                  </a:cubicBezTo>
                  <a:cubicBezTo>
                    <a:pt x="12960" y="13188"/>
                    <a:pt x="12364" y="12902"/>
                    <a:pt x="12513" y="12759"/>
                  </a:cubicBezTo>
                  <a:cubicBezTo>
                    <a:pt x="12662" y="12616"/>
                    <a:pt x="13556" y="12616"/>
                    <a:pt x="15194" y="12509"/>
                  </a:cubicBezTo>
                  <a:cubicBezTo>
                    <a:pt x="16833" y="12402"/>
                    <a:pt x="19217" y="12187"/>
                    <a:pt x="21600" y="119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5" name="Line"/>
            <p:cNvSpPr/>
            <p:nvPr/>
          </p:nvSpPr>
          <p:spPr>
            <a:xfrm>
              <a:off x="3632200" y="195652"/>
              <a:ext cx="230717" cy="415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0" fill="norm" stroke="1" extrusionOk="0">
                  <a:moveTo>
                    <a:pt x="0" y="4946"/>
                  </a:moveTo>
                  <a:cubicBezTo>
                    <a:pt x="594" y="7008"/>
                    <a:pt x="1189" y="9070"/>
                    <a:pt x="1387" y="11187"/>
                  </a:cubicBezTo>
                  <a:cubicBezTo>
                    <a:pt x="1585" y="13303"/>
                    <a:pt x="1387" y="15474"/>
                    <a:pt x="1189" y="16885"/>
                  </a:cubicBezTo>
                  <a:cubicBezTo>
                    <a:pt x="991" y="18296"/>
                    <a:pt x="793" y="18948"/>
                    <a:pt x="594" y="19653"/>
                  </a:cubicBezTo>
                  <a:cubicBezTo>
                    <a:pt x="396" y="20359"/>
                    <a:pt x="198" y="21118"/>
                    <a:pt x="99" y="20956"/>
                  </a:cubicBezTo>
                  <a:cubicBezTo>
                    <a:pt x="0" y="20793"/>
                    <a:pt x="0" y="19707"/>
                    <a:pt x="694" y="17211"/>
                  </a:cubicBezTo>
                  <a:cubicBezTo>
                    <a:pt x="1387" y="14714"/>
                    <a:pt x="2774" y="10807"/>
                    <a:pt x="4062" y="7930"/>
                  </a:cubicBezTo>
                  <a:cubicBezTo>
                    <a:pt x="5350" y="5054"/>
                    <a:pt x="6539" y="3209"/>
                    <a:pt x="7431" y="2069"/>
                  </a:cubicBezTo>
                  <a:cubicBezTo>
                    <a:pt x="8323" y="929"/>
                    <a:pt x="8917" y="495"/>
                    <a:pt x="9710" y="224"/>
                  </a:cubicBezTo>
                  <a:cubicBezTo>
                    <a:pt x="10503" y="-47"/>
                    <a:pt x="11494" y="-156"/>
                    <a:pt x="12980" y="387"/>
                  </a:cubicBezTo>
                  <a:cubicBezTo>
                    <a:pt x="14466" y="929"/>
                    <a:pt x="16448" y="2123"/>
                    <a:pt x="18231" y="3914"/>
                  </a:cubicBezTo>
                  <a:cubicBezTo>
                    <a:pt x="20015" y="5705"/>
                    <a:pt x="21600" y="8093"/>
                    <a:pt x="21600" y="10590"/>
                  </a:cubicBezTo>
                  <a:cubicBezTo>
                    <a:pt x="21600" y="13086"/>
                    <a:pt x="20015" y="15691"/>
                    <a:pt x="17339" y="17536"/>
                  </a:cubicBezTo>
                  <a:cubicBezTo>
                    <a:pt x="14664" y="19382"/>
                    <a:pt x="10899" y="20467"/>
                    <a:pt x="8521" y="20956"/>
                  </a:cubicBezTo>
                  <a:cubicBezTo>
                    <a:pt x="6143" y="21444"/>
                    <a:pt x="5152" y="21335"/>
                    <a:pt x="4161" y="212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6" name="Line"/>
            <p:cNvSpPr/>
            <p:nvPr/>
          </p:nvSpPr>
          <p:spPr>
            <a:xfrm>
              <a:off x="4152900" y="393700"/>
              <a:ext cx="190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7" name="Line"/>
            <p:cNvSpPr/>
            <p:nvPr/>
          </p:nvSpPr>
          <p:spPr>
            <a:xfrm>
              <a:off x="4146549" y="615950"/>
              <a:ext cx="254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Drawing"/>
          <p:cNvGrpSpPr/>
          <p:nvPr/>
        </p:nvGrpSpPr>
        <p:grpSpPr>
          <a:xfrm>
            <a:off x="4178300" y="1333500"/>
            <a:ext cx="6899275" cy="4800601"/>
            <a:chOff x="0" y="0"/>
            <a:chExt cx="6899275" cy="4800599"/>
          </a:xfrm>
        </p:grpSpPr>
        <p:sp>
          <p:nvSpPr>
            <p:cNvPr id="280" name="Line"/>
            <p:cNvSpPr/>
            <p:nvPr/>
          </p:nvSpPr>
          <p:spPr>
            <a:xfrm>
              <a:off x="78765" y="97758"/>
              <a:ext cx="264135" cy="392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328" fill="norm" stroke="1" extrusionOk="0">
                  <a:moveTo>
                    <a:pt x="17278" y="2966"/>
                  </a:moveTo>
                  <a:cubicBezTo>
                    <a:pt x="16249" y="1932"/>
                    <a:pt x="15221" y="898"/>
                    <a:pt x="14021" y="381"/>
                  </a:cubicBezTo>
                  <a:cubicBezTo>
                    <a:pt x="12821" y="-136"/>
                    <a:pt x="11449" y="-136"/>
                    <a:pt x="10078" y="438"/>
                  </a:cubicBezTo>
                  <a:cubicBezTo>
                    <a:pt x="8706" y="1013"/>
                    <a:pt x="7335" y="2162"/>
                    <a:pt x="5621" y="4230"/>
                  </a:cubicBezTo>
                  <a:cubicBezTo>
                    <a:pt x="3906" y="6298"/>
                    <a:pt x="1849" y="9285"/>
                    <a:pt x="821" y="11870"/>
                  </a:cubicBezTo>
                  <a:cubicBezTo>
                    <a:pt x="-208" y="14455"/>
                    <a:pt x="-208" y="16638"/>
                    <a:pt x="478" y="18190"/>
                  </a:cubicBezTo>
                  <a:cubicBezTo>
                    <a:pt x="1163" y="19741"/>
                    <a:pt x="2535" y="20660"/>
                    <a:pt x="5706" y="21062"/>
                  </a:cubicBezTo>
                  <a:cubicBezTo>
                    <a:pt x="8878" y="21464"/>
                    <a:pt x="13849" y="21349"/>
                    <a:pt x="16763" y="21119"/>
                  </a:cubicBezTo>
                  <a:cubicBezTo>
                    <a:pt x="19678" y="20890"/>
                    <a:pt x="20535" y="20545"/>
                    <a:pt x="21392" y="20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1" name="Line"/>
            <p:cNvSpPr/>
            <p:nvPr/>
          </p:nvSpPr>
          <p:spPr>
            <a:xfrm>
              <a:off x="380455" y="311150"/>
              <a:ext cx="120547" cy="184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164" fill="norm" stroke="1" extrusionOk="0">
                  <a:moveTo>
                    <a:pt x="9033" y="0"/>
                  </a:moveTo>
                  <a:cubicBezTo>
                    <a:pt x="7171" y="243"/>
                    <a:pt x="5309" y="485"/>
                    <a:pt x="3633" y="3398"/>
                  </a:cubicBezTo>
                  <a:cubicBezTo>
                    <a:pt x="1957" y="6310"/>
                    <a:pt x="468" y="11892"/>
                    <a:pt x="95" y="15290"/>
                  </a:cubicBezTo>
                  <a:cubicBezTo>
                    <a:pt x="-277" y="18688"/>
                    <a:pt x="468" y="19901"/>
                    <a:pt x="1771" y="20629"/>
                  </a:cubicBezTo>
                  <a:cubicBezTo>
                    <a:pt x="3075" y="21357"/>
                    <a:pt x="4937" y="21600"/>
                    <a:pt x="8289" y="19658"/>
                  </a:cubicBezTo>
                  <a:cubicBezTo>
                    <a:pt x="11640" y="17717"/>
                    <a:pt x="16482" y="13591"/>
                    <a:pt x="18902" y="10921"/>
                  </a:cubicBezTo>
                  <a:cubicBezTo>
                    <a:pt x="21323" y="8252"/>
                    <a:pt x="21323" y="7038"/>
                    <a:pt x="21137" y="5825"/>
                  </a:cubicBezTo>
                  <a:cubicBezTo>
                    <a:pt x="20951" y="4611"/>
                    <a:pt x="20578" y="3398"/>
                    <a:pt x="19461" y="2548"/>
                  </a:cubicBezTo>
                  <a:cubicBezTo>
                    <a:pt x="18344" y="1699"/>
                    <a:pt x="16482" y="1213"/>
                    <a:pt x="14620" y="1335"/>
                  </a:cubicBezTo>
                  <a:cubicBezTo>
                    <a:pt x="12757" y="1456"/>
                    <a:pt x="10895" y="2184"/>
                    <a:pt x="10337" y="3155"/>
                  </a:cubicBezTo>
                  <a:cubicBezTo>
                    <a:pt x="9778" y="4126"/>
                    <a:pt x="10523" y="5339"/>
                    <a:pt x="11268" y="65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2" name="Line"/>
            <p:cNvSpPr/>
            <p:nvPr/>
          </p:nvSpPr>
          <p:spPr>
            <a:xfrm>
              <a:off x="584200" y="262191"/>
              <a:ext cx="141978" cy="247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8" h="21441" fill="norm" stroke="1" extrusionOk="0">
                  <a:moveTo>
                    <a:pt x="1878" y="5882"/>
                  </a:moveTo>
                  <a:cubicBezTo>
                    <a:pt x="1252" y="10458"/>
                    <a:pt x="626" y="15034"/>
                    <a:pt x="313" y="17780"/>
                  </a:cubicBezTo>
                  <a:cubicBezTo>
                    <a:pt x="0" y="20526"/>
                    <a:pt x="0" y="21441"/>
                    <a:pt x="0" y="21441"/>
                  </a:cubicBezTo>
                  <a:cubicBezTo>
                    <a:pt x="0" y="21441"/>
                    <a:pt x="0" y="20526"/>
                    <a:pt x="939" y="17139"/>
                  </a:cubicBezTo>
                  <a:cubicBezTo>
                    <a:pt x="1878" y="13753"/>
                    <a:pt x="3757" y="7895"/>
                    <a:pt x="5165" y="4600"/>
                  </a:cubicBezTo>
                  <a:cubicBezTo>
                    <a:pt x="6574" y="1305"/>
                    <a:pt x="7513" y="573"/>
                    <a:pt x="8765" y="207"/>
                  </a:cubicBezTo>
                  <a:cubicBezTo>
                    <a:pt x="10017" y="-159"/>
                    <a:pt x="11583" y="-159"/>
                    <a:pt x="13930" y="1214"/>
                  </a:cubicBezTo>
                  <a:cubicBezTo>
                    <a:pt x="16278" y="2587"/>
                    <a:pt x="19409" y="5333"/>
                    <a:pt x="20504" y="8170"/>
                  </a:cubicBezTo>
                  <a:cubicBezTo>
                    <a:pt x="21600" y="11007"/>
                    <a:pt x="20661" y="13936"/>
                    <a:pt x="19722" y="168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3" name="Line"/>
            <p:cNvSpPr/>
            <p:nvPr/>
          </p:nvSpPr>
          <p:spPr>
            <a:xfrm>
              <a:off x="806449" y="39415"/>
              <a:ext cx="139701" cy="429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7" fill="norm" stroke="1" extrusionOk="0">
                  <a:moveTo>
                    <a:pt x="21600" y="3379"/>
                  </a:moveTo>
                  <a:cubicBezTo>
                    <a:pt x="20945" y="2335"/>
                    <a:pt x="20291" y="1292"/>
                    <a:pt x="19145" y="666"/>
                  </a:cubicBezTo>
                  <a:cubicBezTo>
                    <a:pt x="18000" y="40"/>
                    <a:pt x="16364" y="-169"/>
                    <a:pt x="14891" y="144"/>
                  </a:cubicBezTo>
                  <a:cubicBezTo>
                    <a:pt x="13418" y="457"/>
                    <a:pt x="12109" y="1292"/>
                    <a:pt x="10473" y="3431"/>
                  </a:cubicBezTo>
                  <a:cubicBezTo>
                    <a:pt x="8836" y="5570"/>
                    <a:pt x="6873" y="9014"/>
                    <a:pt x="5891" y="11622"/>
                  </a:cubicBezTo>
                  <a:cubicBezTo>
                    <a:pt x="4909" y="14231"/>
                    <a:pt x="4909" y="16005"/>
                    <a:pt x="5073" y="17570"/>
                  </a:cubicBezTo>
                  <a:cubicBezTo>
                    <a:pt x="5236" y="19135"/>
                    <a:pt x="5564" y="20492"/>
                    <a:pt x="5236" y="20961"/>
                  </a:cubicBezTo>
                  <a:cubicBezTo>
                    <a:pt x="4909" y="21431"/>
                    <a:pt x="3927" y="21014"/>
                    <a:pt x="2945" y="20544"/>
                  </a:cubicBezTo>
                  <a:cubicBezTo>
                    <a:pt x="1964" y="20074"/>
                    <a:pt x="982" y="19553"/>
                    <a:pt x="0" y="190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4" name="Line"/>
            <p:cNvSpPr/>
            <p:nvPr/>
          </p:nvSpPr>
          <p:spPr>
            <a:xfrm>
              <a:off x="781050" y="247650"/>
              <a:ext cx="228600" cy="20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7" fill="norm" stroke="1" extrusionOk="0">
                  <a:moveTo>
                    <a:pt x="0" y="11016"/>
                  </a:moveTo>
                  <a:cubicBezTo>
                    <a:pt x="2400" y="9504"/>
                    <a:pt x="4800" y="7992"/>
                    <a:pt x="7000" y="7236"/>
                  </a:cubicBezTo>
                  <a:cubicBezTo>
                    <a:pt x="9200" y="6480"/>
                    <a:pt x="11200" y="6480"/>
                    <a:pt x="13200" y="7020"/>
                  </a:cubicBezTo>
                  <a:cubicBezTo>
                    <a:pt x="15200" y="7560"/>
                    <a:pt x="17200" y="8640"/>
                    <a:pt x="18000" y="10368"/>
                  </a:cubicBezTo>
                  <a:cubicBezTo>
                    <a:pt x="18800" y="12096"/>
                    <a:pt x="18400" y="14472"/>
                    <a:pt x="18100" y="16632"/>
                  </a:cubicBezTo>
                  <a:cubicBezTo>
                    <a:pt x="17800" y="18792"/>
                    <a:pt x="17600" y="20736"/>
                    <a:pt x="17500" y="21168"/>
                  </a:cubicBezTo>
                  <a:cubicBezTo>
                    <a:pt x="17400" y="21600"/>
                    <a:pt x="17400" y="20520"/>
                    <a:pt x="18100" y="16740"/>
                  </a:cubicBezTo>
                  <a:cubicBezTo>
                    <a:pt x="18800" y="12960"/>
                    <a:pt x="20200" y="64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5" name="Line"/>
            <p:cNvSpPr/>
            <p:nvPr/>
          </p:nvSpPr>
          <p:spPr>
            <a:xfrm>
              <a:off x="1067959" y="62370"/>
              <a:ext cx="389119" cy="435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481" fill="norm" stroke="1" extrusionOk="0">
                  <a:moveTo>
                    <a:pt x="5540" y="12890"/>
                  </a:moveTo>
                  <a:cubicBezTo>
                    <a:pt x="5073" y="12577"/>
                    <a:pt x="4606" y="12264"/>
                    <a:pt x="4081" y="12160"/>
                  </a:cubicBezTo>
                  <a:cubicBezTo>
                    <a:pt x="3555" y="12055"/>
                    <a:pt x="2972" y="12160"/>
                    <a:pt x="2271" y="13099"/>
                  </a:cubicBezTo>
                  <a:cubicBezTo>
                    <a:pt x="1571" y="14038"/>
                    <a:pt x="753" y="15812"/>
                    <a:pt x="345" y="16960"/>
                  </a:cubicBezTo>
                  <a:cubicBezTo>
                    <a:pt x="-64" y="18108"/>
                    <a:pt x="-64" y="18629"/>
                    <a:pt x="111" y="19099"/>
                  </a:cubicBezTo>
                  <a:cubicBezTo>
                    <a:pt x="286" y="19568"/>
                    <a:pt x="637" y="19986"/>
                    <a:pt x="1104" y="20038"/>
                  </a:cubicBezTo>
                  <a:cubicBezTo>
                    <a:pt x="1571" y="20090"/>
                    <a:pt x="2154" y="19777"/>
                    <a:pt x="3030" y="18264"/>
                  </a:cubicBezTo>
                  <a:cubicBezTo>
                    <a:pt x="3906" y="16751"/>
                    <a:pt x="5073" y="14038"/>
                    <a:pt x="6007" y="11012"/>
                  </a:cubicBezTo>
                  <a:cubicBezTo>
                    <a:pt x="6941" y="7986"/>
                    <a:pt x="7642" y="4647"/>
                    <a:pt x="7992" y="2664"/>
                  </a:cubicBezTo>
                  <a:cubicBezTo>
                    <a:pt x="8342" y="681"/>
                    <a:pt x="8342" y="55"/>
                    <a:pt x="8167" y="3"/>
                  </a:cubicBezTo>
                  <a:cubicBezTo>
                    <a:pt x="7992" y="-49"/>
                    <a:pt x="7642" y="473"/>
                    <a:pt x="7175" y="2090"/>
                  </a:cubicBezTo>
                  <a:cubicBezTo>
                    <a:pt x="6708" y="3708"/>
                    <a:pt x="6124" y="6421"/>
                    <a:pt x="5891" y="8925"/>
                  </a:cubicBezTo>
                  <a:cubicBezTo>
                    <a:pt x="5657" y="11429"/>
                    <a:pt x="5774" y="13725"/>
                    <a:pt x="6124" y="15447"/>
                  </a:cubicBezTo>
                  <a:cubicBezTo>
                    <a:pt x="6474" y="17168"/>
                    <a:pt x="7058" y="18316"/>
                    <a:pt x="7642" y="19047"/>
                  </a:cubicBezTo>
                  <a:cubicBezTo>
                    <a:pt x="8226" y="19777"/>
                    <a:pt x="8810" y="20090"/>
                    <a:pt x="9335" y="20038"/>
                  </a:cubicBezTo>
                  <a:cubicBezTo>
                    <a:pt x="9860" y="19986"/>
                    <a:pt x="10327" y="19568"/>
                    <a:pt x="10794" y="18734"/>
                  </a:cubicBezTo>
                  <a:cubicBezTo>
                    <a:pt x="11261" y="17899"/>
                    <a:pt x="11728" y="16647"/>
                    <a:pt x="11962" y="15551"/>
                  </a:cubicBezTo>
                  <a:cubicBezTo>
                    <a:pt x="12195" y="14455"/>
                    <a:pt x="12195" y="13516"/>
                    <a:pt x="11904" y="13047"/>
                  </a:cubicBezTo>
                  <a:cubicBezTo>
                    <a:pt x="11612" y="12577"/>
                    <a:pt x="11028" y="12577"/>
                    <a:pt x="10502" y="13099"/>
                  </a:cubicBezTo>
                  <a:cubicBezTo>
                    <a:pt x="9977" y="13621"/>
                    <a:pt x="9510" y="14664"/>
                    <a:pt x="9218" y="15760"/>
                  </a:cubicBezTo>
                  <a:cubicBezTo>
                    <a:pt x="8926" y="16855"/>
                    <a:pt x="8810" y="18003"/>
                    <a:pt x="8810" y="18838"/>
                  </a:cubicBezTo>
                  <a:cubicBezTo>
                    <a:pt x="8810" y="19673"/>
                    <a:pt x="8926" y="20194"/>
                    <a:pt x="9277" y="20612"/>
                  </a:cubicBezTo>
                  <a:cubicBezTo>
                    <a:pt x="9627" y="21029"/>
                    <a:pt x="10211" y="21342"/>
                    <a:pt x="10853" y="21447"/>
                  </a:cubicBezTo>
                  <a:cubicBezTo>
                    <a:pt x="11495" y="21551"/>
                    <a:pt x="12195" y="21447"/>
                    <a:pt x="12954" y="20716"/>
                  </a:cubicBezTo>
                  <a:cubicBezTo>
                    <a:pt x="13713" y="19986"/>
                    <a:pt x="14531" y="18629"/>
                    <a:pt x="14998" y="17690"/>
                  </a:cubicBezTo>
                  <a:cubicBezTo>
                    <a:pt x="15465" y="16751"/>
                    <a:pt x="15581" y="16229"/>
                    <a:pt x="15465" y="16177"/>
                  </a:cubicBezTo>
                  <a:cubicBezTo>
                    <a:pt x="15348" y="16125"/>
                    <a:pt x="14998" y="16542"/>
                    <a:pt x="14764" y="17012"/>
                  </a:cubicBezTo>
                  <a:cubicBezTo>
                    <a:pt x="14531" y="17481"/>
                    <a:pt x="14414" y="18003"/>
                    <a:pt x="14297" y="18734"/>
                  </a:cubicBezTo>
                  <a:cubicBezTo>
                    <a:pt x="14180" y="19464"/>
                    <a:pt x="14064" y="20403"/>
                    <a:pt x="14180" y="20560"/>
                  </a:cubicBezTo>
                  <a:cubicBezTo>
                    <a:pt x="14297" y="20716"/>
                    <a:pt x="14647" y="20090"/>
                    <a:pt x="15348" y="18577"/>
                  </a:cubicBezTo>
                  <a:cubicBezTo>
                    <a:pt x="16048" y="17064"/>
                    <a:pt x="17099" y="14664"/>
                    <a:pt x="17917" y="13151"/>
                  </a:cubicBezTo>
                  <a:cubicBezTo>
                    <a:pt x="18734" y="11638"/>
                    <a:pt x="19318" y="11012"/>
                    <a:pt x="19843" y="10855"/>
                  </a:cubicBezTo>
                  <a:cubicBezTo>
                    <a:pt x="20368" y="10699"/>
                    <a:pt x="20835" y="11012"/>
                    <a:pt x="21127" y="11847"/>
                  </a:cubicBezTo>
                  <a:cubicBezTo>
                    <a:pt x="21419" y="12681"/>
                    <a:pt x="21536" y="14038"/>
                    <a:pt x="21419" y="15708"/>
                  </a:cubicBezTo>
                  <a:cubicBezTo>
                    <a:pt x="21302" y="17377"/>
                    <a:pt x="20952" y="19360"/>
                    <a:pt x="20602" y="213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6" name="Line"/>
            <p:cNvSpPr/>
            <p:nvPr/>
          </p:nvSpPr>
          <p:spPr>
            <a:xfrm>
              <a:off x="1519766" y="298450"/>
              <a:ext cx="296335" cy="19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fill="norm" stroke="1" extrusionOk="0">
                  <a:moveTo>
                    <a:pt x="5400" y="0"/>
                  </a:moveTo>
                  <a:cubicBezTo>
                    <a:pt x="3703" y="2956"/>
                    <a:pt x="2006" y="5912"/>
                    <a:pt x="1080" y="8867"/>
                  </a:cubicBezTo>
                  <a:cubicBezTo>
                    <a:pt x="154" y="11823"/>
                    <a:pt x="0" y="14779"/>
                    <a:pt x="0" y="16825"/>
                  </a:cubicBezTo>
                  <a:cubicBezTo>
                    <a:pt x="0" y="18872"/>
                    <a:pt x="154" y="20008"/>
                    <a:pt x="1003" y="20691"/>
                  </a:cubicBezTo>
                  <a:cubicBezTo>
                    <a:pt x="1851" y="21373"/>
                    <a:pt x="3394" y="21600"/>
                    <a:pt x="5631" y="19781"/>
                  </a:cubicBezTo>
                  <a:cubicBezTo>
                    <a:pt x="7869" y="17962"/>
                    <a:pt x="10800" y="14097"/>
                    <a:pt x="12420" y="11482"/>
                  </a:cubicBezTo>
                  <a:cubicBezTo>
                    <a:pt x="14040" y="8867"/>
                    <a:pt x="14349" y="7503"/>
                    <a:pt x="14580" y="6253"/>
                  </a:cubicBezTo>
                  <a:cubicBezTo>
                    <a:pt x="14811" y="5002"/>
                    <a:pt x="14966" y="3865"/>
                    <a:pt x="14271" y="3183"/>
                  </a:cubicBezTo>
                  <a:cubicBezTo>
                    <a:pt x="13577" y="2501"/>
                    <a:pt x="12034" y="2274"/>
                    <a:pt x="11109" y="3297"/>
                  </a:cubicBezTo>
                  <a:cubicBezTo>
                    <a:pt x="10183" y="4320"/>
                    <a:pt x="9874" y="6594"/>
                    <a:pt x="9720" y="8299"/>
                  </a:cubicBezTo>
                  <a:cubicBezTo>
                    <a:pt x="9566" y="10004"/>
                    <a:pt x="9566" y="11141"/>
                    <a:pt x="11109" y="12392"/>
                  </a:cubicBezTo>
                  <a:cubicBezTo>
                    <a:pt x="12651" y="13642"/>
                    <a:pt x="15737" y="15006"/>
                    <a:pt x="17743" y="15575"/>
                  </a:cubicBezTo>
                  <a:cubicBezTo>
                    <a:pt x="19749" y="16143"/>
                    <a:pt x="20674" y="15916"/>
                    <a:pt x="21600" y="156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7" name="Line"/>
            <p:cNvSpPr/>
            <p:nvPr/>
          </p:nvSpPr>
          <p:spPr>
            <a:xfrm>
              <a:off x="2407155" y="82549"/>
              <a:ext cx="43946" cy="430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437" fill="norm" stroke="1" extrusionOk="0">
                  <a:moveTo>
                    <a:pt x="21354" y="0"/>
                  </a:moveTo>
                  <a:cubicBezTo>
                    <a:pt x="18268" y="3161"/>
                    <a:pt x="15183" y="6322"/>
                    <a:pt x="12097" y="9483"/>
                  </a:cubicBezTo>
                  <a:cubicBezTo>
                    <a:pt x="9011" y="12644"/>
                    <a:pt x="5925" y="15805"/>
                    <a:pt x="3868" y="17649"/>
                  </a:cubicBezTo>
                  <a:cubicBezTo>
                    <a:pt x="1811" y="19493"/>
                    <a:pt x="783" y="20020"/>
                    <a:pt x="268" y="20546"/>
                  </a:cubicBezTo>
                  <a:cubicBezTo>
                    <a:pt x="-246" y="21073"/>
                    <a:pt x="-246" y="21600"/>
                    <a:pt x="2325" y="21389"/>
                  </a:cubicBezTo>
                  <a:cubicBezTo>
                    <a:pt x="4897" y="21179"/>
                    <a:pt x="10040" y="20230"/>
                    <a:pt x="15183" y="192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8" name="Line"/>
            <p:cNvSpPr/>
            <p:nvPr/>
          </p:nvSpPr>
          <p:spPr>
            <a:xfrm>
              <a:off x="2493433" y="257024"/>
              <a:ext cx="135104" cy="206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9" h="21288" fill="norm" stroke="1" extrusionOk="0">
                  <a:moveTo>
                    <a:pt x="328" y="10161"/>
                  </a:moveTo>
                  <a:cubicBezTo>
                    <a:pt x="0" y="14743"/>
                    <a:pt x="-327" y="19324"/>
                    <a:pt x="655" y="18561"/>
                  </a:cubicBezTo>
                  <a:cubicBezTo>
                    <a:pt x="1637" y="17797"/>
                    <a:pt x="3928" y="11688"/>
                    <a:pt x="5891" y="7652"/>
                  </a:cubicBezTo>
                  <a:cubicBezTo>
                    <a:pt x="7855" y="3615"/>
                    <a:pt x="9491" y="1652"/>
                    <a:pt x="11128" y="670"/>
                  </a:cubicBezTo>
                  <a:cubicBezTo>
                    <a:pt x="12764" y="-312"/>
                    <a:pt x="14400" y="-312"/>
                    <a:pt x="16200" y="1324"/>
                  </a:cubicBezTo>
                  <a:cubicBezTo>
                    <a:pt x="18000" y="2961"/>
                    <a:pt x="19964" y="6233"/>
                    <a:pt x="20618" y="9833"/>
                  </a:cubicBezTo>
                  <a:cubicBezTo>
                    <a:pt x="21273" y="13433"/>
                    <a:pt x="20618" y="17361"/>
                    <a:pt x="19964" y="212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89" name="Line"/>
            <p:cNvSpPr/>
            <p:nvPr/>
          </p:nvSpPr>
          <p:spPr>
            <a:xfrm>
              <a:off x="2775744" y="44450"/>
              <a:ext cx="56357" cy="416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450" fill="norm" stroke="1" extrusionOk="0">
                  <a:moveTo>
                    <a:pt x="18900" y="0"/>
                  </a:moveTo>
                  <a:cubicBezTo>
                    <a:pt x="14100" y="2509"/>
                    <a:pt x="9300" y="5018"/>
                    <a:pt x="6100" y="8291"/>
                  </a:cubicBezTo>
                  <a:cubicBezTo>
                    <a:pt x="2900" y="11564"/>
                    <a:pt x="1300" y="15600"/>
                    <a:pt x="500" y="18000"/>
                  </a:cubicBezTo>
                  <a:cubicBezTo>
                    <a:pt x="-300" y="20400"/>
                    <a:pt x="-300" y="21164"/>
                    <a:pt x="1700" y="21382"/>
                  </a:cubicBezTo>
                  <a:cubicBezTo>
                    <a:pt x="3700" y="21600"/>
                    <a:pt x="7700" y="21273"/>
                    <a:pt x="11300" y="20727"/>
                  </a:cubicBezTo>
                  <a:cubicBezTo>
                    <a:pt x="14900" y="20182"/>
                    <a:pt x="18100" y="19418"/>
                    <a:pt x="21300" y="186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0" name="Line"/>
            <p:cNvSpPr/>
            <p:nvPr/>
          </p:nvSpPr>
          <p:spPr>
            <a:xfrm>
              <a:off x="2768600" y="260350"/>
              <a:ext cx="1079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1" name="Line"/>
            <p:cNvSpPr/>
            <p:nvPr/>
          </p:nvSpPr>
          <p:spPr>
            <a:xfrm>
              <a:off x="2876213" y="250698"/>
              <a:ext cx="133688" cy="219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128" fill="norm" stroke="1" extrusionOk="0">
                  <a:moveTo>
                    <a:pt x="6034" y="5820"/>
                  </a:moveTo>
                  <a:cubicBezTo>
                    <a:pt x="7696" y="5413"/>
                    <a:pt x="9357" y="5005"/>
                    <a:pt x="10853" y="3986"/>
                  </a:cubicBezTo>
                  <a:cubicBezTo>
                    <a:pt x="12348" y="2967"/>
                    <a:pt x="13677" y="1337"/>
                    <a:pt x="13511" y="522"/>
                  </a:cubicBezTo>
                  <a:cubicBezTo>
                    <a:pt x="13345" y="-293"/>
                    <a:pt x="11683" y="-293"/>
                    <a:pt x="9191" y="1541"/>
                  </a:cubicBezTo>
                  <a:cubicBezTo>
                    <a:pt x="6699" y="3375"/>
                    <a:pt x="3376" y="7043"/>
                    <a:pt x="1548" y="10303"/>
                  </a:cubicBezTo>
                  <a:cubicBezTo>
                    <a:pt x="-280" y="13564"/>
                    <a:pt x="-612" y="16416"/>
                    <a:pt x="1216" y="18352"/>
                  </a:cubicBezTo>
                  <a:cubicBezTo>
                    <a:pt x="3043" y="20288"/>
                    <a:pt x="7031" y="21307"/>
                    <a:pt x="10686" y="21103"/>
                  </a:cubicBezTo>
                  <a:cubicBezTo>
                    <a:pt x="14342" y="20899"/>
                    <a:pt x="17665" y="19473"/>
                    <a:pt x="20988" y="180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2" name="Line"/>
            <p:cNvSpPr/>
            <p:nvPr/>
          </p:nvSpPr>
          <p:spPr>
            <a:xfrm>
              <a:off x="3067050" y="247650"/>
              <a:ext cx="107950" cy="210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5" fill="norm" stroke="1" extrusionOk="0">
                  <a:moveTo>
                    <a:pt x="0" y="2592"/>
                  </a:moveTo>
                  <a:cubicBezTo>
                    <a:pt x="5506" y="7128"/>
                    <a:pt x="11012" y="11664"/>
                    <a:pt x="13765" y="14472"/>
                  </a:cubicBezTo>
                  <a:cubicBezTo>
                    <a:pt x="16518" y="17280"/>
                    <a:pt x="16518" y="18360"/>
                    <a:pt x="15882" y="19332"/>
                  </a:cubicBezTo>
                  <a:cubicBezTo>
                    <a:pt x="15247" y="20304"/>
                    <a:pt x="13976" y="21168"/>
                    <a:pt x="12282" y="21384"/>
                  </a:cubicBezTo>
                  <a:cubicBezTo>
                    <a:pt x="10588" y="21600"/>
                    <a:pt x="8471" y="21168"/>
                    <a:pt x="7200" y="19440"/>
                  </a:cubicBezTo>
                  <a:cubicBezTo>
                    <a:pt x="5929" y="17712"/>
                    <a:pt x="5506" y="14688"/>
                    <a:pt x="8047" y="11232"/>
                  </a:cubicBezTo>
                  <a:cubicBezTo>
                    <a:pt x="10588" y="7776"/>
                    <a:pt x="16094" y="388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3" name="Line"/>
            <p:cNvSpPr/>
            <p:nvPr/>
          </p:nvSpPr>
          <p:spPr>
            <a:xfrm>
              <a:off x="3244850" y="273049"/>
              <a:ext cx="120650" cy="16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0" fill="norm" stroke="1" extrusionOk="0">
                  <a:moveTo>
                    <a:pt x="0" y="0"/>
                  </a:moveTo>
                  <a:cubicBezTo>
                    <a:pt x="1895" y="5940"/>
                    <a:pt x="3789" y="11880"/>
                    <a:pt x="5305" y="15660"/>
                  </a:cubicBezTo>
                  <a:cubicBezTo>
                    <a:pt x="6821" y="19440"/>
                    <a:pt x="7958" y="21060"/>
                    <a:pt x="9284" y="21330"/>
                  </a:cubicBezTo>
                  <a:cubicBezTo>
                    <a:pt x="10611" y="21600"/>
                    <a:pt x="12126" y="20520"/>
                    <a:pt x="14211" y="17145"/>
                  </a:cubicBezTo>
                  <a:cubicBezTo>
                    <a:pt x="16295" y="13770"/>
                    <a:pt x="18947" y="8100"/>
                    <a:pt x="21600" y="24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4" name="Line"/>
            <p:cNvSpPr/>
            <p:nvPr/>
          </p:nvSpPr>
          <p:spPr>
            <a:xfrm>
              <a:off x="3364521" y="0"/>
              <a:ext cx="431062" cy="451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450" fill="norm" stroke="1" extrusionOk="0">
                  <a:moveTo>
                    <a:pt x="5082" y="14768"/>
                  </a:moveTo>
                  <a:cubicBezTo>
                    <a:pt x="4557" y="14567"/>
                    <a:pt x="4033" y="14367"/>
                    <a:pt x="3561" y="14417"/>
                  </a:cubicBezTo>
                  <a:cubicBezTo>
                    <a:pt x="3089" y="14467"/>
                    <a:pt x="2670" y="14768"/>
                    <a:pt x="2093" y="15472"/>
                  </a:cubicBezTo>
                  <a:cubicBezTo>
                    <a:pt x="1517" y="16175"/>
                    <a:pt x="783" y="17280"/>
                    <a:pt x="363" y="18234"/>
                  </a:cubicBezTo>
                  <a:cubicBezTo>
                    <a:pt x="-56" y="19189"/>
                    <a:pt x="-161" y="19993"/>
                    <a:pt x="311" y="20344"/>
                  </a:cubicBezTo>
                  <a:cubicBezTo>
                    <a:pt x="783" y="20696"/>
                    <a:pt x="1831" y="20595"/>
                    <a:pt x="2670" y="20093"/>
                  </a:cubicBezTo>
                  <a:cubicBezTo>
                    <a:pt x="3509" y="19591"/>
                    <a:pt x="4138" y="18687"/>
                    <a:pt x="4557" y="17883"/>
                  </a:cubicBezTo>
                  <a:cubicBezTo>
                    <a:pt x="4977" y="17079"/>
                    <a:pt x="5187" y="16376"/>
                    <a:pt x="5239" y="16326"/>
                  </a:cubicBezTo>
                  <a:cubicBezTo>
                    <a:pt x="5291" y="16275"/>
                    <a:pt x="5187" y="16878"/>
                    <a:pt x="5239" y="17431"/>
                  </a:cubicBezTo>
                  <a:cubicBezTo>
                    <a:pt x="5291" y="17983"/>
                    <a:pt x="5501" y="18486"/>
                    <a:pt x="5921" y="18737"/>
                  </a:cubicBezTo>
                  <a:cubicBezTo>
                    <a:pt x="6340" y="18988"/>
                    <a:pt x="6969" y="18988"/>
                    <a:pt x="8070" y="17983"/>
                  </a:cubicBezTo>
                  <a:cubicBezTo>
                    <a:pt x="9171" y="16979"/>
                    <a:pt x="10744" y="14969"/>
                    <a:pt x="12159" y="12106"/>
                  </a:cubicBezTo>
                  <a:cubicBezTo>
                    <a:pt x="13575" y="9243"/>
                    <a:pt x="14833" y="5526"/>
                    <a:pt x="15567" y="3215"/>
                  </a:cubicBezTo>
                  <a:cubicBezTo>
                    <a:pt x="16301" y="904"/>
                    <a:pt x="16511" y="0"/>
                    <a:pt x="16301" y="0"/>
                  </a:cubicBezTo>
                  <a:cubicBezTo>
                    <a:pt x="16091" y="0"/>
                    <a:pt x="15462" y="904"/>
                    <a:pt x="14676" y="2964"/>
                  </a:cubicBezTo>
                  <a:cubicBezTo>
                    <a:pt x="13889" y="5023"/>
                    <a:pt x="12946" y="8238"/>
                    <a:pt x="12369" y="11202"/>
                  </a:cubicBezTo>
                  <a:cubicBezTo>
                    <a:pt x="11792" y="14166"/>
                    <a:pt x="11583" y="16878"/>
                    <a:pt x="11635" y="18536"/>
                  </a:cubicBezTo>
                  <a:cubicBezTo>
                    <a:pt x="11688" y="20193"/>
                    <a:pt x="12002" y="20796"/>
                    <a:pt x="12422" y="21148"/>
                  </a:cubicBezTo>
                  <a:cubicBezTo>
                    <a:pt x="12841" y="21500"/>
                    <a:pt x="13365" y="21600"/>
                    <a:pt x="14152" y="21148"/>
                  </a:cubicBezTo>
                  <a:cubicBezTo>
                    <a:pt x="14938" y="20696"/>
                    <a:pt x="15987" y="19691"/>
                    <a:pt x="16930" y="18184"/>
                  </a:cubicBezTo>
                  <a:cubicBezTo>
                    <a:pt x="17874" y="16677"/>
                    <a:pt x="18713" y="14668"/>
                    <a:pt x="19132" y="13362"/>
                  </a:cubicBezTo>
                  <a:cubicBezTo>
                    <a:pt x="19552" y="12056"/>
                    <a:pt x="19552" y="11453"/>
                    <a:pt x="19342" y="11302"/>
                  </a:cubicBezTo>
                  <a:cubicBezTo>
                    <a:pt x="19132" y="11152"/>
                    <a:pt x="18713" y="11453"/>
                    <a:pt x="18398" y="12156"/>
                  </a:cubicBezTo>
                  <a:cubicBezTo>
                    <a:pt x="18084" y="12860"/>
                    <a:pt x="17874" y="13965"/>
                    <a:pt x="18293" y="15321"/>
                  </a:cubicBezTo>
                  <a:cubicBezTo>
                    <a:pt x="18713" y="16677"/>
                    <a:pt x="19761" y="18285"/>
                    <a:pt x="20443" y="19340"/>
                  </a:cubicBezTo>
                  <a:cubicBezTo>
                    <a:pt x="21124" y="20394"/>
                    <a:pt x="21439" y="20897"/>
                    <a:pt x="21334" y="21148"/>
                  </a:cubicBezTo>
                  <a:cubicBezTo>
                    <a:pt x="21229" y="21399"/>
                    <a:pt x="20705" y="21399"/>
                    <a:pt x="19971" y="21248"/>
                  </a:cubicBezTo>
                  <a:cubicBezTo>
                    <a:pt x="19237" y="21098"/>
                    <a:pt x="18293" y="20796"/>
                    <a:pt x="17350" y="204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5" name="Line"/>
            <p:cNvSpPr/>
            <p:nvPr/>
          </p:nvSpPr>
          <p:spPr>
            <a:xfrm>
              <a:off x="4532873" y="126450"/>
              <a:ext cx="178828" cy="375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1390" fill="norm" stroke="1" extrusionOk="0">
                  <a:moveTo>
                    <a:pt x="21219" y="2203"/>
                  </a:moveTo>
                  <a:cubicBezTo>
                    <a:pt x="20968" y="1479"/>
                    <a:pt x="20717" y="755"/>
                    <a:pt x="19712" y="333"/>
                  </a:cubicBezTo>
                  <a:cubicBezTo>
                    <a:pt x="18707" y="-89"/>
                    <a:pt x="16949" y="-210"/>
                    <a:pt x="14312" y="574"/>
                  </a:cubicBezTo>
                  <a:cubicBezTo>
                    <a:pt x="11675" y="1359"/>
                    <a:pt x="8159" y="3048"/>
                    <a:pt x="5396" y="5582"/>
                  </a:cubicBezTo>
                  <a:cubicBezTo>
                    <a:pt x="2633" y="8116"/>
                    <a:pt x="624" y="11495"/>
                    <a:pt x="121" y="13848"/>
                  </a:cubicBezTo>
                  <a:cubicBezTo>
                    <a:pt x="-381" y="16201"/>
                    <a:pt x="624" y="17529"/>
                    <a:pt x="4014" y="18615"/>
                  </a:cubicBezTo>
                  <a:cubicBezTo>
                    <a:pt x="7405" y="19701"/>
                    <a:pt x="13182" y="20545"/>
                    <a:pt x="18959" y="213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6" name="Line"/>
            <p:cNvSpPr/>
            <p:nvPr/>
          </p:nvSpPr>
          <p:spPr>
            <a:xfrm>
              <a:off x="4878003" y="191310"/>
              <a:ext cx="151197" cy="269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873" fill="norm" stroke="1" extrusionOk="0">
                  <a:moveTo>
                    <a:pt x="21136" y="2883"/>
                  </a:moveTo>
                  <a:cubicBezTo>
                    <a:pt x="20840" y="2065"/>
                    <a:pt x="20544" y="1247"/>
                    <a:pt x="19509" y="674"/>
                  </a:cubicBezTo>
                  <a:cubicBezTo>
                    <a:pt x="18473" y="101"/>
                    <a:pt x="16698" y="-226"/>
                    <a:pt x="14331" y="183"/>
                  </a:cubicBezTo>
                  <a:cubicBezTo>
                    <a:pt x="11963" y="592"/>
                    <a:pt x="9004" y="1738"/>
                    <a:pt x="6194" y="4110"/>
                  </a:cubicBezTo>
                  <a:cubicBezTo>
                    <a:pt x="3383" y="6483"/>
                    <a:pt x="720" y="10083"/>
                    <a:pt x="128" y="13274"/>
                  </a:cubicBezTo>
                  <a:cubicBezTo>
                    <a:pt x="-464" y="16465"/>
                    <a:pt x="1015" y="19247"/>
                    <a:pt x="4270" y="20310"/>
                  </a:cubicBezTo>
                  <a:cubicBezTo>
                    <a:pt x="7525" y="21374"/>
                    <a:pt x="12555" y="20719"/>
                    <a:pt x="17585" y="200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7" name="Line"/>
            <p:cNvSpPr/>
            <p:nvPr/>
          </p:nvSpPr>
          <p:spPr>
            <a:xfrm>
              <a:off x="5219700" y="222250"/>
              <a:ext cx="31750" cy="234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114"/>
                    <a:pt x="7200" y="6227"/>
                    <a:pt x="3600" y="9243"/>
                  </a:cubicBezTo>
                  <a:cubicBezTo>
                    <a:pt x="0" y="12259"/>
                    <a:pt x="0" y="15178"/>
                    <a:pt x="0" y="17222"/>
                  </a:cubicBezTo>
                  <a:cubicBezTo>
                    <a:pt x="0" y="19265"/>
                    <a:pt x="0" y="20432"/>
                    <a:pt x="0" y="21016"/>
                  </a:cubicBezTo>
                  <a:cubicBezTo>
                    <a:pt x="0" y="21600"/>
                    <a:pt x="0" y="21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8" name="Line"/>
            <p:cNvSpPr/>
            <p:nvPr/>
          </p:nvSpPr>
          <p:spPr>
            <a:xfrm>
              <a:off x="5111750" y="225922"/>
              <a:ext cx="222250" cy="2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2263" y="12302"/>
                    <a:pt x="4526" y="4448"/>
                    <a:pt x="8126" y="1502"/>
                  </a:cubicBezTo>
                  <a:cubicBezTo>
                    <a:pt x="11726" y="-1443"/>
                    <a:pt x="16663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99" name="Line"/>
            <p:cNvSpPr/>
            <p:nvPr/>
          </p:nvSpPr>
          <p:spPr>
            <a:xfrm>
              <a:off x="5111750" y="438150"/>
              <a:ext cx="1905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00" y="18000"/>
                    <a:pt x="12000" y="14400"/>
                    <a:pt x="15600" y="10800"/>
                  </a:cubicBezTo>
                  <a:cubicBezTo>
                    <a:pt x="19200" y="7200"/>
                    <a:pt x="2040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0" name="Line"/>
            <p:cNvSpPr/>
            <p:nvPr/>
          </p:nvSpPr>
          <p:spPr>
            <a:xfrm>
              <a:off x="5384800" y="171450"/>
              <a:ext cx="119654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600" fill="norm" stroke="1" extrusionOk="0">
                  <a:moveTo>
                    <a:pt x="5684" y="0"/>
                  </a:moveTo>
                  <a:cubicBezTo>
                    <a:pt x="9474" y="2016"/>
                    <a:pt x="13263" y="4032"/>
                    <a:pt x="16295" y="6408"/>
                  </a:cubicBezTo>
                  <a:cubicBezTo>
                    <a:pt x="19326" y="8784"/>
                    <a:pt x="21600" y="11520"/>
                    <a:pt x="21411" y="13680"/>
                  </a:cubicBezTo>
                  <a:cubicBezTo>
                    <a:pt x="21221" y="15840"/>
                    <a:pt x="18568" y="17424"/>
                    <a:pt x="14589" y="18648"/>
                  </a:cubicBezTo>
                  <a:cubicBezTo>
                    <a:pt x="10611" y="19872"/>
                    <a:pt x="5305" y="2073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1" name="Line"/>
            <p:cNvSpPr/>
            <p:nvPr/>
          </p:nvSpPr>
          <p:spPr>
            <a:xfrm>
              <a:off x="177800" y="666750"/>
              <a:ext cx="5041901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99" y="21600"/>
                    <a:pt x="399" y="21600"/>
                    <a:pt x="671" y="21323"/>
                  </a:cubicBezTo>
                  <a:cubicBezTo>
                    <a:pt x="943" y="21046"/>
                    <a:pt x="1288" y="20492"/>
                    <a:pt x="1619" y="19662"/>
                  </a:cubicBezTo>
                  <a:cubicBezTo>
                    <a:pt x="1950" y="18831"/>
                    <a:pt x="2267" y="17723"/>
                    <a:pt x="2589" y="16338"/>
                  </a:cubicBezTo>
                  <a:cubicBezTo>
                    <a:pt x="2911" y="14954"/>
                    <a:pt x="3237" y="13292"/>
                    <a:pt x="3550" y="11631"/>
                  </a:cubicBezTo>
                  <a:cubicBezTo>
                    <a:pt x="3863" y="9969"/>
                    <a:pt x="4162" y="8308"/>
                    <a:pt x="4471" y="6923"/>
                  </a:cubicBezTo>
                  <a:cubicBezTo>
                    <a:pt x="4779" y="5538"/>
                    <a:pt x="5096" y="4431"/>
                    <a:pt x="5436" y="3600"/>
                  </a:cubicBezTo>
                  <a:cubicBezTo>
                    <a:pt x="5776" y="2769"/>
                    <a:pt x="6139" y="2215"/>
                    <a:pt x="6511" y="1662"/>
                  </a:cubicBezTo>
                  <a:cubicBezTo>
                    <a:pt x="6883" y="1108"/>
                    <a:pt x="7263" y="554"/>
                    <a:pt x="7649" y="277"/>
                  </a:cubicBezTo>
                  <a:cubicBezTo>
                    <a:pt x="8034" y="0"/>
                    <a:pt x="8424" y="0"/>
                    <a:pt x="8814" y="0"/>
                  </a:cubicBezTo>
                  <a:cubicBezTo>
                    <a:pt x="9204" y="0"/>
                    <a:pt x="9594" y="0"/>
                    <a:pt x="9929" y="0"/>
                  </a:cubicBezTo>
                  <a:cubicBezTo>
                    <a:pt x="10265" y="0"/>
                    <a:pt x="10546" y="0"/>
                    <a:pt x="10827" y="0"/>
                  </a:cubicBezTo>
                  <a:cubicBezTo>
                    <a:pt x="11108" y="0"/>
                    <a:pt x="11389" y="0"/>
                    <a:pt x="11671" y="0"/>
                  </a:cubicBezTo>
                  <a:cubicBezTo>
                    <a:pt x="11952" y="0"/>
                    <a:pt x="12233" y="0"/>
                    <a:pt x="12518" y="0"/>
                  </a:cubicBezTo>
                  <a:cubicBezTo>
                    <a:pt x="12804" y="0"/>
                    <a:pt x="13094" y="0"/>
                    <a:pt x="13384" y="0"/>
                  </a:cubicBezTo>
                  <a:cubicBezTo>
                    <a:pt x="13675" y="0"/>
                    <a:pt x="13965" y="0"/>
                    <a:pt x="14332" y="277"/>
                  </a:cubicBezTo>
                  <a:cubicBezTo>
                    <a:pt x="14699" y="554"/>
                    <a:pt x="15144" y="1108"/>
                    <a:pt x="15497" y="1662"/>
                  </a:cubicBezTo>
                  <a:cubicBezTo>
                    <a:pt x="15851" y="2215"/>
                    <a:pt x="16114" y="2769"/>
                    <a:pt x="16440" y="3323"/>
                  </a:cubicBezTo>
                  <a:cubicBezTo>
                    <a:pt x="16767" y="3877"/>
                    <a:pt x="17157" y="4431"/>
                    <a:pt x="17528" y="4985"/>
                  </a:cubicBezTo>
                  <a:cubicBezTo>
                    <a:pt x="17900" y="5538"/>
                    <a:pt x="18254" y="6092"/>
                    <a:pt x="18644" y="6923"/>
                  </a:cubicBezTo>
                  <a:cubicBezTo>
                    <a:pt x="19034" y="7754"/>
                    <a:pt x="19460" y="8862"/>
                    <a:pt x="19873" y="10246"/>
                  </a:cubicBezTo>
                  <a:cubicBezTo>
                    <a:pt x="20285" y="11631"/>
                    <a:pt x="20684" y="13292"/>
                    <a:pt x="20970" y="14677"/>
                  </a:cubicBezTo>
                  <a:cubicBezTo>
                    <a:pt x="21255" y="16062"/>
                    <a:pt x="21428" y="17169"/>
                    <a:pt x="21600" y="182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2" name="Line"/>
            <p:cNvSpPr/>
            <p:nvPr/>
          </p:nvSpPr>
          <p:spPr>
            <a:xfrm>
              <a:off x="215900" y="812799"/>
              <a:ext cx="4806950" cy="112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340"/>
                  </a:moveTo>
                  <a:cubicBezTo>
                    <a:pt x="238" y="19970"/>
                    <a:pt x="476" y="21600"/>
                    <a:pt x="751" y="21600"/>
                  </a:cubicBezTo>
                  <a:cubicBezTo>
                    <a:pt x="1027" y="21600"/>
                    <a:pt x="1341" y="19970"/>
                    <a:pt x="1698" y="18340"/>
                  </a:cubicBezTo>
                  <a:cubicBezTo>
                    <a:pt x="2054" y="16709"/>
                    <a:pt x="2454" y="15079"/>
                    <a:pt x="2830" y="13653"/>
                  </a:cubicBezTo>
                  <a:cubicBezTo>
                    <a:pt x="3205" y="12226"/>
                    <a:pt x="3557" y="11004"/>
                    <a:pt x="3947" y="9781"/>
                  </a:cubicBezTo>
                  <a:cubicBezTo>
                    <a:pt x="4337" y="8558"/>
                    <a:pt x="4765" y="7336"/>
                    <a:pt x="5127" y="6521"/>
                  </a:cubicBezTo>
                  <a:cubicBezTo>
                    <a:pt x="5488" y="5706"/>
                    <a:pt x="5783" y="5298"/>
                    <a:pt x="6106" y="4687"/>
                  </a:cubicBezTo>
                  <a:cubicBezTo>
                    <a:pt x="6430" y="4075"/>
                    <a:pt x="6782" y="3260"/>
                    <a:pt x="7129" y="2649"/>
                  </a:cubicBezTo>
                  <a:cubicBezTo>
                    <a:pt x="7476" y="2038"/>
                    <a:pt x="7818" y="1630"/>
                    <a:pt x="8161" y="1223"/>
                  </a:cubicBezTo>
                  <a:cubicBezTo>
                    <a:pt x="8503" y="815"/>
                    <a:pt x="8845" y="408"/>
                    <a:pt x="9216" y="204"/>
                  </a:cubicBezTo>
                  <a:cubicBezTo>
                    <a:pt x="9587" y="0"/>
                    <a:pt x="9987" y="0"/>
                    <a:pt x="10386" y="0"/>
                  </a:cubicBezTo>
                  <a:cubicBezTo>
                    <a:pt x="10786" y="0"/>
                    <a:pt x="11185" y="0"/>
                    <a:pt x="11585" y="0"/>
                  </a:cubicBezTo>
                  <a:cubicBezTo>
                    <a:pt x="11984" y="0"/>
                    <a:pt x="12384" y="0"/>
                    <a:pt x="12688" y="0"/>
                  </a:cubicBezTo>
                  <a:cubicBezTo>
                    <a:pt x="12992" y="0"/>
                    <a:pt x="13202" y="0"/>
                    <a:pt x="13511" y="204"/>
                  </a:cubicBezTo>
                  <a:cubicBezTo>
                    <a:pt x="13820" y="408"/>
                    <a:pt x="14229" y="815"/>
                    <a:pt x="14647" y="1426"/>
                  </a:cubicBezTo>
                  <a:cubicBezTo>
                    <a:pt x="15066" y="2038"/>
                    <a:pt x="15494" y="2853"/>
                    <a:pt x="15922" y="3668"/>
                  </a:cubicBezTo>
                  <a:cubicBezTo>
                    <a:pt x="16350" y="4483"/>
                    <a:pt x="16778" y="5298"/>
                    <a:pt x="17187" y="6113"/>
                  </a:cubicBezTo>
                  <a:cubicBezTo>
                    <a:pt x="17596" y="6928"/>
                    <a:pt x="17986" y="7743"/>
                    <a:pt x="18366" y="8558"/>
                  </a:cubicBezTo>
                  <a:cubicBezTo>
                    <a:pt x="18747" y="9374"/>
                    <a:pt x="19118" y="10189"/>
                    <a:pt x="19584" y="11615"/>
                  </a:cubicBezTo>
                  <a:cubicBezTo>
                    <a:pt x="20050" y="13042"/>
                    <a:pt x="20611" y="15079"/>
                    <a:pt x="20963" y="16302"/>
                  </a:cubicBezTo>
                  <a:cubicBezTo>
                    <a:pt x="21315" y="17525"/>
                    <a:pt x="21457" y="17932"/>
                    <a:pt x="21600" y="183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3" name="Line"/>
            <p:cNvSpPr/>
            <p:nvPr/>
          </p:nvSpPr>
          <p:spPr>
            <a:xfrm>
              <a:off x="3530600" y="1670050"/>
              <a:ext cx="35207" cy="144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600" fill="norm" stroke="1" extrusionOk="0">
                  <a:moveTo>
                    <a:pt x="19059" y="0"/>
                  </a:moveTo>
                  <a:cubicBezTo>
                    <a:pt x="16518" y="600"/>
                    <a:pt x="13976" y="1200"/>
                    <a:pt x="12071" y="2053"/>
                  </a:cubicBezTo>
                  <a:cubicBezTo>
                    <a:pt x="10165" y="2905"/>
                    <a:pt x="8894" y="4011"/>
                    <a:pt x="9529" y="5100"/>
                  </a:cubicBezTo>
                  <a:cubicBezTo>
                    <a:pt x="10165" y="6189"/>
                    <a:pt x="12706" y="7263"/>
                    <a:pt x="14612" y="8305"/>
                  </a:cubicBezTo>
                  <a:cubicBezTo>
                    <a:pt x="16518" y="9347"/>
                    <a:pt x="17788" y="10358"/>
                    <a:pt x="19059" y="11495"/>
                  </a:cubicBezTo>
                  <a:cubicBezTo>
                    <a:pt x="20329" y="12632"/>
                    <a:pt x="21600" y="13895"/>
                    <a:pt x="20965" y="15126"/>
                  </a:cubicBezTo>
                  <a:cubicBezTo>
                    <a:pt x="20329" y="16358"/>
                    <a:pt x="17788" y="17558"/>
                    <a:pt x="15247" y="18553"/>
                  </a:cubicBezTo>
                  <a:cubicBezTo>
                    <a:pt x="12706" y="19547"/>
                    <a:pt x="10165" y="20337"/>
                    <a:pt x="7624" y="20811"/>
                  </a:cubicBezTo>
                  <a:cubicBezTo>
                    <a:pt x="5082" y="21284"/>
                    <a:pt x="2541" y="2144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4" name="Line"/>
            <p:cNvSpPr/>
            <p:nvPr/>
          </p:nvSpPr>
          <p:spPr>
            <a:xfrm>
              <a:off x="3384550" y="2908564"/>
              <a:ext cx="2876550" cy="101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21544"/>
                  </a:moveTo>
                  <a:cubicBezTo>
                    <a:pt x="652" y="21094"/>
                    <a:pt x="1303" y="20644"/>
                    <a:pt x="1883" y="19969"/>
                  </a:cubicBezTo>
                  <a:cubicBezTo>
                    <a:pt x="2464" y="19294"/>
                    <a:pt x="2972" y="18394"/>
                    <a:pt x="3505" y="17044"/>
                  </a:cubicBezTo>
                  <a:cubicBezTo>
                    <a:pt x="4037" y="15694"/>
                    <a:pt x="4593" y="13894"/>
                    <a:pt x="5213" y="12319"/>
                  </a:cubicBezTo>
                  <a:cubicBezTo>
                    <a:pt x="5833" y="10744"/>
                    <a:pt x="6517" y="9394"/>
                    <a:pt x="7105" y="8269"/>
                  </a:cubicBezTo>
                  <a:cubicBezTo>
                    <a:pt x="7693" y="7144"/>
                    <a:pt x="8185" y="6244"/>
                    <a:pt x="8702" y="5344"/>
                  </a:cubicBezTo>
                  <a:cubicBezTo>
                    <a:pt x="9219" y="4444"/>
                    <a:pt x="9759" y="3544"/>
                    <a:pt x="10283" y="2869"/>
                  </a:cubicBezTo>
                  <a:cubicBezTo>
                    <a:pt x="10808" y="2194"/>
                    <a:pt x="11317" y="1744"/>
                    <a:pt x="11833" y="1294"/>
                  </a:cubicBezTo>
                  <a:cubicBezTo>
                    <a:pt x="12350" y="844"/>
                    <a:pt x="12874" y="394"/>
                    <a:pt x="13494" y="169"/>
                  </a:cubicBezTo>
                  <a:cubicBezTo>
                    <a:pt x="14114" y="-56"/>
                    <a:pt x="14829" y="-56"/>
                    <a:pt x="15521" y="169"/>
                  </a:cubicBezTo>
                  <a:cubicBezTo>
                    <a:pt x="16212" y="394"/>
                    <a:pt x="16879" y="844"/>
                    <a:pt x="17539" y="1294"/>
                  </a:cubicBezTo>
                  <a:cubicBezTo>
                    <a:pt x="18199" y="1744"/>
                    <a:pt x="18850" y="2194"/>
                    <a:pt x="19526" y="3319"/>
                  </a:cubicBezTo>
                  <a:cubicBezTo>
                    <a:pt x="20201" y="4444"/>
                    <a:pt x="20901" y="6244"/>
                    <a:pt x="21600" y="80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5" name="Line"/>
            <p:cNvSpPr/>
            <p:nvPr/>
          </p:nvSpPr>
          <p:spPr>
            <a:xfrm>
              <a:off x="4349750" y="2908300"/>
              <a:ext cx="25400" cy="285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4480"/>
                    <a:pt x="7200" y="8960"/>
                    <a:pt x="9000" y="12400"/>
                  </a:cubicBezTo>
                  <a:cubicBezTo>
                    <a:pt x="10800" y="15840"/>
                    <a:pt x="10800" y="18240"/>
                    <a:pt x="12600" y="19600"/>
                  </a:cubicBezTo>
                  <a:cubicBezTo>
                    <a:pt x="14400" y="20960"/>
                    <a:pt x="18000" y="212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6" name="Line"/>
            <p:cNvSpPr/>
            <p:nvPr/>
          </p:nvSpPr>
          <p:spPr>
            <a:xfrm>
              <a:off x="4203700" y="3254085"/>
              <a:ext cx="247650" cy="403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fill="norm" stroke="1" extrusionOk="0">
                  <a:moveTo>
                    <a:pt x="0" y="21447"/>
                  </a:moveTo>
                  <a:cubicBezTo>
                    <a:pt x="1108" y="18972"/>
                    <a:pt x="2215" y="16497"/>
                    <a:pt x="4338" y="13291"/>
                  </a:cubicBezTo>
                  <a:cubicBezTo>
                    <a:pt x="6462" y="10085"/>
                    <a:pt x="9600" y="6147"/>
                    <a:pt x="11354" y="3897"/>
                  </a:cubicBezTo>
                  <a:cubicBezTo>
                    <a:pt x="13108" y="1647"/>
                    <a:pt x="13477" y="1085"/>
                    <a:pt x="14215" y="635"/>
                  </a:cubicBezTo>
                  <a:cubicBezTo>
                    <a:pt x="14954" y="185"/>
                    <a:pt x="16062" y="-153"/>
                    <a:pt x="16800" y="72"/>
                  </a:cubicBezTo>
                  <a:cubicBezTo>
                    <a:pt x="17538" y="297"/>
                    <a:pt x="17908" y="1085"/>
                    <a:pt x="18185" y="3503"/>
                  </a:cubicBezTo>
                  <a:cubicBezTo>
                    <a:pt x="18462" y="5922"/>
                    <a:pt x="18646" y="9972"/>
                    <a:pt x="19200" y="12672"/>
                  </a:cubicBezTo>
                  <a:cubicBezTo>
                    <a:pt x="19754" y="15372"/>
                    <a:pt x="20677" y="16722"/>
                    <a:pt x="21600" y="180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7" name="Line"/>
            <p:cNvSpPr/>
            <p:nvPr/>
          </p:nvSpPr>
          <p:spPr>
            <a:xfrm>
              <a:off x="4279900" y="3416299"/>
              <a:ext cx="2032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00" y="16200"/>
                    <a:pt x="9000" y="10800"/>
                    <a:pt x="12600" y="7200"/>
                  </a:cubicBezTo>
                  <a:cubicBezTo>
                    <a:pt x="16200" y="3600"/>
                    <a:pt x="189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8" name="Line"/>
            <p:cNvSpPr/>
            <p:nvPr/>
          </p:nvSpPr>
          <p:spPr>
            <a:xfrm>
              <a:off x="5632450" y="2889250"/>
              <a:ext cx="12700" cy="400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4343"/>
                    <a:pt x="0" y="8686"/>
                    <a:pt x="3600" y="12286"/>
                  </a:cubicBezTo>
                  <a:cubicBezTo>
                    <a:pt x="7200" y="15886"/>
                    <a:pt x="14400" y="1874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9" name="Line"/>
            <p:cNvSpPr/>
            <p:nvPr/>
          </p:nvSpPr>
          <p:spPr>
            <a:xfrm>
              <a:off x="5632450" y="3409950"/>
              <a:ext cx="12700" cy="20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0" name="Line"/>
            <p:cNvSpPr/>
            <p:nvPr/>
          </p:nvSpPr>
          <p:spPr>
            <a:xfrm>
              <a:off x="5562600" y="3373941"/>
              <a:ext cx="207827" cy="340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468" fill="norm" stroke="1" extrusionOk="0">
                  <a:moveTo>
                    <a:pt x="7200" y="4668"/>
                  </a:moveTo>
                  <a:cubicBezTo>
                    <a:pt x="6982" y="4001"/>
                    <a:pt x="6764" y="3335"/>
                    <a:pt x="6545" y="2535"/>
                  </a:cubicBezTo>
                  <a:cubicBezTo>
                    <a:pt x="6327" y="1735"/>
                    <a:pt x="6109" y="801"/>
                    <a:pt x="6982" y="335"/>
                  </a:cubicBezTo>
                  <a:cubicBezTo>
                    <a:pt x="7855" y="-132"/>
                    <a:pt x="9818" y="-132"/>
                    <a:pt x="12218" y="468"/>
                  </a:cubicBezTo>
                  <a:cubicBezTo>
                    <a:pt x="14618" y="1068"/>
                    <a:pt x="17455" y="2268"/>
                    <a:pt x="19200" y="3535"/>
                  </a:cubicBezTo>
                  <a:cubicBezTo>
                    <a:pt x="20945" y="4801"/>
                    <a:pt x="21600" y="6135"/>
                    <a:pt x="21382" y="7001"/>
                  </a:cubicBezTo>
                  <a:cubicBezTo>
                    <a:pt x="21164" y="7868"/>
                    <a:pt x="20073" y="8268"/>
                    <a:pt x="18982" y="8801"/>
                  </a:cubicBezTo>
                  <a:cubicBezTo>
                    <a:pt x="17891" y="9335"/>
                    <a:pt x="16800" y="10001"/>
                    <a:pt x="16691" y="10601"/>
                  </a:cubicBezTo>
                  <a:cubicBezTo>
                    <a:pt x="16582" y="11201"/>
                    <a:pt x="17455" y="11735"/>
                    <a:pt x="18218" y="12401"/>
                  </a:cubicBezTo>
                  <a:cubicBezTo>
                    <a:pt x="18982" y="13068"/>
                    <a:pt x="19636" y="13868"/>
                    <a:pt x="19964" y="14601"/>
                  </a:cubicBezTo>
                  <a:cubicBezTo>
                    <a:pt x="20291" y="15335"/>
                    <a:pt x="20291" y="16001"/>
                    <a:pt x="17673" y="17068"/>
                  </a:cubicBezTo>
                  <a:cubicBezTo>
                    <a:pt x="15055" y="18135"/>
                    <a:pt x="9818" y="19601"/>
                    <a:pt x="6436" y="20401"/>
                  </a:cubicBezTo>
                  <a:cubicBezTo>
                    <a:pt x="3055" y="21201"/>
                    <a:pt x="1527" y="21335"/>
                    <a:pt x="0" y="214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1" name="Line"/>
            <p:cNvSpPr/>
            <p:nvPr/>
          </p:nvSpPr>
          <p:spPr>
            <a:xfrm>
              <a:off x="4152900" y="2114550"/>
              <a:ext cx="88900" cy="902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fill="norm" stroke="1" extrusionOk="0">
                  <a:moveTo>
                    <a:pt x="0" y="0"/>
                  </a:moveTo>
                  <a:cubicBezTo>
                    <a:pt x="514" y="809"/>
                    <a:pt x="1029" y="1619"/>
                    <a:pt x="2571" y="2706"/>
                  </a:cubicBezTo>
                  <a:cubicBezTo>
                    <a:pt x="4114" y="3794"/>
                    <a:pt x="6686" y="5160"/>
                    <a:pt x="8229" y="6601"/>
                  </a:cubicBezTo>
                  <a:cubicBezTo>
                    <a:pt x="9771" y="8043"/>
                    <a:pt x="10286" y="9561"/>
                    <a:pt x="11057" y="11154"/>
                  </a:cubicBezTo>
                  <a:cubicBezTo>
                    <a:pt x="11829" y="12748"/>
                    <a:pt x="12857" y="14417"/>
                    <a:pt x="13886" y="15909"/>
                  </a:cubicBezTo>
                  <a:cubicBezTo>
                    <a:pt x="14914" y="17401"/>
                    <a:pt x="15943" y="18717"/>
                    <a:pt x="16457" y="19501"/>
                  </a:cubicBezTo>
                  <a:cubicBezTo>
                    <a:pt x="16971" y="20285"/>
                    <a:pt x="16971" y="20538"/>
                    <a:pt x="17486" y="20867"/>
                  </a:cubicBezTo>
                  <a:cubicBezTo>
                    <a:pt x="18000" y="21195"/>
                    <a:pt x="19029" y="21600"/>
                    <a:pt x="19800" y="21575"/>
                  </a:cubicBezTo>
                  <a:cubicBezTo>
                    <a:pt x="20571" y="21549"/>
                    <a:pt x="21086" y="21094"/>
                    <a:pt x="21600" y="206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2" name="Line"/>
            <p:cNvSpPr/>
            <p:nvPr/>
          </p:nvSpPr>
          <p:spPr>
            <a:xfrm>
              <a:off x="4108450" y="2101320"/>
              <a:ext cx="374650" cy="87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1" fill="norm" stroke="1" extrusionOk="0">
                  <a:moveTo>
                    <a:pt x="0" y="1429"/>
                  </a:moveTo>
                  <a:cubicBezTo>
                    <a:pt x="1953" y="1010"/>
                    <a:pt x="3905" y="590"/>
                    <a:pt x="5675" y="328"/>
                  </a:cubicBezTo>
                  <a:cubicBezTo>
                    <a:pt x="7444" y="66"/>
                    <a:pt x="9031" y="-39"/>
                    <a:pt x="10434" y="13"/>
                  </a:cubicBezTo>
                  <a:cubicBezTo>
                    <a:pt x="11837" y="66"/>
                    <a:pt x="13058" y="276"/>
                    <a:pt x="13912" y="669"/>
                  </a:cubicBezTo>
                  <a:cubicBezTo>
                    <a:pt x="14766" y="1062"/>
                    <a:pt x="15254" y="1639"/>
                    <a:pt x="15681" y="2582"/>
                  </a:cubicBezTo>
                  <a:cubicBezTo>
                    <a:pt x="16108" y="3526"/>
                    <a:pt x="16475" y="4837"/>
                    <a:pt x="16902" y="6305"/>
                  </a:cubicBezTo>
                  <a:cubicBezTo>
                    <a:pt x="17329" y="7773"/>
                    <a:pt x="17817" y="9398"/>
                    <a:pt x="18244" y="10892"/>
                  </a:cubicBezTo>
                  <a:cubicBezTo>
                    <a:pt x="18671" y="12386"/>
                    <a:pt x="19037" y="13749"/>
                    <a:pt x="19342" y="14981"/>
                  </a:cubicBezTo>
                  <a:cubicBezTo>
                    <a:pt x="19647" y="16213"/>
                    <a:pt x="19892" y="17314"/>
                    <a:pt x="20197" y="18337"/>
                  </a:cubicBezTo>
                  <a:cubicBezTo>
                    <a:pt x="20502" y="19359"/>
                    <a:pt x="20868" y="20303"/>
                    <a:pt x="21112" y="20827"/>
                  </a:cubicBezTo>
                  <a:cubicBezTo>
                    <a:pt x="21356" y="21351"/>
                    <a:pt x="21478" y="21456"/>
                    <a:pt x="21600" y="215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3" name="Line"/>
            <p:cNvSpPr/>
            <p:nvPr/>
          </p:nvSpPr>
          <p:spPr>
            <a:xfrm>
              <a:off x="3912608" y="1689099"/>
              <a:ext cx="75193" cy="260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470" fill="norm" stroke="1" extrusionOk="0">
                  <a:moveTo>
                    <a:pt x="21314" y="0"/>
                  </a:moveTo>
                  <a:cubicBezTo>
                    <a:pt x="17114" y="2090"/>
                    <a:pt x="12914" y="4181"/>
                    <a:pt x="9314" y="6794"/>
                  </a:cubicBezTo>
                  <a:cubicBezTo>
                    <a:pt x="5714" y="9406"/>
                    <a:pt x="2714" y="12542"/>
                    <a:pt x="1214" y="14806"/>
                  </a:cubicBezTo>
                  <a:cubicBezTo>
                    <a:pt x="-286" y="17071"/>
                    <a:pt x="-286" y="18465"/>
                    <a:pt x="614" y="19510"/>
                  </a:cubicBezTo>
                  <a:cubicBezTo>
                    <a:pt x="1514" y="20555"/>
                    <a:pt x="3314" y="21252"/>
                    <a:pt x="5714" y="21426"/>
                  </a:cubicBezTo>
                  <a:cubicBezTo>
                    <a:pt x="8114" y="21600"/>
                    <a:pt x="11114" y="21252"/>
                    <a:pt x="13214" y="20468"/>
                  </a:cubicBezTo>
                  <a:cubicBezTo>
                    <a:pt x="15314" y="19684"/>
                    <a:pt x="16514" y="18465"/>
                    <a:pt x="16214" y="17506"/>
                  </a:cubicBezTo>
                  <a:cubicBezTo>
                    <a:pt x="15914" y="16548"/>
                    <a:pt x="14114" y="15852"/>
                    <a:pt x="12014" y="15765"/>
                  </a:cubicBezTo>
                  <a:cubicBezTo>
                    <a:pt x="9914" y="15677"/>
                    <a:pt x="7514" y="16200"/>
                    <a:pt x="5114" y="167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4" name="Line"/>
            <p:cNvSpPr/>
            <p:nvPr/>
          </p:nvSpPr>
          <p:spPr>
            <a:xfrm>
              <a:off x="4035689" y="1766950"/>
              <a:ext cx="91784" cy="159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1077" fill="norm" stroke="1" extrusionOk="0">
                  <a:moveTo>
                    <a:pt x="10740" y="1464"/>
                  </a:moveTo>
                  <a:cubicBezTo>
                    <a:pt x="8340" y="1184"/>
                    <a:pt x="5940" y="903"/>
                    <a:pt x="4020" y="3428"/>
                  </a:cubicBezTo>
                  <a:cubicBezTo>
                    <a:pt x="2100" y="5952"/>
                    <a:pt x="660" y="11282"/>
                    <a:pt x="180" y="14649"/>
                  </a:cubicBezTo>
                  <a:cubicBezTo>
                    <a:pt x="-300" y="18015"/>
                    <a:pt x="180" y="19417"/>
                    <a:pt x="1620" y="20259"/>
                  </a:cubicBezTo>
                  <a:cubicBezTo>
                    <a:pt x="3060" y="21100"/>
                    <a:pt x="5460" y="21381"/>
                    <a:pt x="8580" y="20680"/>
                  </a:cubicBezTo>
                  <a:cubicBezTo>
                    <a:pt x="11700" y="19978"/>
                    <a:pt x="15540" y="18295"/>
                    <a:pt x="17940" y="15771"/>
                  </a:cubicBezTo>
                  <a:cubicBezTo>
                    <a:pt x="20340" y="13246"/>
                    <a:pt x="21300" y="9880"/>
                    <a:pt x="20580" y="7075"/>
                  </a:cubicBezTo>
                  <a:cubicBezTo>
                    <a:pt x="19860" y="4269"/>
                    <a:pt x="17460" y="2025"/>
                    <a:pt x="15060" y="903"/>
                  </a:cubicBezTo>
                  <a:cubicBezTo>
                    <a:pt x="12660" y="-219"/>
                    <a:pt x="10260" y="-219"/>
                    <a:pt x="8820" y="482"/>
                  </a:cubicBezTo>
                  <a:cubicBezTo>
                    <a:pt x="7380" y="1184"/>
                    <a:pt x="6900" y="2586"/>
                    <a:pt x="6420" y="39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5" name="Line"/>
            <p:cNvSpPr/>
            <p:nvPr/>
          </p:nvSpPr>
          <p:spPr>
            <a:xfrm>
              <a:off x="4222750" y="1733550"/>
              <a:ext cx="12700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6" name="Line"/>
            <p:cNvSpPr/>
            <p:nvPr/>
          </p:nvSpPr>
          <p:spPr>
            <a:xfrm>
              <a:off x="4165600" y="1841500"/>
              <a:ext cx="317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7" name="Line"/>
            <p:cNvSpPr/>
            <p:nvPr/>
          </p:nvSpPr>
          <p:spPr>
            <a:xfrm>
              <a:off x="4318000" y="1866900"/>
              <a:ext cx="127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8" name="Line"/>
            <p:cNvSpPr/>
            <p:nvPr/>
          </p:nvSpPr>
          <p:spPr>
            <a:xfrm>
              <a:off x="5518150" y="2311400"/>
              <a:ext cx="38100" cy="584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000" y="2896"/>
                    <a:pt x="12000" y="5791"/>
                    <a:pt x="15600" y="8491"/>
                  </a:cubicBezTo>
                  <a:cubicBezTo>
                    <a:pt x="19200" y="11191"/>
                    <a:pt x="20400" y="13696"/>
                    <a:pt x="20400" y="15613"/>
                  </a:cubicBezTo>
                  <a:cubicBezTo>
                    <a:pt x="20400" y="17530"/>
                    <a:pt x="19200" y="18861"/>
                    <a:pt x="18600" y="19761"/>
                  </a:cubicBezTo>
                  <a:cubicBezTo>
                    <a:pt x="18000" y="20661"/>
                    <a:pt x="18000" y="21130"/>
                    <a:pt x="18600" y="21365"/>
                  </a:cubicBezTo>
                  <a:cubicBezTo>
                    <a:pt x="19200" y="21600"/>
                    <a:pt x="20400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9" name="Line"/>
            <p:cNvSpPr/>
            <p:nvPr/>
          </p:nvSpPr>
          <p:spPr>
            <a:xfrm>
              <a:off x="5505450" y="2287554"/>
              <a:ext cx="215900" cy="633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fill="norm" stroke="1" extrusionOk="0">
                  <a:moveTo>
                    <a:pt x="0" y="1459"/>
                  </a:moveTo>
                  <a:cubicBezTo>
                    <a:pt x="4871" y="955"/>
                    <a:pt x="9741" y="451"/>
                    <a:pt x="12918" y="199"/>
                  </a:cubicBezTo>
                  <a:cubicBezTo>
                    <a:pt x="16094" y="-53"/>
                    <a:pt x="17576" y="-53"/>
                    <a:pt x="18318" y="127"/>
                  </a:cubicBezTo>
                  <a:cubicBezTo>
                    <a:pt x="19059" y="307"/>
                    <a:pt x="19059" y="667"/>
                    <a:pt x="19271" y="1927"/>
                  </a:cubicBezTo>
                  <a:cubicBezTo>
                    <a:pt x="19482" y="3187"/>
                    <a:pt x="19906" y="5347"/>
                    <a:pt x="20118" y="7831"/>
                  </a:cubicBezTo>
                  <a:cubicBezTo>
                    <a:pt x="20329" y="10315"/>
                    <a:pt x="20329" y="13123"/>
                    <a:pt x="20224" y="15211"/>
                  </a:cubicBezTo>
                  <a:cubicBezTo>
                    <a:pt x="20118" y="17299"/>
                    <a:pt x="19906" y="18667"/>
                    <a:pt x="20118" y="19603"/>
                  </a:cubicBezTo>
                  <a:cubicBezTo>
                    <a:pt x="20329" y="20539"/>
                    <a:pt x="20965" y="21043"/>
                    <a:pt x="21600" y="215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0" name="Line"/>
            <p:cNvSpPr/>
            <p:nvPr/>
          </p:nvSpPr>
          <p:spPr>
            <a:xfrm>
              <a:off x="5855982" y="2139950"/>
              <a:ext cx="82494" cy="234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1600" fill="norm" stroke="1" extrusionOk="0">
                  <a:moveTo>
                    <a:pt x="6153" y="0"/>
                  </a:moveTo>
                  <a:cubicBezTo>
                    <a:pt x="3993" y="4281"/>
                    <a:pt x="1833" y="8562"/>
                    <a:pt x="753" y="11286"/>
                  </a:cubicBezTo>
                  <a:cubicBezTo>
                    <a:pt x="-327" y="14011"/>
                    <a:pt x="-327" y="15178"/>
                    <a:pt x="1293" y="15568"/>
                  </a:cubicBezTo>
                  <a:cubicBezTo>
                    <a:pt x="2913" y="15957"/>
                    <a:pt x="6153" y="15568"/>
                    <a:pt x="9123" y="15081"/>
                  </a:cubicBezTo>
                  <a:cubicBezTo>
                    <a:pt x="12093" y="14595"/>
                    <a:pt x="14793" y="14011"/>
                    <a:pt x="16953" y="13330"/>
                  </a:cubicBezTo>
                  <a:cubicBezTo>
                    <a:pt x="19113" y="12649"/>
                    <a:pt x="20733" y="11870"/>
                    <a:pt x="21003" y="12065"/>
                  </a:cubicBezTo>
                  <a:cubicBezTo>
                    <a:pt x="21273" y="12259"/>
                    <a:pt x="20193" y="13427"/>
                    <a:pt x="19653" y="15178"/>
                  </a:cubicBezTo>
                  <a:cubicBezTo>
                    <a:pt x="19113" y="16930"/>
                    <a:pt x="19113" y="19265"/>
                    <a:pt x="1911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1" name="Line"/>
            <p:cNvSpPr/>
            <p:nvPr/>
          </p:nvSpPr>
          <p:spPr>
            <a:xfrm>
              <a:off x="6003665" y="2180380"/>
              <a:ext cx="68676" cy="179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2" h="20818" fill="norm" stroke="1" extrusionOk="0">
                  <a:moveTo>
                    <a:pt x="16278" y="1203"/>
                  </a:moveTo>
                  <a:cubicBezTo>
                    <a:pt x="13736" y="466"/>
                    <a:pt x="11195" y="-270"/>
                    <a:pt x="8972" y="98"/>
                  </a:cubicBezTo>
                  <a:cubicBezTo>
                    <a:pt x="6748" y="466"/>
                    <a:pt x="4842" y="1939"/>
                    <a:pt x="3254" y="4885"/>
                  </a:cubicBezTo>
                  <a:cubicBezTo>
                    <a:pt x="1666" y="7830"/>
                    <a:pt x="395" y="12248"/>
                    <a:pt x="78" y="15071"/>
                  </a:cubicBezTo>
                  <a:cubicBezTo>
                    <a:pt x="-240" y="17894"/>
                    <a:pt x="395" y="19121"/>
                    <a:pt x="2301" y="19980"/>
                  </a:cubicBezTo>
                  <a:cubicBezTo>
                    <a:pt x="4207" y="20839"/>
                    <a:pt x="7384" y="21330"/>
                    <a:pt x="11195" y="19980"/>
                  </a:cubicBezTo>
                  <a:cubicBezTo>
                    <a:pt x="15007" y="18630"/>
                    <a:pt x="19454" y="15439"/>
                    <a:pt x="20407" y="12616"/>
                  </a:cubicBezTo>
                  <a:cubicBezTo>
                    <a:pt x="21360" y="9794"/>
                    <a:pt x="18819" y="7339"/>
                    <a:pt x="16278" y="48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2" name="Line"/>
            <p:cNvSpPr/>
            <p:nvPr/>
          </p:nvSpPr>
          <p:spPr>
            <a:xfrm>
              <a:off x="6191250" y="2165350"/>
              <a:ext cx="25400" cy="20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3" name="Line"/>
            <p:cNvSpPr/>
            <p:nvPr/>
          </p:nvSpPr>
          <p:spPr>
            <a:xfrm>
              <a:off x="6153149" y="2273300"/>
              <a:ext cx="190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4" name="Line"/>
            <p:cNvSpPr/>
            <p:nvPr/>
          </p:nvSpPr>
          <p:spPr>
            <a:xfrm>
              <a:off x="6286500" y="2298700"/>
              <a:ext cx="63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5" name="Line"/>
            <p:cNvSpPr/>
            <p:nvPr/>
          </p:nvSpPr>
          <p:spPr>
            <a:xfrm>
              <a:off x="4445000" y="1714500"/>
              <a:ext cx="12065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26" y="18000"/>
                    <a:pt x="9853" y="14400"/>
                    <a:pt x="13453" y="10800"/>
                  </a:cubicBezTo>
                  <a:cubicBezTo>
                    <a:pt x="17053" y="7200"/>
                    <a:pt x="19326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6" name="Line"/>
            <p:cNvSpPr/>
            <p:nvPr/>
          </p:nvSpPr>
          <p:spPr>
            <a:xfrm>
              <a:off x="4514850" y="1698624"/>
              <a:ext cx="28575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000" y="3375"/>
                    <a:pt x="8000" y="6750"/>
                    <a:pt x="11200" y="10238"/>
                  </a:cubicBezTo>
                  <a:cubicBezTo>
                    <a:pt x="14400" y="13725"/>
                    <a:pt x="16800" y="17325"/>
                    <a:pt x="18400" y="19238"/>
                  </a:cubicBezTo>
                  <a:cubicBezTo>
                    <a:pt x="20000" y="21150"/>
                    <a:pt x="20800" y="2137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7" name="Line"/>
            <p:cNvSpPr/>
            <p:nvPr/>
          </p:nvSpPr>
          <p:spPr>
            <a:xfrm>
              <a:off x="4448175" y="1825624"/>
              <a:ext cx="219075" cy="34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504" y="19636"/>
                    <a:pt x="5009" y="17673"/>
                    <a:pt x="8609" y="14073"/>
                  </a:cubicBezTo>
                  <a:cubicBezTo>
                    <a:pt x="12209" y="10473"/>
                    <a:pt x="16904" y="523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8" name="Line"/>
            <p:cNvSpPr/>
            <p:nvPr/>
          </p:nvSpPr>
          <p:spPr>
            <a:xfrm>
              <a:off x="4781549" y="1607049"/>
              <a:ext cx="54654" cy="185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6" h="21442" fill="norm" stroke="1" extrusionOk="0">
                  <a:moveTo>
                    <a:pt x="15894" y="1773"/>
                  </a:moveTo>
                  <a:cubicBezTo>
                    <a:pt x="16302" y="918"/>
                    <a:pt x="16709" y="64"/>
                    <a:pt x="16709" y="3"/>
                  </a:cubicBezTo>
                  <a:cubicBezTo>
                    <a:pt x="16709" y="-58"/>
                    <a:pt x="16302" y="674"/>
                    <a:pt x="14060" y="3176"/>
                  </a:cubicBezTo>
                  <a:cubicBezTo>
                    <a:pt x="11819" y="5678"/>
                    <a:pt x="7743" y="9949"/>
                    <a:pt x="5502" y="13000"/>
                  </a:cubicBezTo>
                  <a:cubicBezTo>
                    <a:pt x="3260" y="16050"/>
                    <a:pt x="2853" y="17881"/>
                    <a:pt x="3260" y="19101"/>
                  </a:cubicBezTo>
                  <a:cubicBezTo>
                    <a:pt x="3668" y="20322"/>
                    <a:pt x="4891" y="20932"/>
                    <a:pt x="6521" y="21237"/>
                  </a:cubicBezTo>
                  <a:cubicBezTo>
                    <a:pt x="8151" y="21542"/>
                    <a:pt x="10189" y="21542"/>
                    <a:pt x="12634" y="20993"/>
                  </a:cubicBezTo>
                  <a:cubicBezTo>
                    <a:pt x="15079" y="20444"/>
                    <a:pt x="17932" y="19345"/>
                    <a:pt x="19562" y="18430"/>
                  </a:cubicBezTo>
                  <a:cubicBezTo>
                    <a:pt x="21192" y="17515"/>
                    <a:pt x="21600" y="16783"/>
                    <a:pt x="20174" y="16050"/>
                  </a:cubicBezTo>
                  <a:cubicBezTo>
                    <a:pt x="18747" y="15318"/>
                    <a:pt x="15487" y="14586"/>
                    <a:pt x="11819" y="14464"/>
                  </a:cubicBezTo>
                  <a:cubicBezTo>
                    <a:pt x="8151" y="14342"/>
                    <a:pt x="4075" y="14830"/>
                    <a:pt x="0" y="1531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9" name="Line"/>
            <p:cNvSpPr/>
            <p:nvPr/>
          </p:nvSpPr>
          <p:spPr>
            <a:xfrm>
              <a:off x="4953000" y="1603374"/>
              <a:ext cx="9525" cy="142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4320"/>
                    <a:pt x="12000" y="8640"/>
                    <a:pt x="8400" y="12240"/>
                  </a:cubicBezTo>
                  <a:cubicBezTo>
                    <a:pt x="4800" y="15840"/>
                    <a:pt x="2400" y="1872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0" name="Line"/>
            <p:cNvSpPr/>
            <p:nvPr/>
          </p:nvSpPr>
          <p:spPr>
            <a:xfrm>
              <a:off x="4906540" y="1697286"/>
              <a:ext cx="14711" cy="1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0157" fill="norm" stroke="1" extrusionOk="0">
                  <a:moveTo>
                    <a:pt x="7055" y="20157"/>
                  </a:moveTo>
                  <a:cubicBezTo>
                    <a:pt x="2735" y="12302"/>
                    <a:pt x="-1585" y="4448"/>
                    <a:pt x="575" y="1502"/>
                  </a:cubicBezTo>
                  <a:cubicBezTo>
                    <a:pt x="2735" y="-1443"/>
                    <a:pt x="11375" y="521"/>
                    <a:pt x="20015" y="248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1" name="Line"/>
            <p:cNvSpPr/>
            <p:nvPr/>
          </p:nvSpPr>
          <p:spPr>
            <a:xfrm>
              <a:off x="5038725" y="1695450"/>
              <a:ext cx="3175" cy="9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2" name="Line"/>
            <p:cNvSpPr/>
            <p:nvPr/>
          </p:nvSpPr>
          <p:spPr>
            <a:xfrm>
              <a:off x="6407149" y="2212975"/>
              <a:ext cx="95251" cy="34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9636"/>
                    <a:pt x="7200" y="17673"/>
                    <a:pt x="10200" y="16364"/>
                  </a:cubicBezTo>
                  <a:cubicBezTo>
                    <a:pt x="13200" y="15055"/>
                    <a:pt x="15600" y="14400"/>
                    <a:pt x="17400" y="13418"/>
                  </a:cubicBezTo>
                  <a:cubicBezTo>
                    <a:pt x="19200" y="12436"/>
                    <a:pt x="20400" y="11127"/>
                    <a:pt x="21000" y="8836"/>
                  </a:cubicBezTo>
                  <a:cubicBezTo>
                    <a:pt x="21600" y="6545"/>
                    <a:pt x="21600" y="327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3" name="Line"/>
            <p:cNvSpPr/>
            <p:nvPr/>
          </p:nvSpPr>
          <p:spPr>
            <a:xfrm>
              <a:off x="6473825" y="2171700"/>
              <a:ext cx="3175" cy="104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4" name="Line"/>
            <p:cNvSpPr/>
            <p:nvPr/>
          </p:nvSpPr>
          <p:spPr>
            <a:xfrm>
              <a:off x="6423025" y="2311400"/>
              <a:ext cx="92075" cy="22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24" y="16457"/>
                    <a:pt x="7448" y="11314"/>
                    <a:pt x="11048" y="7714"/>
                  </a:cubicBezTo>
                  <a:cubicBezTo>
                    <a:pt x="14648" y="4114"/>
                    <a:pt x="18124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5" name="Line"/>
            <p:cNvSpPr/>
            <p:nvPr/>
          </p:nvSpPr>
          <p:spPr>
            <a:xfrm>
              <a:off x="6607174" y="2175102"/>
              <a:ext cx="86548" cy="12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940" fill="norm" stroke="1" extrusionOk="0">
                  <a:moveTo>
                    <a:pt x="20299" y="2597"/>
                  </a:moveTo>
                  <a:cubicBezTo>
                    <a:pt x="15614" y="1543"/>
                    <a:pt x="10930" y="489"/>
                    <a:pt x="7937" y="138"/>
                  </a:cubicBezTo>
                  <a:cubicBezTo>
                    <a:pt x="4945" y="-213"/>
                    <a:pt x="3643" y="138"/>
                    <a:pt x="2993" y="841"/>
                  </a:cubicBezTo>
                  <a:cubicBezTo>
                    <a:pt x="2342" y="1543"/>
                    <a:pt x="2342" y="2597"/>
                    <a:pt x="4684" y="4880"/>
                  </a:cubicBezTo>
                  <a:cubicBezTo>
                    <a:pt x="7027" y="7163"/>
                    <a:pt x="11711" y="10675"/>
                    <a:pt x="14834" y="12870"/>
                  </a:cubicBezTo>
                  <a:cubicBezTo>
                    <a:pt x="17957" y="15065"/>
                    <a:pt x="19518" y="15943"/>
                    <a:pt x="20429" y="16909"/>
                  </a:cubicBezTo>
                  <a:cubicBezTo>
                    <a:pt x="21340" y="17875"/>
                    <a:pt x="21600" y="18928"/>
                    <a:pt x="20819" y="19807"/>
                  </a:cubicBezTo>
                  <a:cubicBezTo>
                    <a:pt x="20039" y="20685"/>
                    <a:pt x="18217" y="21387"/>
                    <a:pt x="14573" y="20597"/>
                  </a:cubicBezTo>
                  <a:cubicBezTo>
                    <a:pt x="10930" y="19807"/>
                    <a:pt x="5465" y="17524"/>
                    <a:pt x="0" y="1524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6" name="Line"/>
            <p:cNvSpPr/>
            <p:nvPr/>
          </p:nvSpPr>
          <p:spPr>
            <a:xfrm>
              <a:off x="6661149" y="2149475"/>
              <a:ext cx="136526" cy="2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195" y="16000"/>
                    <a:pt x="12391" y="10400"/>
                    <a:pt x="15991" y="6800"/>
                  </a:cubicBezTo>
                  <a:cubicBezTo>
                    <a:pt x="19591" y="3200"/>
                    <a:pt x="20595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7" name="Line"/>
            <p:cNvSpPr/>
            <p:nvPr/>
          </p:nvSpPr>
          <p:spPr>
            <a:xfrm>
              <a:off x="6816725" y="2143125"/>
              <a:ext cx="53975" cy="16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059" y="2400"/>
                    <a:pt x="16518" y="4800"/>
                    <a:pt x="12918" y="8400"/>
                  </a:cubicBezTo>
                  <a:cubicBezTo>
                    <a:pt x="9318" y="12000"/>
                    <a:pt x="4659" y="168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8" name="Line"/>
            <p:cNvSpPr/>
            <p:nvPr/>
          </p:nvSpPr>
          <p:spPr>
            <a:xfrm>
              <a:off x="6784975" y="2208524"/>
              <a:ext cx="41275" cy="13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73" fill="norm" stroke="1" extrusionOk="0">
                  <a:moveTo>
                    <a:pt x="0" y="15744"/>
                  </a:moveTo>
                  <a:cubicBezTo>
                    <a:pt x="1662" y="9573"/>
                    <a:pt x="3323" y="3402"/>
                    <a:pt x="5538" y="1087"/>
                  </a:cubicBezTo>
                  <a:cubicBezTo>
                    <a:pt x="7754" y="-1227"/>
                    <a:pt x="10523" y="316"/>
                    <a:pt x="13292" y="4173"/>
                  </a:cubicBezTo>
                  <a:cubicBezTo>
                    <a:pt x="16062" y="8030"/>
                    <a:pt x="18831" y="14202"/>
                    <a:pt x="21600" y="2037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39" name="Line"/>
            <p:cNvSpPr/>
            <p:nvPr/>
          </p:nvSpPr>
          <p:spPr>
            <a:xfrm>
              <a:off x="6896099" y="2254250"/>
              <a:ext cx="3176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0" name="Line"/>
            <p:cNvSpPr/>
            <p:nvPr/>
          </p:nvSpPr>
          <p:spPr>
            <a:xfrm>
              <a:off x="4064000" y="2317750"/>
              <a:ext cx="508000" cy="84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9" fill="norm" stroke="1" extrusionOk="0">
                  <a:moveTo>
                    <a:pt x="0" y="5600"/>
                  </a:moveTo>
                  <a:cubicBezTo>
                    <a:pt x="945" y="9333"/>
                    <a:pt x="1890" y="13067"/>
                    <a:pt x="2925" y="15867"/>
                  </a:cubicBezTo>
                  <a:cubicBezTo>
                    <a:pt x="3960" y="18667"/>
                    <a:pt x="5085" y="20533"/>
                    <a:pt x="6457" y="21067"/>
                  </a:cubicBezTo>
                  <a:cubicBezTo>
                    <a:pt x="7830" y="21600"/>
                    <a:pt x="9450" y="20800"/>
                    <a:pt x="10957" y="20000"/>
                  </a:cubicBezTo>
                  <a:cubicBezTo>
                    <a:pt x="12465" y="19200"/>
                    <a:pt x="13860" y="18400"/>
                    <a:pt x="15120" y="16933"/>
                  </a:cubicBezTo>
                  <a:cubicBezTo>
                    <a:pt x="16380" y="15467"/>
                    <a:pt x="17505" y="13333"/>
                    <a:pt x="18562" y="10400"/>
                  </a:cubicBezTo>
                  <a:cubicBezTo>
                    <a:pt x="19620" y="7467"/>
                    <a:pt x="20610" y="373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1" name="Line"/>
            <p:cNvSpPr/>
            <p:nvPr/>
          </p:nvSpPr>
          <p:spPr>
            <a:xfrm>
              <a:off x="4610962" y="2194983"/>
              <a:ext cx="51905" cy="12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1" h="21518" fill="norm" stroke="1" extrusionOk="0">
                  <a:moveTo>
                    <a:pt x="17107" y="4039"/>
                  </a:moveTo>
                  <a:cubicBezTo>
                    <a:pt x="16692" y="3161"/>
                    <a:pt x="16276" y="2283"/>
                    <a:pt x="14199" y="1493"/>
                  </a:cubicBezTo>
                  <a:cubicBezTo>
                    <a:pt x="12123" y="702"/>
                    <a:pt x="8384" y="0"/>
                    <a:pt x="5476" y="0"/>
                  </a:cubicBezTo>
                  <a:cubicBezTo>
                    <a:pt x="2569" y="0"/>
                    <a:pt x="492" y="702"/>
                    <a:pt x="76" y="1844"/>
                  </a:cubicBezTo>
                  <a:cubicBezTo>
                    <a:pt x="-339" y="2985"/>
                    <a:pt x="907" y="4566"/>
                    <a:pt x="4438" y="6410"/>
                  </a:cubicBezTo>
                  <a:cubicBezTo>
                    <a:pt x="7969" y="8254"/>
                    <a:pt x="13784" y="10361"/>
                    <a:pt x="17107" y="12556"/>
                  </a:cubicBezTo>
                  <a:cubicBezTo>
                    <a:pt x="20430" y="14751"/>
                    <a:pt x="21261" y="17034"/>
                    <a:pt x="19392" y="18702"/>
                  </a:cubicBezTo>
                  <a:cubicBezTo>
                    <a:pt x="17523" y="20371"/>
                    <a:pt x="12953" y="21424"/>
                    <a:pt x="9423" y="21512"/>
                  </a:cubicBezTo>
                  <a:cubicBezTo>
                    <a:pt x="5892" y="21600"/>
                    <a:pt x="3399" y="20722"/>
                    <a:pt x="907" y="1984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2" name="Line"/>
            <p:cNvSpPr/>
            <p:nvPr/>
          </p:nvSpPr>
          <p:spPr>
            <a:xfrm>
              <a:off x="4629150" y="2179728"/>
              <a:ext cx="73025" cy="7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5635" y="11918"/>
                    <a:pt x="11270" y="3818"/>
                    <a:pt x="14870" y="1118"/>
                  </a:cubicBezTo>
                  <a:cubicBezTo>
                    <a:pt x="18470" y="-1582"/>
                    <a:pt x="20035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3" name="Line"/>
            <p:cNvSpPr/>
            <p:nvPr/>
          </p:nvSpPr>
          <p:spPr>
            <a:xfrm>
              <a:off x="4766179" y="2159000"/>
              <a:ext cx="37141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600" fill="norm" stroke="1" extrusionOk="0">
                  <a:moveTo>
                    <a:pt x="5114" y="0"/>
                  </a:moveTo>
                  <a:cubicBezTo>
                    <a:pt x="3314" y="3467"/>
                    <a:pt x="1514" y="6933"/>
                    <a:pt x="614" y="9067"/>
                  </a:cubicBezTo>
                  <a:cubicBezTo>
                    <a:pt x="-286" y="11200"/>
                    <a:pt x="-286" y="12000"/>
                    <a:pt x="1214" y="12533"/>
                  </a:cubicBezTo>
                  <a:cubicBezTo>
                    <a:pt x="2714" y="13067"/>
                    <a:pt x="5714" y="13333"/>
                    <a:pt x="8414" y="13200"/>
                  </a:cubicBezTo>
                  <a:cubicBezTo>
                    <a:pt x="11114" y="13067"/>
                    <a:pt x="13514" y="12533"/>
                    <a:pt x="15614" y="12000"/>
                  </a:cubicBezTo>
                  <a:cubicBezTo>
                    <a:pt x="17714" y="11467"/>
                    <a:pt x="19514" y="10933"/>
                    <a:pt x="20414" y="11000"/>
                  </a:cubicBezTo>
                  <a:cubicBezTo>
                    <a:pt x="21314" y="11067"/>
                    <a:pt x="21314" y="11733"/>
                    <a:pt x="20114" y="13600"/>
                  </a:cubicBezTo>
                  <a:cubicBezTo>
                    <a:pt x="18914" y="15467"/>
                    <a:pt x="16514" y="18533"/>
                    <a:pt x="14114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4" name="Line"/>
            <p:cNvSpPr/>
            <p:nvPr/>
          </p:nvSpPr>
          <p:spPr>
            <a:xfrm>
              <a:off x="4873624" y="2146300"/>
              <a:ext cx="41276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385" y="3900"/>
                    <a:pt x="17169" y="7800"/>
                    <a:pt x="13569" y="11400"/>
                  </a:cubicBezTo>
                  <a:cubicBezTo>
                    <a:pt x="9969" y="15000"/>
                    <a:pt x="4985" y="183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5" name="Line"/>
            <p:cNvSpPr/>
            <p:nvPr/>
          </p:nvSpPr>
          <p:spPr>
            <a:xfrm>
              <a:off x="4845050" y="2216150"/>
              <a:ext cx="15875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6" name="Line"/>
            <p:cNvSpPr/>
            <p:nvPr/>
          </p:nvSpPr>
          <p:spPr>
            <a:xfrm>
              <a:off x="4965700" y="2238375"/>
              <a:ext cx="6350" cy="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7" name="Line"/>
            <p:cNvSpPr/>
            <p:nvPr/>
          </p:nvSpPr>
          <p:spPr>
            <a:xfrm>
              <a:off x="4121150" y="1372072"/>
              <a:ext cx="215900" cy="78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1" fill="norm" stroke="1" extrusionOk="0">
                  <a:moveTo>
                    <a:pt x="0" y="21471"/>
                  </a:moveTo>
                  <a:cubicBezTo>
                    <a:pt x="529" y="18303"/>
                    <a:pt x="1059" y="15135"/>
                    <a:pt x="2171" y="11823"/>
                  </a:cubicBezTo>
                  <a:cubicBezTo>
                    <a:pt x="3282" y="8511"/>
                    <a:pt x="4976" y="5055"/>
                    <a:pt x="7306" y="2895"/>
                  </a:cubicBezTo>
                  <a:cubicBezTo>
                    <a:pt x="9635" y="735"/>
                    <a:pt x="12600" y="-129"/>
                    <a:pt x="14824" y="15"/>
                  </a:cubicBezTo>
                  <a:cubicBezTo>
                    <a:pt x="17047" y="159"/>
                    <a:pt x="18529" y="1311"/>
                    <a:pt x="19535" y="3327"/>
                  </a:cubicBezTo>
                  <a:cubicBezTo>
                    <a:pt x="20541" y="5343"/>
                    <a:pt x="21071" y="8223"/>
                    <a:pt x="21335" y="11391"/>
                  </a:cubicBezTo>
                  <a:cubicBezTo>
                    <a:pt x="21600" y="14559"/>
                    <a:pt x="21600" y="18015"/>
                    <a:pt x="21600" y="2147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8" name="Line"/>
            <p:cNvSpPr/>
            <p:nvPr/>
          </p:nvSpPr>
          <p:spPr>
            <a:xfrm>
              <a:off x="4427008" y="1236619"/>
              <a:ext cx="49743" cy="152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7" fill="norm" stroke="1" extrusionOk="0">
                  <a:moveTo>
                    <a:pt x="21600" y="1571"/>
                  </a:moveTo>
                  <a:cubicBezTo>
                    <a:pt x="21600" y="826"/>
                    <a:pt x="21600" y="81"/>
                    <a:pt x="20451" y="6"/>
                  </a:cubicBezTo>
                  <a:cubicBezTo>
                    <a:pt x="19302" y="-68"/>
                    <a:pt x="17004" y="528"/>
                    <a:pt x="13557" y="2539"/>
                  </a:cubicBezTo>
                  <a:cubicBezTo>
                    <a:pt x="10111" y="4550"/>
                    <a:pt x="5515" y="7976"/>
                    <a:pt x="2987" y="10881"/>
                  </a:cubicBezTo>
                  <a:cubicBezTo>
                    <a:pt x="460" y="13786"/>
                    <a:pt x="0" y="16169"/>
                    <a:pt x="0" y="17808"/>
                  </a:cubicBezTo>
                  <a:cubicBezTo>
                    <a:pt x="0" y="19446"/>
                    <a:pt x="460" y="20340"/>
                    <a:pt x="1838" y="20862"/>
                  </a:cubicBezTo>
                  <a:cubicBezTo>
                    <a:pt x="3217" y="21383"/>
                    <a:pt x="5515" y="21532"/>
                    <a:pt x="7813" y="21383"/>
                  </a:cubicBezTo>
                  <a:cubicBezTo>
                    <a:pt x="10111" y="21234"/>
                    <a:pt x="12409" y="20787"/>
                    <a:pt x="13787" y="20117"/>
                  </a:cubicBezTo>
                  <a:cubicBezTo>
                    <a:pt x="15166" y="19446"/>
                    <a:pt x="15626" y="18553"/>
                    <a:pt x="15166" y="17733"/>
                  </a:cubicBezTo>
                  <a:cubicBezTo>
                    <a:pt x="14706" y="16914"/>
                    <a:pt x="13328" y="16169"/>
                    <a:pt x="11030" y="15871"/>
                  </a:cubicBezTo>
                  <a:cubicBezTo>
                    <a:pt x="8732" y="15573"/>
                    <a:pt x="5515" y="15722"/>
                    <a:pt x="2298" y="1587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9" name="Line"/>
            <p:cNvSpPr/>
            <p:nvPr/>
          </p:nvSpPr>
          <p:spPr>
            <a:xfrm>
              <a:off x="4517154" y="1229880"/>
              <a:ext cx="67547" cy="153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364" fill="norm" stroke="1" extrusionOk="0">
                  <a:moveTo>
                    <a:pt x="21209" y="2044"/>
                  </a:moveTo>
                  <a:cubicBezTo>
                    <a:pt x="21209" y="1309"/>
                    <a:pt x="21209" y="575"/>
                    <a:pt x="20378" y="207"/>
                  </a:cubicBezTo>
                  <a:cubicBezTo>
                    <a:pt x="19547" y="-160"/>
                    <a:pt x="17886" y="-160"/>
                    <a:pt x="15394" y="1236"/>
                  </a:cubicBezTo>
                  <a:cubicBezTo>
                    <a:pt x="12901" y="2632"/>
                    <a:pt x="9578" y="5424"/>
                    <a:pt x="7584" y="8583"/>
                  </a:cubicBezTo>
                  <a:cubicBezTo>
                    <a:pt x="5591" y="11742"/>
                    <a:pt x="4926" y="15269"/>
                    <a:pt x="4926" y="17473"/>
                  </a:cubicBezTo>
                  <a:cubicBezTo>
                    <a:pt x="4926" y="19677"/>
                    <a:pt x="5591" y="20558"/>
                    <a:pt x="6920" y="20999"/>
                  </a:cubicBezTo>
                  <a:cubicBezTo>
                    <a:pt x="8249" y="21440"/>
                    <a:pt x="10243" y="21440"/>
                    <a:pt x="11904" y="21220"/>
                  </a:cubicBezTo>
                  <a:cubicBezTo>
                    <a:pt x="13566" y="20999"/>
                    <a:pt x="14895" y="20558"/>
                    <a:pt x="15726" y="19897"/>
                  </a:cubicBezTo>
                  <a:cubicBezTo>
                    <a:pt x="16557" y="19236"/>
                    <a:pt x="16889" y="18354"/>
                    <a:pt x="16723" y="17546"/>
                  </a:cubicBezTo>
                  <a:cubicBezTo>
                    <a:pt x="16557" y="16738"/>
                    <a:pt x="15892" y="16003"/>
                    <a:pt x="13898" y="15416"/>
                  </a:cubicBezTo>
                  <a:cubicBezTo>
                    <a:pt x="11904" y="14828"/>
                    <a:pt x="8581" y="14387"/>
                    <a:pt x="5757" y="14167"/>
                  </a:cubicBezTo>
                  <a:cubicBezTo>
                    <a:pt x="2932" y="13946"/>
                    <a:pt x="606" y="13946"/>
                    <a:pt x="107" y="14167"/>
                  </a:cubicBezTo>
                  <a:cubicBezTo>
                    <a:pt x="-391" y="14387"/>
                    <a:pt x="938" y="14828"/>
                    <a:pt x="2267" y="152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0" name="Line"/>
            <p:cNvSpPr/>
            <p:nvPr/>
          </p:nvSpPr>
          <p:spPr>
            <a:xfrm>
              <a:off x="4676775" y="1224552"/>
              <a:ext cx="38100" cy="137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6" fill="norm" stroke="1" extrusionOk="0">
                  <a:moveTo>
                    <a:pt x="21600" y="156"/>
                  </a:moveTo>
                  <a:cubicBezTo>
                    <a:pt x="18600" y="-9"/>
                    <a:pt x="15600" y="-174"/>
                    <a:pt x="13200" y="403"/>
                  </a:cubicBezTo>
                  <a:cubicBezTo>
                    <a:pt x="10800" y="980"/>
                    <a:pt x="9000" y="2299"/>
                    <a:pt x="7500" y="5267"/>
                  </a:cubicBezTo>
                  <a:cubicBezTo>
                    <a:pt x="6000" y="8235"/>
                    <a:pt x="4800" y="12852"/>
                    <a:pt x="3600" y="15820"/>
                  </a:cubicBezTo>
                  <a:cubicBezTo>
                    <a:pt x="2400" y="18788"/>
                    <a:pt x="1200" y="20107"/>
                    <a:pt x="0" y="2142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1" name="Line"/>
            <p:cNvSpPr/>
            <p:nvPr/>
          </p:nvSpPr>
          <p:spPr>
            <a:xfrm>
              <a:off x="4624460" y="1289521"/>
              <a:ext cx="20566" cy="9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6" h="20532" fill="norm" stroke="1" extrusionOk="0">
                  <a:moveTo>
                    <a:pt x="4557" y="20532"/>
                  </a:moveTo>
                  <a:cubicBezTo>
                    <a:pt x="1472" y="10932"/>
                    <a:pt x="-1614" y="1332"/>
                    <a:pt x="957" y="132"/>
                  </a:cubicBezTo>
                  <a:cubicBezTo>
                    <a:pt x="3529" y="-1068"/>
                    <a:pt x="11757" y="6132"/>
                    <a:pt x="19986" y="1333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2" name="Line"/>
            <p:cNvSpPr/>
            <p:nvPr/>
          </p:nvSpPr>
          <p:spPr>
            <a:xfrm>
              <a:off x="4746625" y="1314450"/>
              <a:ext cx="6350" cy="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3" name="Line"/>
            <p:cNvSpPr/>
            <p:nvPr/>
          </p:nvSpPr>
          <p:spPr>
            <a:xfrm>
              <a:off x="4214202" y="1417108"/>
              <a:ext cx="91099" cy="110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fill="norm" stroke="1" extrusionOk="0">
                  <a:moveTo>
                    <a:pt x="3495" y="17238"/>
                  </a:moveTo>
                  <a:cubicBezTo>
                    <a:pt x="2254" y="17238"/>
                    <a:pt x="1012" y="17238"/>
                    <a:pt x="392" y="16512"/>
                  </a:cubicBezTo>
                  <a:cubicBezTo>
                    <a:pt x="-229" y="15785"/>
                    <a:pt x="-229" y="14331"/>
                    <a:pt x="1261" y="11735"/>
                  </a:cubicBezTo>
                  <a:cubicBezTo>
                    <a:pt x="2750" y="9138"/>
                    <a:pt x="5730" y="5400"/>
                    <a:pt x="8461" y="3115"/>
                  </a:cubicBezTo>
                  <a:cubicBezTo>
                    <a:pt x="11192" y="831"/>
                    <a:pt x="13674" y="0"/>
                    <a:pt x="15412" y="0"/>
                  </a:cubicBezTo>
                  <a:cubicBezTo>
                    <a:pt x="17150" y="0"/>
                    <a:pt x="18143" y="831"/>
                    <a:pt x="19012" y="4569"/>
                  </a:cubicBezTo>
                  <a:cubicBezTo>
                    <a:pt x="19881" y="8308"/>
                    <a:pt x="20626" y="14954"/>
                    <a:pt x="21371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4" name="Line"/>
            <p:cNvSpPr/>
            <p:nvPr/>
          </p:nvSpPr>
          <p:spPr>
            <a:xfrm>
              <a:off x="4280958" y="1466850"/>
              <a:ext cx="17672" cy="876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5" h="21600" fill="norm" stroke="1" extrusionOk="0">
                  <a:moveTo>
                    <a:pt x="10165" y="0"/>
                  </a:moveTo>
                  <a:cubicBezTo>
                    <a:pt x="11435" y="678"/>
                    <a:pt x="12706" y="1357"/>
                    <a:pt x="14612" y="2178"/>
                  </a:cubicBezTo>
                  <a:cubicBezTo>
                    <a:pt x="16518" y="3000"/>
                    <a:pt x="19059" y="3965"/>
                    <a:pt x="20329" y="4970"/>
                  </a:cubicBezTo>
                  <a:cubicBezTo>
                    <a:pt x="21600" y="5974"/>
                    <a:pt x="21600" y="7017"/>
                    <a:pt x="19694" y="7970"/>
                  </a:cubicBezTo>
                  <a:cubicBezTo>
                    <a:pt x="17788" y="8922"/>
                    <a:pt x="13976" y="9783"/>
                    <a:pt x="10800" y="10696"/>
                  </a:cubicBezTo>
                  <a:cubicBezTo>
                    <a:pt x="7624" y="11609"/>
                    <a:pt x="5082" y="12574"/>
                    <a:pt x="3176" y="13487"/>
                  </a:cubicBezTo>
                  <a:cubicBezTo>
                    <a:pt x="1271" y="14400"/>
                    <a:pt x="0" y="15261"/>
                    <a:pt x="0" y="16187"/>
                  </a:cubicBezTo>
                  <a:cubicBezTo>
                    <a:pt x="0" y="17113"/>
                    <a:pt x="1271" y="18104"/>
                    <a:pt x="1906" y="18900"/>
                  </a:cubicBezTo>
                  <a:cubicBezTo>
                    <a:pt x="2541" y="19696"/>
                    <a:pt x="2541" y="20296"/>
                    <a:pt x="3812" y="20713"/>
                  </a:cubicBezTo>
                  <a:cubicBezTo>
                    <a:pt x="5082" y="21130"/>
                    <a:pt x="7624" y="21365"/>
                    <a:pt x="10165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5" name="Line"/>
            <p:cNvSpPr/>
            <p:nvPr/>
          </p:nvSpPr>
          <p:spPr>
            <a:xfrm>
              <a:off x="4251325" y="2298700"/>
              <a:ext cx="50800" cy="1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6" name="Line"/>
            <p:cNvSpPr/>
            <p:nvPr/>
          </p:nvSpPr>
          <p:spPr>
            <a:xfrm>
              <a:off x="4298950" y="2276475"/>
              <a:ext cx="38100" cy="73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7" name="Line"/>
            <p:cNvSpPr/>
            <p:nvPr/>
          </p:nvSpPr>
          <p:spPr>
            <a:xfrm>
              <a:off x="5480024" y="2087694"/>
              <a:ext cx="196876" cy="87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437" fill="norm" stroke="1" extrusionOk="0">
                  <a:moveTo>
                    <a:pt x="349" y="21437"/>
                  </a:moveTo>
                  <a:cubicBezTo>
                    <a:pt x="118" y="20136"/>
                    <a:pt x="-113" y="18835"/>
                    <a:pt x="60" y="17533"/>
                  </a:cubicBezTo>
                  <a:cubicBezTo>
                    <a:pt x="234" y="16232"/>
                    <a:pt x="811" y="14931"/>
                    <a:pt x="2255" y="12329"/>
                  </a:cubicBezTo>
                  <a:cubicBezTo>
                    <a:pt x="3699" y="9726"/>
                    <a:pt x="6009" y="5823"/>
                    <a:pt x="9012" y="3480"/>
                  </a:cubicBezTo>
                  <a:cubicBezTo>
                    <a:pt x="12015" y="1138"/>
                    <a:pt x="15712" y="357"/>
                    <a:pt x="17906" y="97"/>
                  </a:cubicBezTo>
                  <a:cubicBezTo>
                    <a:pt x="20101" y="-163"/>
                    <a:pt x="20794" y="97"/>
                    <a:pt x="21140" y="878"/>
                  </a:cubicBezTo>
                  <a:cubicBezTo>
                    <a:pt x="21487" y="1659"/>
                    <a:pt x="21487" y="2960"/>
                    <a:pt x="21487" y="3871"/>
                  </a:cubicBezTo>
                  <a:cubicBezTo>
                    <a:pt x="21487" y="4782"/>
                    <a:pt x="21487" y="5302"/>
                    <a:pt x="21487" y="582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8" name="Line"/>
            <p:cNvSpPr/>
            <p:nvPr/>
          </p:nvSpPr>
          <p:spPr>
            <a:xfrm>
              <a:off x="5537200" y="2508250"/>
              <a:ext cx="231775" cy="61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7" fill="norm" stroke="1" extrusionOk="0">
                  <a:moveTo>
                    <a:pt x="0" y="7560"/>
                  </a:moveTo>
                  <a:cubicBezTo>
                    <a:pt x="789" y="11520"/>
                    <a:pt x="1578" y="15480"/>
                    <a:pt x="3205" y="18000"/>
                  </a:cubicBezTo>
                  <a:cubicBezTo>
                    <a:pt x="4833" y="20520"/>
                    <a:pt x="7299" y="21600"/>
                    <a:pt x="9863" y="20520"/>
                  </a:cubicBezTo>
                  <a:cubicBezTo>
                    <a:pt x="12427" y="19440"/>
                    <a:pt x="15090" y="16200"/>
                    <a:pt x="17063" y="12420"/>
                  </a:cubicBezTo>
                  <a:cubicBezTo>
                    <a:pt x="19036" y="8640"/>
                    <a:pt x="20318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9" name="Line"/>
            <p:cNvSpPr/>
            <p:nvPr/>
          </p:nvSpPr>
          <p:spPr>
            <a:xfrm>
              <a:off x="5757440" y="1911349"/>
              <a:ext cx="68686" cy="149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0" h="21600" fill="norm" stroke="1" extrusionOk="0">
                  <a:moveTo>
                    <a:pt x="1604" y="0"/>
                  </a:moveTo>
                  <a:cubicBezTo>
                    <a:pt x="622" y="2757"/>
                    <a:pt x="-360" y="5515"/>
                    <a:pt x="131" y="7736"/>
                  </a:cubicBezTo>
                  <a:cubicBezTo>
                    <a:pt x="622" y="9957"/>
                    <a:pt x="2585" y="11643"/>
                    <a:pt x="4385" y="12638"/>
                  </a:cubicBezTo>
                  <a:cubicBezTo>
                    <a:pt x="6185" y="13634"/>
                    <a:pt x="7822" y="13940"/>
                    <a:pt x="9458" y="14017"/>
                  </a:cubicBezTo>
                  <a:cubicBezTo>
                    <a:pt x="11095" y="14094"/>
                    <a:pt x="12731" y="13940"/>
                    <a:pt x="14040" y="13557"/>
                  </a:cubicBezTo>
                  <a:cubicBezTo>
                    <a:pt x="15349" y="13174"/>
                    <a:pt x="16331" y="12562"/>
                    <a:pt x="17149" y="11719"/>
                  </a:cubicBezTo>
                  <a:cubicBezTo>
                    <a:pt x="17967" y="10877"/>
                    <a:pt x="18622" y="9804"/>
                    <a:pt x="18458" y="10187"/>
                  </a:cubicBezTo>
                  <a:cubicBezTo>
                    <a:pt x="18295" y="10570"/>
                    <a:pt x="17313" y="12409"/>
                    <a:pt x="16822" y="14094"/>
                  </a:cubicBezTo>
                  <a:cubicBezTo>
                    <a:pt x="16331" y="15779"/>
                    <a:pt x="16331" y="17311"/>
                    <a:pt x="17149" y="18536"/>
                  </a:cubicBezTo>
                  <a:cubicBezTo>
                    <a:pt x="17967" y="19762"/>
                    <a:pt x="19604" y="20681"/>
                    <a:pt x="2124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0" name="Line"/>
            <p:cNvSpPr/>
            <p:nvPr/>
          </p:nvSpPr>
          <p:spPr>
            <a:xfrm>
              <a:off x="5897146" y="1887831"/>
              <a:ext cx="35219" cy="156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6" h="21245" fill="norm" stroke="1" extrusionOk="0">
                  <a:moveTo>
                    <a:pt x="19136" y="1472"/>
                  </a:moveTo>
                  <a:cubicBezTo>
                    <a:pt x="16736" y="1040"/>
                    <a:pt x="14336" y="608"/>
                    <a:pt x="11636" y="320"/>
                  </a:cubicBezTo>
                  <a:cubicBezTo>
                    <a:pt x="8936" y="32"/>
                    <a:pt x="5936" y="-112"/>
                    <a:pt x="3536" y="104"/>
                  </a:cubicBezTo>
                  <a:cubicBezTo>
                    <a:pt x="1136" y="320"/>
                    <a:pt x="-664" y="896"/>
                    <a:pt x="236" y="2624"/>
                  </a:cubicBezTo>
                  <a:cubicBezTo>
                    <a:pt x="1136" y="4352"/>
                    <a:pt x="4736" y="7232"/>
                    <a:pt x="8936" y="9896"/>
                  </a:cubicBezTo>
                  <a:cubicBezTo>
                    <a:pt x="13136" y="12560"/>
                    <a:pt x="17936" y="15008"/>
                    <a:pt x="19436" y="16952"/>
                  </a:cubicBezTo>
                  <a:cubicBezTo>
                    <a:pt x="20936" y="18896"/>
                    <a:pt x="19136" y="20336"/>
                    <a:pt x="15536" y="20912"/>
                  </a:cubicBezTo>
                  <a:cubicBezTo>
                    <a:pt x="11936" y="21488"/>
                    <a:pt x="6536" y="21200"/>
                    <a:pt x="1136" y="2091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1" name="Line"/>
            <p:cNvSpPr/>
            <p:nvPr/>
          </p:nvSpPr>
          <p:spPr>
            <a:xfrm>
              <a:off x="5870575" y="1899002"/>
              <a:ext cx="114300" cy="56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6" fill="norm" stroke="1" extrusionOk="0">
                  <a:moveTo>
                    <a:pt x="0" y="21076"/>
                  </a:moveTo>
                  <a:cubicBezTo>
                    <a:pt x="600" y="16363"/>
                    <a:pt x="1200" y="11651"/>
                    <a:pt x="3800" y="7920"/>
                  </a:cubicBezTo>
                  <a:cubicBezTo>
                    <a:pt x="6400" y="4189"/>
                    <a:pt x="11000" y="1440"/>
                    <a:pt x="14300" y="458"/>
                  </a:cubicBezTo>
                  <a:cubicBezTo>
                    <a:pt x="17600" y="-524"/>
                    <a:pt x="19600" y="261"/>
                    <a:pt x="21600" y="104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2" name="Line"/>
            <p:cNvSpPr/>
            <p:nvPr/>
          </p:nvSpPr>
          <p:spPr>
            <a:xfrm>
              <a:off x="6032500" y="1866900"/>
              <a:ext cx="19050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200" y="4909"/>
                    <a:pt x="16800" y="9818"/>
                    <a:pt x="13200" y="13418"/>
                  </a:cubicBezTo>
                  <a:cubicBezTo>
                    <a:pt x="9600" y="17018"/>
                    <a:pt x="4800" y="1930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3" name="Line"/>
            <p:cNvSpPr/>
            <p:nvPr/>
          </p:nvSpPr>
          <p:spPr>
            <a:xfrm>
              <a:off x="5996577" y="1939925"/>
              <a:ext cx="23223" cy="1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7" h="21600" fill="norm" stroke="1" extrusionOk="0">
                  <a:moveTo>
                    <a:pt x="885" y="21600"/>
                  </a:moveTo>
                  <a:cubicBezTo>
                    <a:pt x="-54" y="14400"/>
                    <a:pt x="-993" y="7200"/>
                    <a:pt x="2294" y="3600"/>
                  </a:cubicBezTo>
                  <a:cubicBezTo>
                    <a:pt x="5581" y="0"/>
                    <a:pt x="13094" y="0"/>
                    <a:pt x="20607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4" name="Line"/>
            <p:cNvSpPr/>
            <p:nvPr/>
          </p:nvSpPr>
          <p:spPr>
            <a:xfrm>
              <a:off x="6086475" y="1958975"/>
              <a:ext cx="6350" cy="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5" name="Line"/>
            <p:cNvSpPr/>
            <p:nvPr/>
          </p:nvSpPr>
          <p:spPr>
            <a:xfrm>
              <a:off x="5873749" y="2478399"/>
              <a:ext cx="48849" cy="116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320" fill="norm" stroke="1" extrusionOk="0">
                  <a:moveTo>
                    <a:pt x="0" y="1968"/>
                  </a:moveTo>
                  <a:cubicBezTo>
                    <a:pt x="1379" y="1197"/>
                    <a:pt x="2757" y="426"/>
                    <a:pt x="4596" y="136"/>
                  </a:cubicBezTo>
                  <a:cubicBezTo>
                    <a:pt x="6434" y="-153"/>
                    <a:pt x="8732" y="40"/>
                    <a:pt x="10570" y="522"/>
                  </a:cubicBezTo>
                  <a:cubicBezTo>
                    <a:pt x="12409" y="1004"/>
                    <a:pt x="13787" y="1776"/>
                    <a:pt x="14936" y="2643"/>
                  </a:cubicBezTo>
                  <a:cubicBezTo>
                    <a:pt x="16085" y="3511"/>
                    <a:pt x="17004" y="4476"/>
                    <a:pt x="16315" y="5343"/>
                  </a:cubicBezTo>
                  <a:cubicBezTo>
                    <a:pt x="15626" y="6211"/>
                    <a:pt x="13328" y="6983"/>
                    <a:pt x="12868" y="7754"/>
                  </a:cubicBezTo>
                  <a:cubicBezTo>
                    <a:pt x="12409" y="8526"/>
                    <a:pt x="13787" y="9297"/>
                    <a:pt x="15855" y="10551"/>
                  </a:cubicBezTo>
                  <a:cubicBezTo>
                    <a:pt x="17923" y="11804"/>
                    <a:pt x="20681" y="13540"/>
                    <a:pt x="21140" y="15372"/>
                  </a:cubicBezTo>
                  <a:cubicBezTo>
                    <a:pt x="21600" y="17204"/>
                    <a:pt x="19762" y="19133"/>
                    <a:pt x="17694" y="20193"/>
                  </a:cubicBezTo>
                  <a:cubicBezTo>
                    <a:pt x="15626" y="21254"/>
                    <a:pt x="13328" y="21447"/>
                    <a:pt x="11260" y="21254"/>
                  </a:cubicBezTo>
                  <a:cubicBezTo>
                    <a:pt x="9191" y="21061"/>
                    <a:pt x="7353" y="20483"/>
                    <a:pt x="5515" y="1990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6" name="Line"/>
            <p:cNvSpPr/>
            <p:nvPr/>
          </p:nvSpPr>
          <p:spPr>
            <a:xfrm>
              <a:off x="5981699" y="2474383"/>
              <a:ext cx="63501" cy="143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5" fill="norm" stroke="1" extrusionOk="0">
                  <a:moveTo>
                    <a:pt x="21600" y="3600"/>
                  </a:moveTo>
                  <a:cubicBezTo>
                    <a:pt x="18360" y="2347"/>
                    <a:pt x="15120" y="1095"/>
                    <a:pt x="12600" y="469"/>
                  </a:cubicBezTo>
                  <a:cubicBezTo>
                    <a:pt x="10080" y="-157"/>
                    <a:pt x="8280" y="-157"/>
                    <a:pt x="6300" y="469"/>
                  </a:cubicBezTo>
                  <a:cubicBezTo>
                    <a:pt x="4320" y="1095"/>
                    <a:pt x="2160" y="2347"/>
                    <a:pt x="2340" y="4226"/>
                  </a:cubicBezTo>
                  <a:cubicBezTo>
                    <a:pt x="2520" y="6104"/>
                    <a:pt x="5040" y="8608"/>
                    <a:pt x="7560" y="11034"/>
                  </a:cubicBezTo>
                  <a:cubicBezTo>
                    <a:pt x="10080" y="13460"/>
                    <a:pt x="12600" y="15808"/>
                    <a:pt x="13860" y="17373"/>
                  </a:cubicBezTo>
                  <a:cubicBezTo>
                    <a:pt x="15120" y="18939"/>
                    <a:pt x="15120" y="19721"/>
                    <a:pt x="13500" y="20347"/>
                  </a:cubicBezTo>
                  <a:cubicBezTo>
                    <a:pt x="11880" y="20973"/>
                    <a:pt x="8640" y="21443"/>
                    <a:pt x="6120" y="21052"/>
                  </a:cubicBezTo>
                  <a:cubicBezTo>
                    <a:pt x="3600" y="20660"/>
                    <a:pt x="1800" y="19408"/>
                    <a:pt x="0" y="1815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7" name="Line"/>
            <p:cNvSpPr/>
            <p:nvPr/>
          </p:nvSpPr>
          <p:spPr>
            <a:xfrm>
              <a:off x="5972174" y="2489200"/>
              <a:ext cx="117476" cy="7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8000"/>
                    <a:pt x="0" y="14400"/>
                    <a:pt x="1751" y="11100"/>
                  </a:cubicBezTo>
                  <a:cubicBezTo>
                    <a:pt x="3503" y="7800"/>
                    <a:pt x="7005" y="4800"/>
                    <a:pt x="10605" y="3000"/>
                  </a:cubicBezTo>
                  <a:cubicBezTo>
                    <a:pt x="14205" y="1200"/>
                    <a:pt x="17903" y="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8" name="Line"/>
            <p:cNvSpPr/>
            <p:nvPr/>
          </p:nvSpPr>
          <p:spPr>
            <a:xfrm>
              <a:off x="6121400" y="2473325"/>
              <a:ext cx="47625" cy="14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200" y="2974"/>
                    <a:pt x="16800" y="5948"/>
                    <a:pt x="13200" y="9548"/>
                  </a:cubicBezTo>
                  <a:cubicBezTo>
                    <a:pt x="9600" y="13148"/>
                    <a:pt x="4800" y="1737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9" name="Line"/>
            <p:cNvSpPr/>
            <p:nvPr/>
          </p:nvSpPr>
          <p:spPr>
            <a:xfrm>
              <a:off x="6089650" y="2536825"/>
              <a:ext cx="34925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6200"/>
                    <a:pt x="0" y="10800"/>
                    <a:pt x="3600" y="7200"/>
                  </a:cubicBezTo>
                  <a:cubicBezTo>
                    <a:pt x="7200" y="3600"/>
                    <a:pt x="144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0" name="Line"/>
            <p:cNvSpPr/>
            <p:nvPr/>
          </p:nvSpPr>
          <p:spPr>
            <a:xfrm>
              <a:off x="6207125" y="2559049"/>
              <a:ext cx="1" cy="9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1" name="Line"/>
            <p:cNvSpPr/>
            <p:nvPr/>
          </p:nvSpPr>
          <p:spPr>
            <a:xfrm>
              <a:off x="0" y="1441449"/>
              <a:ext cx="273050" cy="46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2" fill="norm" stroke="1" extrusionOk="0">
                  <a:moveTo>
                    <a:pt x="0" y="0"/>
                  </a:moveTo>
                  <a:cubicBezTo>
                    <a:pt x="3014" y="1647"/>
                    <a:pt x="6028" y="3293"/>
                    <a:pt x="8456" y="5424"/>
                  </a:cubicBezTo>
                  <a:cubicBezTo>
                    <a:pt x="10884" y="7555"/>
                    <a:pt x="12726" y="10170"/>
                    <a:pt x="14400" y="12543"/>
                  </a:cubicBezTo>
                  <a:cubicBezTo>
                    <a:pt x="16074" y="14917"/>
                    <a:pt x="17581" y="17048"/>
                    <a:pt x="18753" y="18597"/>
                  </a:cubicBezTo>
                  <a:cubicBezTo>
                    <a:pt x="19926" y="20147"/>
                    <a:pt x="20763" y="21116"/>
                    <a:pt x="21181" y="21358"/>
                  </a:cubicBezTo>
                  <a:cubicBezTo>
                    <a:pt x="21600" y="21600"/>
                    <a:pt x="21600" y="21116"/>
                    <a:pt x="21600" y="2063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2" name="Line"/>
            <p:cNvSpPr/>
            <p:nvPr/>
          </p:nvSpPr>
          <p:spPr>
            <a:xfrm>
              <a:off x="48683" y="1409700"/>
              <a:ext cx="268817" cy="590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879" y="2477"/>
                    <a:pt x="16157" y="4955"/>
                    <a:pt x="13606" y="7510"/>
                  </a:cubicBezTo>
                  <a:cubicBezTo>
                    <a:pt x="11055" y="10065"/>
                    <a:pt x="8674" y="12697"/>
                    <a:pt x="6548" y="14865"/>
                  </a:cubicBezTo>
                  <a:cubicBezTo>
                    <a:pt x="4422" y="17032"/>
                    <a:pt x="2551" y="18735"/>
                    <a:pt x="1446" y="19781"/>
                  </a:cubicBezTo>
                  <a:cubicBezTo>
                    <a:pt x="340" y="20826"/>
                    <a:pt x="0" y="21213"/>
                    <a:pt x="0" y="21406"/>
                  </a:cubicBezTo>
                  <a:cubicBezTo>
                    <a:pt x="0" y="21600"/>
                    <a:pt x="340" y="21600"/>
                    <a:pt x="68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3" name="Line"/>
            <p:cNvSpPr/>
            <p:nvPr/>
          </p:nvSpPr>
          <p:spPr>
            <a:xfrm>
              <a:off x="228600" y="2075319"/>
              <a:ext cx="234950" cy="183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6" fill="norm" stroke="1" extrusionOk="0">
                  <a:moveTo>
                    <a:pt x="0" y="1604"/>
                  </a:moveTo>
                  <a:cubicBezTo>
                    <a:pt x="0" y="7250"/>
                    <a:pt x="0" y="12895"/>
                    <a:pt x="97" y="16331"/>
                  </a:cubicBezTo>
                  <a:cubicBezTo>
                    <a:pt x="195" y="19768"/>
                    <a:pt x="389" y="20995"/>
                    <a:pt x="973" y="21241"/>
                  </a:cubicBezTo>
                  <a:cubicBezTo>
                    <a:pt x="1557" y="21486"/>
                    <a:pt x="2530" y="20750"/>
                    <a:pt x="3795" y="18786"/>
                  </a:cubicBezTo>
                  <a:cubicBezTo>
                    <a:pt x="5059" y="16822"/>
                    <a:pt x="6616" y="13631"/>
                    <a:pt x="7784" y="11177"/>
                  </a:cubicBezTo>
                  <a:cubicBezTo>
                    <a:pt x="8951" y="8722"/>
                    <a:pt x="9730" y="7004"/>
                    <a:pt x="9924" y="6759"/>
                  </a:cubicBezTo>
                  <a:cubicBezTo>
                    <a:pt x="10119" y="6513"/>
                    <a:pt x="9730" y="7741"/>
                    <a:pt x="9535" y="8968"/>
                  </a:cubicBezTo>
                  <a:cubicBezTo>
                    <a:pt x="9341" y="10195"/>
                    <a:pt x="9341" y="11422"/>
                    <a:pt x="9438" y="12650"/>
                  </a:cubicBezTo>
                  <a:cubicBezTo>
                    <a:pt x="9535" y="13877"/>
                    <a:pt x="9730" y="15104"/>
                    <a:pt x="10314" y="15350"/>
                  </a:cubicBezTo>
                  <a:cubicBezTo>
                    <a:pt x="10897" y="15595"/>
                    <a:pt x="11870" y="14859"/>
                    <a:pt x="12649" y="13877"/>
                  </a:cubicBezTo>
                  <a:cubicBezTo>
                    <a:pt x="13427" y="12895"/>
                    <a:pt x="14011" y="11668"/>
                    <a:pt x="14497" y="10441"/>
                  </a:cubicBezTo>
                  <a:cubicBezTo>
                    <a:pt x="14984" y="9213"/>
                    <a:pt x="15373" y="7986"/>
                    <a:pt x="15470" y="7986"/>
                  </a:cubicBezTo>
                  <a:cubicBezTo>
                    <a:pt x="15568" y="7986"/>
                    <a:pt x="15373" y="9213"/>
                    <a:pt x="15178" y="11177"/>
                  </a:cubicBezTo>
                  <a:cubicBezTo>
                    <a:pt x="14984" y="13141"/>
                    <a:pt x="14789" y="15841"/>
                    <a:pt x="14692" y="16577"/>
                  </a:cubicBezTo>
                  <a:cubicBezTo>
                    <a:pt x="14595" y="17313"/>
                    <a:pt x="14595" y="16086"/>
                    <a:pt x="15081" y="13509"/>
                  </a:cubicBezTo>
                  <a:cubicBezTo>
                    <a:pt x="15568" y="10931"/>
                    <a:pt x="16541" y="7004"/>
                    <a:pt x="17416" y="4304"/>
                  </a:cubicBezTo>
                  <a:cubicBezTo>
                    <a:pt x="18292" y="1604"/>
                    <a:pt x="19070" y="131"/>
                    <a:pt x="19751" y="9"/>
                  </a:cubicBezTo>
                  <a:cubicBezTo>
                    <a:pt x="20432" y="-114"/>
                    <a:pt x="21016" y="1113"/>
                    <a:pt x="21308" y="4181"/>
                  </a:cubicBezTo>
                  <a:cubicBezTo>
                    <a:pt x="21600" y="7250"/>
                    <a:pt x="21600" y="12159"/>
                    <a:pt x="21600" y="1706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4" name="Line"/>
            <p:cNvSpPr/>
            <p:nvPr/>
          </p:nvSpPr>
          <p:spPr>
            <a:xfrm>
              <a:off x="523593" y="1911350"/>
              <a:ext cx="86007" cy="32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21600" fill="norm" stroke="1" extrusionOk="0">
                  <a:moveTo>
                    <a:pt x="2441" y="0"/>
                  </a:moveTo>
                  <a:cubicBezTo>
                    <a:pt x="2968" y="3529"/>
                    <a:pt x="3495" y="7059"/>
                    <a:pt x="3495" y="10376"/>
                  </a:cubicBezTo>
                  <a:cubicBezTo>
                    <a:pt x="3495" y="13694"/>
                    <a:pt x="2968" y="16800"/>
                    <a:pt x="2441" y="18776"/>
                  </a:cubicBezTo>
                  <a:cubicBezTo>
                    <a:pt x="1914" y="20753"/>
                    <a:pt x="1387" y="21600"/>
                    <a:pt x="861" y="21600"/>
                  </a:cubicBezTo>
                  <a:cubicBezTo>
                    <a:pt x="334" y="21600"/>
                    <a:pt x="-193" y="20753"/>
                    <a:pt x="70" y="19200"/>
                  </a:cubicBezTo>
                  <a:cubicBezTo>
                    <a:pt x="334" y="17647"/>
                    <a:pt x="1387" y="15388"/>
                    <a:pt x="2178" y="13906"/>
                  </a:cubicBezTo>
                  <a:cubicBezTo>
                    <a:pt x="2968" y="12424"/>
                    <a:pt x="3495" y="11718"/>
                    <a:pt x="4285" y="11012"/>
                  </a:cubicBezTo>
                  <a:cubicBezTo>
                    <a:pt x="5075" y="10306"/>
                    <a:pt x="6129" y="9600"/>
                    <a:pt x="7709" y="9459"/>
                  </a:cubicBezTo>
                  <a:cubicBezTo>
                    <a:pt x="9290" y="9318"/>
                    <a:pt x="11397" y="9741"/>
                    <a:pt x="12714" y="10306"/>
                  </a:cubicBezTo>
                  <a:cubicBezTo>
                    <a:pt x="14031" y="10871"/>
                    <a:pt x="14558" y="11576"/>
                    <a:pt x="14558" y="12353"/>
                  </a:cubicBezTo>
                  <a:cubicBezTo>
                    <a:pt x="14558" y="13129"/>
                    <a:pt x="14031" y="13976"/>
                    <a:pt x="12714" y="14612"/>
                  </a:cubicBezTo>
                  <a:cubicBezTo>
                    <a:pt x="11397" y="15247"/>
                    <a:pt x="9290" y="15671"/>
                    <a:pt x="7446" y="16165"/>
                  </a:cubicBezTo>
                  <a:cubicBezTo>
                    <a:pt x="5602" y="16659"/>
                    <a:pt x="4022" y="17224"/>
                    <a:pt x="4285" y="17788"/>
                  </a:cubicBezTo>
                  <a:cubicBezTo>
                    <a:pt x="4548" y="18353"/>
                    <a:pt x="6656" y="18918"/>
                    <a:pt x="9817" y="19271"/>
                  </a:cubicBezTo>
                  <a:cubicBezTo>
                    <a:pt x="12978" y="19624"/>
                    <a:pt x="17192" y="19765"/>
                    <a:pt x="21407" y="1990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5" name="Line"/>
            <p:cNvSpPr/>
            <p:nvPr/>
          </p:nvSpPr>
          <p:spPr>
            <a:xfrm>
              <a:off x="642509" y="2073307"/>
              <a:ext cx="77423" cy="123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1" h="21054" fill="norm" stroke="1" extrusionOk="0">
                  <a:moveTo>
                    <a:pt x="4805" y="534"/>
                  </a:moveTo>
                  <a:cubicBezTo>
                    <a:pt x="3100" y="6294"/>
                    <a:pt x="1394" y="12054"/>
                    <a:pt x="542" y="13674"/>
                  </a:cubicBezTo>
                  <a:cubicBezTo>
                    <a:pt x="-311" y="15294"/>
                    <a:pt x="-311" y="12774"/>
                    <a:pt x="1678" y="9714"/>
                  </a:cubicBezTo>
                  <a:cubicBezTo>
                    <a:pt x="3668" y="6654"/>
                    <a:pt x="7647" y="3054"/>
                    <a:pt x="11342" y="1254"/>
                  </a:cubicBezTo>
                  <a:cubicBezTo>
                    <a:pt x="15036" y="-546"/>
                    <a:pt x="18447" y="-546"/>
                    <a:pt x="19868" y="2154"/>
                  </a:cubicBezTo>
                  <a:cubicBezTo>
                    <a:pt x="21289" y="4854"/>
                    <a:pt x="20721" y="10254"/>
                    <a:pt x="20436" y="13854"/>
                  </a:cubicBezTo>
                  <a:cubicBezTo>
                    <a:pt x="20152" y="17454"/>
                    <a:pt x="20152" y="19254"/>
                    <a:pt x="20152" y="2105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6" name="Line"/>
            <p:cNvSpPr/>
            <p:nvPr/>
          </p:nvSpPr>
          <p:spPr>
            <a:xfrm>
              <a:off x="778056" y="2070091"/>
              <a:ext cx="71902" cy="118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4" h="20905" fill="norm" stroke="1" extrusionOk="0">
                  <a:moveTo>
                    <a:pt x="872" y="3353"/>
                  </a:moveTo>
                  <a:cubicBezTo>
                    <a:pt x="255" y="7822"/>
                    <a:pt x="-362" y="12291"/>
                    <a:pt x="255" y="15270"/>
                  </a:cubicBezTo>
                  <a:cubicBezTo>
                    <a:pt x="872" y="18250"/>
                    <a:pt x="2724" y="19739"/>
                    <a:pt x="5501" y="20484"/>
                  </a:cubicBezTo>
                  <a:cubicBezTo>
                    <a:pt x="8278" y="21229"/>
                    <a:pt x="11981" y="21229"/>
                    <a:pt x="15067" y="18436"/>
                  </a:cubicBezTo>
                  <a:cubicBezTo>
                    <a:pt x="18152" y="15643"/>
                    <a:pt x="20621" y="10057"/>
                    <a:pt x="20929" y="6332"/>
                  </a:cubicBezTo>
                  <a:cubicBezTo>
                    <a:pt x="21238" y="2608"/>
                    <a:pt x="19387" y="746"/>
                    <a:pt x="16918" y="188"/>
                  </a:cubicBezTo>
                  <a:cubicBezTo>
                    <a:pt x="14449" y="-371"/>
                    <a:pt x="11364" y="374"/>
                    <a:pt x="9512" y="1677"/>
                  </a:cubicBezTo>
                  <a:cubicBezTo>
                    <a:pt x="7661" y="2981"/>
                    <a:pt x="7044" y="4843"/>
                    <a:pt x="6427" y="670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7" name="Line"/>
            <p:cNvSpPr/>
            <p:nvPr/>
          </p:nvSpPr>
          <p:spPr>
            <a:xfrm>
              <a:off x="902677" y="2063749"/>
              <a:ext cx="115129" cy="101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9" h="21161" fill="norm" stroke="1" extrusionOk="0">
                  <a:moveTo>
                    <a:pt x="2136" y="6612"/>
                  </a:moveTo>
                  <a:cubicBezTo>
                    <a:pt x="1365" y="8816"/>
                    <a:pt x="593" y="11020"/>
                    <a:pt x="208" y="13224"/>
                  </a:cubicBezTo>
                  <a:cubicBezTo>
                    <a:pt x="-178" y="15429"/>
                    <a:pt x="-178" y="17633"/>
                    <a:pt x="1558" y="19176"/>
                  </a:cubicBezTo>
                  <a:cubicBezTo>
                    <a:pt x="3293" y="20718"/>
                    <a:pt x="6765" y="21600"/>
                    <a:pt x="10429" y="20939"/>
                  </a:cubicBezTo>
                  <a:cubicBezTo>
                    <a:pt x="14093" y="20278"/>
                    <a:pt x="17951" y="18073"/>
                    <a:pt x="19686" y="14327"/>
                  </a:cubicBezTo>
                  <a:cubicBezTo>
                    <a:pt x="21422" y="10580"/>
                    <a:pt x="21036" y="5290"/>
                    <a:pt x="20651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8" name="Line"/>
            <p:cNvSpPr/>
            <p:nvPr/>
          </p:nvSpPr>
          <p:spPr>
            <a:xfrm>
              <a:off x="1083733" y="2045975"/>
              <a:ext cx="116418" cy="170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0923" fill="norm" stroke="1" extrusionOk="0">
                  <a:moveTo>
                    <a:pt x="385" y="2966"/>
                  </a:moveTo>
                  <a:cubicBezTo>
                    <a:pt x="0" y="5048"/>
                    <a:pt x="-386" y="7130"/>
                    <a:pt x="771" y="6610"/>
                  </a:cubicBezTo>
                  <a:cubicBezTo>
                    <a:pt x="1928" y="6089"/>
                    <a:pt x="4628" y="2966"/>
                    <a:pt x="7135" y="1275"/>
                  </a:cubicBezTo>
                  <a:cubicBezTo>
                    <a:pt x="9643" y="-417"/>
                    <a:pt x="11957" y="-677"/>
                    <a:pt x="14271" y="2056"/>
                  </a:cubicBezTo>
                  <a:cubicBezTo>
                    <a:pt x="16585" y="4788"/>
                    <a:pt x="18900" y="10513"/>
                    <a:pt x="20057" y="14157"/>
                  </a:cubicBezTo>
                  <a:cubicBezTo>
                    <a:pt x="21214" y="17800"/>
                    <a:pt x="21214" y="19362"/>
                    <a:pt x="21214" y="2092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9" name="Line"/>
            <p:cNvSpPr/>
            <p:nvPr/>
          </p:nvSpPr>
          <p:spPr>
            <a:xfrm>
              <a:off x="508794" y="3436485"/>
              <a:ext cx="253206" cy="308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256" fill="norm" stroke="1" extrusionOk="0">
                  <a:moveTo>
                    <a:pt x="12352" y="2549"/>
                  </a:moveTo>
                  <a:cubicBezTo>
                    <a:pt x="12172" y="1819"/>
                    <a:pt x="11992" y="1090"/>
                    <a:pt x="11362" y="798"/>
                  </a:cubicBezTo>
                  <a:cubicBezTo>
                    <a:pt x="10732" y="506"/>
                    <a:pt x="9652" y="652"/>
                    <a:pt x="7852" y="2111"/>
                  </a:cubicBezTo>
                  <a:cubicBezTo>
                    <a:pt x="6052" y="3571"/>
                    <a:pt x="3532" y="6344"/>
                    <a:pt x="2092" y="8971"/>
                  </a:cubicBezTo>
                  <a:cubicBezTo>
                    <a:pt x="652" y="11598"/>
                    <a:pt x="292" y="14079"/>
                    <a:pt x="112" y="15830"/>
                  </a:cubicBezTo>
                  <a:cubicBezTo>
                    <a:pt x="-68" y="17581"/>
                    <a:pt x="-68" y="18603"/>
                    <a:pt x="382" y="19479"/>
                  </a:cubicBezTo>
                  <a:cubicBezTo>
                    <a:pt x="832" y="20354"/>
                    <a:pt x="1732" y="21084"/>
                    <a:pt x="3262" y="21230"/>
                  </a:cubicBezTo>
                  <a:cubicBezTo>
                    <a:pt x="4792" y="21376"/>
                    <a:pt x="6952" y="20938"/>
                    <a:pt x="9202" y="19187"/>
                  </a:cubicBezTo>
                  <a:cubicBezTo>
                    <a:pt x="11452" y="17435"/>
                    <a:pt x="13792" y="14371"/>
                    <a:pt x="15052" y="11379"/>
                  </a:cubicBezTo>
                  <a:cubicBezTo>
                    <a:pt x="16312" y="8387"/>
                    <a:pt x="16492" y="5468"/>
                    <a:pt x="16402" y="3644"/>
                  </a:cubicBezTo>
                  <a:cubicBezTo>
                    <a:pt x="16312" y="1819"/>
                    <a:pt x="15952" y="1090"/>
                    <a:pt x="15232" y="579"/>
                  </a:cubicBezTo>
                  <a:cubicBezTo>
                    <a:pt x="14512" y="68"/>
                    <a:pt x="13432" y="-224"/>
                    <a:pt x="11902" y="214"/>
                  </a:cubicBezTo>
                  <a:cubicBezTo>
                    <a:pt x="10372" y="652"/>
                    <a:pt x="8392" y="1819"/>
                    <a:pt x="7132" y="3133"/>
                  </a:cubicBezTo>
                  <a:cubicBezTo>
                    <a:pt x="5872" y="4446"/>
                    <a:pt x="5332" y="5906"/>
                    <a:pt x="5152" y="7000"/>
                  </a:cubicBezTo>
                  <a:cubicBezTo>
                    <a:pt x="4972" y="8095"/>
                    <a:pt x="5152" y="8825"/>
                    <a:pt x="5692" y="9262"/>
                  </a:cubicBezTo>
                  <a:cubicBezTo>
                    <a:pt x="6232" y="9700"/>
                    <a:pt x="7132" y="9846"/>
                    <a:pt x="9382" y="9554"/>
                  </a:cubicBezTo>
                  <a:cubicBezTo>
                    <a:pt x="11632" y="9262"/>
                    <a:pt x="15232" y="8533"/>
                    <a:pt x="17482" y="7949"/>
                  </a:cubicBezTo>
                  <a:cubicBezTo>
                    <a:pt x="19732" y="7365"/>
                    <a:pt x="20632" y="6927"/>
                    <a:pt x="21532" y="64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0" name="Line"/>
            <p:cNvSpPr/>
            <p:nvPr/>
          </p:nvSpPr>
          <p:spPr>
            <a:xfrm>
              <a:off x="565150" y="3278976"/>
              <a:ext cx="152400" cy="105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5" fill="norm" stroke="1" extrusionOk="0">
                  <a:moveTo>
                    <a:pt x="0" y="18584"/>
                  </a:moveTo>
                  <a:cubicBezTo>
                    <a:pt x="1200" y="19854"/>
                    <a:pt x="2400" y="21125"/>
                    <a:pt x="3600" y="20701"/>
                  </a:cubicBezTo>
                  <a:cubicBezTo>
                    <a:pt x="4800" y="20278"/>
                    <a:pt x="6000" y="18160"/>
                    <a:pt x="7350" y="14772"/>
                  </a:cubicBezTo>
                  <a:cubicBezTo>
                    <a:pt x="8700" y="11384"/>
                    <a:pt x="10200" y="6725"/>
                    <a:pt x="11550" y="3760"/>
                  </a:cubicBezTo>
                  <a:cubicBezTo>
                    <a:pt x="12900" y="796"/>
                    <a:pt x="14100" y="-475"/>
                    <a:pt x="15150" y="160"/>
                  </a:cubicBezTo>
                  <a:cubicBezTo>
                    <a:pt x="16200" y="796"/>
                    <a:pt x="17100" y="3337"/>
                    <a:pt x="18150" y="7149"/>
                  </a:cubicBezTo>
                  <a:cubicBezTo>
                    <a:pt x="19200" y="10960"/>
                    <a:pt x="20400" y="16043"/>
                    <a:pt x="21600" y="211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1" name="Line"/>
            <p:cNvSpPr/>
            <p:nvPr/>
          </p:nvSpPr>
          <p:spPr>
            <a:xfrm>
              <a:off x="1206235" y="3396117"/>
              <a:ext cx="330466" cy="596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426" fill="norm" stroke="1" extrusionOk="0">
                  <a:moveTo>
                    <a:pt x="6990" y="7571"/>
                  </a:moveTo>
                  <a:cubicBezTo>
                    <a:pt x="6443" y="7343"/>
                    <a:pt x="5896" y="7114"/>
                    <a:pt x="4734" y="7343"/>
                  </a:cubicBezTo>
                  <a:cubicBezTo>
                    <a:pt x="3572" y="7571"/>
                    <a:pt x="1795" y="8255"/>
                    <a:pt x="838" y="9168"/>
                  </a:cubicBezTo>
                  <a:cubicBezTo>
                    <a:pt x="-119" y="10081"/>
                    <a:pt x="-256" y="11221"/>
                    <a:pt x="428" y="11982"/>
                  </a:cubicBezTo>
                  <a:cubicBezTo>
                    <a:pt x="1111" y="12743"/>
                    <a:pt x="2615" y="13123"/>
                    <a:pt x="3914" y="12857"/>
                  </a:cubicBezTo>
                  <a:cubicBezTo>
                    <a:pt x="5212" y="12590"/>
                    <a:pt x="6306" y="11678"/>
                    <a:pt x="6511" y="10499"/>
                  </a:cubicBezTo>
                  <a:cubicBezTo>
                    <a:pt x="6716" y="9320"/>
                    <a:pt x="6033" y="7875"/>
                    <a:pt x="5486" y="7000"/>
                  </a:cubicBezTo>
                  <a:cubicBezTo>
                    <a:pt x="4939" y="6126"/>
                    <a:pt x="4529" y="5821"/>
                    <a:pt x="4529" y="5517"/>
                  </a:cubicBezTo>
                  <a:cubicBezTo>
                    <a:pt x="4529" y="5213"/>
                    <a:pt x="4939" y="4909"/>
                    <a:pt x="6648" y="4186"/>
                  </a:cubicBezTo>
                  <a:cubicBezTo>
                    <a:pt x="8357" y="3464"/>
                    <a:pt x="11364" y="2323"/>
                    <a:pt x="13141" y="1638"/>
                  </a:cubicBezTo>
                  <a:cubicBezTo>
                    <a:pt x="14919" y="954"/>
                    <a:pt x="15466" y="726"/>
                    <a:pt x="16012" y="459"/>
                  </a:cubicBezTo>
                  <a:cubicBezTo>
                    <a:pt x="16559" y="193"/>
                    <a:pt x="17106" y="-111"/>
                    <a:pt x="17243" y="41"/>
                  </a:cubicBezTo>
                  <a:cubicBezTo>
                    <a:pt x="17379" y="193"/>
                    <a:pt x="17106" y="802"/>
                    <a:pt x="16149" y="2133"/>
                  </a:cubicBezTo>
                  <a:cubicBezTo>
                    <a:pt x="15192" y="3464"/>
                    <a:pt x="13552" y="5517"/>
                    <a:pt x="12185" y="7723"/>
                  </a:cubicBezTo>
                  <a:cubicBezTo>
                    <a:pt x="10817" y="9928"/>
                    <a:pt x="9724" y="12286"/>
                    <a:pt x="8903" y="14454"/>
                  </a:cubicBezTo>
                  <a:cubicBezTo>
                    <a:pt x="8083" y="16621"/>
                    <a:pt x="7536" y="18599"/>
                    <a:pt x="7331" y="19778"/>
                  </a:cubicBezTo>
                  <a:cubicBezTo>
                    <a:pt x="7126" y="20957"/>
                    <a:pt x="7263" y="21337"/>
                    <a:pt x="7605" y="21413"/>
                  </a:cubicBezTo>
                  <a:cubicBezTo>
                    <a:pt x="7947" y="21489"/>
                    <a:pt x="8493" y="21261"/>
                    <a:pt x="9450" y="20272"/>
                  </a:cubicBezTo>
                  <a:cubicBezTo>
                    <a:pt x="10407" y="19283"/>
                    <a:pt x="11774" y="17534"/>
                    <a:pt x="12458" y="16393"/>
                  </a:cubicBezTo>
                  <a:cubicBezTo>
                    <a:pt x="13141" y="15252"/>
                    <a:pt x="13141" y="14720"/>
                    <a:pt x="12868" y="14340"/>
                  </a:cubicBezTo>
                  <a:cubicBezTo>
                    <a:pt x="12595" y="13959"/>
                    <a:pt x="12048" y="13731"/>
                    <a:pt x="12185" y="13617"/>
                  </a:cubicBezTo>
                  <a:cubicBezTo>
                    <a:pt x="12321" y="13503"/>
                    <a:pt x="13141" y="13503"/>
                    <a:pt x="14782" y="13313"/>
                  </a:cubicBezTo>
                  <a:cubicBezTo>
                    <a:pt x="16422" y="13123"/>
                    <a:pt x="18883" y="12743"/>
                    <a:pt x="21344" y="123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2" name="Line"/>
            <p:cNvSpPr/>
            <p:nvPr/>
          </p:nvSpPr>
          <p:spPr>
            <a:xfrm>
              <a:off x="2092077" y="3494208"/>
              <a:ext cx="193923" cy="31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267" fill="norm" stroke="1" extrusionOk="0">
                  <a:moveTo>
                    <a:pt x="14467" y="2476"/>
                  </a:moveTo>
                  <a:cubicBezTo>
                    <a:pt x="13527" y="2044"/>
                    <a:pt x="12588" y="1612"/>
                    <a:pt x="11532" y="1756"/>
                  </a:cubicBezTo>
                  <a:cubicBezTo>
                    <a:pt x="10475" y="1900"/>
                    <a:pt x="9301" y="2620"/>
                    <a:pt x="7540" y="4852"/>
                  </a:cubicBezTo>
                  <a:cubicBezTo>
                    <a:pt x="5780" y="7084"/>
                    <a:pt x="3432" y="10828"/>
                    <a:pt x="2023" y="13204"/>
                  </a:cubicBezTo>
                  <a:cubicBezTo>
                    <a:pt x="614" y="15580"/>
                    <a:pt x="145" y="16588"/>
                    <a:pt x="27" y="17740"/>
                  </a:cubicBezTo>
                  <a:cubicBezTo>
                    <a:pt x="-90" y="18892"/>
                    <a:pt x="145" y="20188"/>
                    <a:pt x="1201" y="20836"/>
                  </a:cubicBezTo>
                  <a:cubicBezTo>
                    <a:pt x="2258" y="21484"/>
                    <a:pt x="4136" y="21484"/>
                    <a:pt x="7071" y="20260"/>
                  </a:cubicBezTo>
                  <a:cubicBezTo>
                    <a:pt x="10006" y="19036"/>
                    <a:pt x="13997" y="16588"/>
                    <a:pt x="16580" y="13564"/>
                  </a:cubicBezTo>
                  <a:cubicBezTo>
                    <a:pt x="19162" y="10540"/>
                    <a:pt x="20336" y="6940"/>
                    <a:pt x="20806" y="4708"/>
                  </a:cubicBezTo>
                  <a:cubicBezTo>
                    <a:pt x="21275" y="2476"/>
                    <a:pt x="21040" y="1612"/>
                    <a:pt x="19749" y="964"/>
                  </a:cubicBezTo>
                  <a:cubicBezTo>
                    <a:pt x="18458" y="316"/>
                    <a:pt x="16110" y="-116"/>
                    <a:pt x="13645" y="28"/>
                  </a:cubicBezTo>
                  <a:cubicBezTo>
                    <a:pt x="11180" y="172"/>
                    <a:pt x="8597" y="892"/>
                    <a:pt x="6836" y="1684"/>
                  </a:cubicBezTo>
                  <a:cubicBezTo>
                    <a:pt x="5075" y="2476"/>
                    <a:pt x="4136" y="3340"/>
                    <a:pt x="3667" y="4348"/>
                  </a:cubicBezTo>
                  <a:cubicBezTo>
                    <a:pt x="3197" y="5356"/>
                    <a:pt x="3197" y="6508"/>
                    <a:pt x="6249" y="7084"/>
                  </a:cubicBezTo>
                  <a:cubicBezTo>
                    <a:pt x="9301" y="7660"/>
                    <a:pt x="15406" y="7660"/>
                    <a:pt x="21510" y="76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3" name="Line"/>
            <p:cNvSpPr/>
            <p:nvPr/>
          </p:nvSpPr>
          <p:spPr>
            <a:xfrm>
              <a:off x="2286000" y="3873500"/>
              <a:ext cx="57150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4" name="Line"/>
            <p:cNvSpPr/>
            <p:nvPr/>
          </p:nvSpPr>
          <p:spPr>
            <a:xfrm>
              <a:off x="750093" y="4375695"/>
              <a:ext cx="259557" cy="340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318" fill="norm" stroke="1" extrusionOk="0">
                  <a:moveTo>
                    <a:pt x="10997" y="4339"/>
                  </a:moveTo>
                  <a:cubicBezTo>
                    <a:pt x="10471" y="3808"/>
                    <a:pt x="9944" y="3278"/>
                    <a:pt x="9241" y="3146"/>
                  </a:cubicBezTo>
                  <a:cubicBezTo>
                    <a:pt x="8539" y="3013"/>
                    <a:pt x="7661" y="3278"/>
                    <a:pt x="6344" y="4670"/>
                  </a:cubicBezTo>
                  <a:cubicBezTo>
                    <a:pt x="5027" y="6061"/>
                    <a:pt x="3271" y="8579"/>
                    <a:pt x="2129" y="10964"/>
                  </a:cubicBezTo>
                  <a:cubicBezTo>
                    <a:pt x="988" y="13350"/>
                    <a:pt x="461" y="15602"/>
                    <a:pt x="197" y="17060"/>
                  </a:cubicBezTo>
                  <a:cubicBezTo>
                    <a:pt x="-66" y="18518"/>
                    <a:pt x="-66" y="19180"/>
                    <a:pt x="197" y="19777"/>
                  </a:cubicBezTo>
                  <a:cubicBezTo>
                    <a:pt x="461" y="20373"/>
                    <a:pt x="988" y="20903"/>
                    <a:pt x="1866" y="21168"/>
                  </a:cubicBezTo>
                  <a:cubicBezTo>
                    <a:pt x="2744" y="21433"/>
                    <a:pt x="3973" y="21433"/>
                    <a:pt x="5993" y="20439"/>
                  </a:cubicBezTo>
                  <a:cubicBezTo>
                    <a:pt x="8012" y="19445"/>
                    <a:pt x="10822" y="17458"/>
                    <a:pt x="12666" y="14675"/>
                  </a:cubicBezTo>
                  <a:cubicBezTo>
                    <a:pt x="14510" y="11892"/>
                    <a:pt x="15388" y="8314"/>
                    <a:pt x="15388" y="5796"/>
                  </a:cubicBezTo>
                  <a:cubicBezTo>
                    <a:pt x="15388" y="3278"/>
                    <a:pt x="14510" y="1821"/>
                    <a:pt x="13193" y="959"/>
                  </a:cubicBezTo>
                  <a:cubicBezTo>
                    <a:pt x="11875" y="98"/>
                    <a:pt x="10119" y="-167"/>
                    <a:pt x="8451" y="98"/>
                  </a:cubicBezTo>
                  <a:cubicBezTo>
                    <a:pt x="6783" y="363"/>
                    <a:pt x="5202" y="1158"/>
                    <a:pt x="4149" y="2351"/>
                  </a:cubicBezTo>
                  <a:cubicBezTo>
                    <a:pt x="3095" y="3543"/>
                    <a:pt x="2568" y="5134"/>
                    <a:pt x="2393" y="6260"/>
                  </a:cubicBezTo>
                  <a:cubicBezTo>
                    <a:pt x="2217" y="7386"/>
                    <a:pt x="2393" y="8049"/>
                    <a:pt x="3622" y="8513"/>
                  </a:cubicBezTo>
                  <a:cubicBezTo>
                    <a:pt x="4851" y="8977"/>
                    <a:pt x="7134" y="9242"/>
                    <a:pt x="10295" y="8844"/>
                  </a:cubicBezTo>
                  <a:cubicBezTo>
                    <a:pt x="13456" y="8446"/>
                    <a:pt x="17495" y="7386"/>
                    <a:pt x="21534" y="63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5" name="Line"/>
            <p:cNvSpPr/>
            <p:nvPr/>
          </p:nvSpPr>
          <p:spPr>
            <a:xfrm>
              <a:off x="1993900" y="4578349"/>
              <a:ext cx="6350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6" name="Line"/>
            <p:cNvSpPr/>
            <p:nvPr/>
          </p:nvSpPr>
          <p:spPr>
            <a:xfrm>
              <a:off x="2006600" y="4476749"/>
              <a:ext cx="508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7" name="Line"/>
            <p:cNvSpPr/>
            <p:nvPr/>
          </p:nvSpPr>
          <p:spPr>
            <a:xfrm>
              <a:off x="2040546" y="4465090"/>
              <a:ext cx="85332" cy="2295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3" h="21297" fill="norm" stroke="1" extrusionOk="0">
                  <a:moveTo>
                    <a:pt x="17980" y="1081"/>
                  </a:moveTo>
                  <a:cubicBezTo>
                    <a:pt x="15409" y="688"/>
                    <a:pt x="12837" y="296"/>
                    <a:pt x="9752" y="99"/>
                  </a:cubicBezTo>
                  <a:cubicBezTo>
                    <a:pt x="6666" y="-97"/>
                    <a:pt x="3066" y="-97"/>
                    <a:pt x="1266" y="983"/>
                  </a:cubicBezTo>
                  <a:cubicBezTo>
                    <a:pt x="-534" y="2063"/>
                    <a:pt x="-534" y="4223"/>
                    <a:pt x="2037" y="6481"/>
                  </a:cubicBezTo>
                  <a:cubicBezTo>
                    <a:pt x="4609" y="8739"/>
                    <a:pt x="9752" y="11096"/>
                    <a:pt x="13352" y="12568"/>
                  </a:cubicBezTo>
                  <a:cubicBezTo>
                    <a:pt x="16952" y="14041"/>
                    <a:pt x="19009" y="14630"/>
                    <a:pt x="20037" y="15907"/>
                  </a:cubicBezTo>
                  <a:cubicBezTo>
                    <a:pt x="21066" y="17183"/>
                    <a:pt x="21066" y="19147"/>
                    <a:pt x="19266" y="20227"/>
                  </a:cubicBezTo>
                  <a:cubicBezTo>
                    <a:pt x="17466" y="21307"/>
                    <a:pt x="13866" y="21503"/>
                    <a:pt x="11809" y="21110"/>
                  </a:cubicBezTo>
                  <a:cubicBezTo>
                    <a:pt x="9752" y="20718"/>
                    <a:pt x="9237" y="19736"/>
                    <a:pt x="8723" y="187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8" name="Line"/>
            <p:cNvSpPr/>
            <p:nvPr/>
          </p:nvSpPr>
          <p:spPr>
            <a:xfrm>
              <a:off x="2688027" y="4380706"/>
              <a:ext cx="175824" cy="369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1401" fill="norm" stroke="1" extrusionOk="0">
                  <a:moveTo>
                    <a:pt x="21360" y="2256"/>
                  </a:moveTo>
                  <a:cubicBezTo>
                    <a:pt x="21103" y="1519"/>
                    <a:pt x="20846" y="783"/>
                    <a:pt x="19689" y="353"/>
                  </a:cubicBezTo>
                  <a:cubicBezTo>
                    <a:pt x="18531" y="-76"/>
                    <a:pt x="16474" y="-199"/>
                    <a:pt x="14031" y="476"/>
                  </a:cubicBezTo>
                  <a:cubicBezTo>
                    <a:pt x="11589" y="1151"/>
                    <a:pt x="8760" y="2624"/>
                    <a:pt x="6317" y="5201"/>
                  </a:cubicBezTo>
                  <a:cubicBezTo>
                    <a:pt x="3874" y="7778"/>
                    <a:pt x="1817" y="11460"/>
                    <a:pt x="789" y="14099"/>
                  </a:cubicBezTo>
                  <a:cubicBezTo>
                    <a:pt x="-240" y="16737"/>
                    <a:pt x="-240" y="18333"/>
                    <a:pt x="660" y="19499"/>
                  </a:cubicBezTo>
                  <a:cubicBezTo>
                    <a:pt x="1560" y="20665"/>
                    <a:pt x="3360" y="21401"/>
                    <a:pt x="5674" y="21401"/>
                  </a:cubicBezTo>
                  <a:cubicBezTo>
                    <a:pt x="7989" y="21401"/>
                    <a:pt x="10817" y="20665"/>
                    <a:pt x="13646" y="199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9" name="Line"/>
            <p:cNvSpPr/>
            <p:nvPr/>
          </p:nvSpPr>
          <p:spPr>
            <a:xfrm>
              <a:off x="2922698" y="4445000"/>
              <a:ext cx="182453" cy="251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600" fill="norm" stroke="1" extrusionOk="0">
                  <a:moveTo>
                    <a:pt x="5760" y="0"/>
                  </a:moveTo>
                  <a:cubicBezTo>
                    <a:pt x="4767" y="4175"/>
                    <a:pt x="3773" y="8350"/>
                    <a:pt x="3029" y="10982"/>
                  </a:cubicBezTo>
                  <a:cubicBezTo>
                    <a:pt x="2284" y="13613"/>
                    <a:pt x="1787" y="14703"/>
                    <a:pt x="1167" y="16155"/>
                  </a:cubicBezTo>
                  <a:cubicBezTo>
                    <a:pt x="546" y="17607"/>
                    <a:pt x="-199" y="19422"/>
                    <a:pt x="49" y="20420"/>
                  </a:cubicBezTo>
                  <a:cubicBezTo>
                    <a:pt x="298" y="21418"/>
                    <a:pt x="1539" y="21600"/>
                    <a:pt x="4146" y="21600"/>
                  </a:cubicBezTo>
                  <a:cubicBezTo>
                    <a:pt x="6753" y="21600"/>
                    <a:pt x="10725" y="21418"/>
                    <a:pt x="13829" y="21055"/>
                  </a:cubicBezTo>
                  <a:cubicBezTo>
                    <a:pt x="16932" y="20692"/>
                    <a:pt x="19167" y="20148"/>
                    <a:pt x="21401" y="196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0" name="Line"/>
            <p:cNvSpPr/>
            <p:nvPr/>
          </p:nvSpPr>
          <p:spPr>
            <a:xfrm>
              <a:off x="3187700" y="4692650"/>
              <a:ext cx="44450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1" name="Line"/>
            <p:cNvSpPr/>
            <p:nvPr/>
          </p:nvSpPr>
          <p:spPr>
            <a:xfrm>
              <a:off x="3566254" y="4476749"/>
              <a:ext cx="186597" cy="235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275" fill="norm" stroke="1" extrusionOk="0">
                  <a:moveTo>
                    <a:pt x="4649" y="0"/>
                  </a:moveTo>
                  <a:cubicBezTo>
                    <a:pt x="3678" y="1912"/>
                    <a:pt x="2707" y="3823"/>
                    <a:pt x="1737" y="6690"/>
                  </a:cubicBezTo>
                  <a:cubicBezTo>
                    <a:pt x="766" y="9558"/>
                    <a:pt x="-205" y="13381"/>
                    <a:pt x="38" y="16057"/>
                  </a:cubicBezTo>
                  <a:cubicBezTo>
                    <a:pt x="280" y="18733"/>
                    <a:pt x="1737" y="20262"/>
                    <a:pt x="3678" y="20931"/>
                  </a:cubicBezTo>
                  <a:cubicBezTo>
                    <a:pt x="5620" y="21600"/>
                    <a:pt x="8047" y="21409"/>
                    <a:pt x="10838" y="19306"/>
                  </a:cubicBezTo>
                  <a:cubicBezTo>
                    <a:pt x="13629" y="17204"/>
                    <a:pt x="16784" y="13189"/>
                    <a:pt x="18604" y="9749"/>
                  </a:cubicBezTo>
                  <a:cubicBezTo>
                    <a:pt x="20424" y="6308"/>
                    <a:pt x="20910" y="3441"/>
                    <a:pt x="21395" y="5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2" name="Line"/>
            <p:cNvSpPr/>
            <p:nvPr/>
          </p:nvSpPr>
          <p:spPr>
            <a:xfrm>
              <a:off x="3803650" y="4413249"/>
              <a:ext cx="83101" cy="35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1506" fill="norm" stroke="1" extrusionOk="0">
                  <a:moveTo>
                    <a:pt x="8100" y="0"/>
                  </a:moveTo>
                  <a:cubicBezTo>
                    <a:pt x="10800" y="386"/>
                    <a:pt x="13500" y="771"/>
                    <a:pt x="15930" y="2186"/>
                  </a:cubicBezTo>
                  <a:cubicBezTo>
                    <a:pt x="18360" y="3600"/>
                    <a:pt x="20520" y="6043"/>
                    <a:pt x="21060" y="9129"/>
                  </a:cubicBezTo>
                  <a:cubicBezTo>
                    <a:pt x="21600" y="12214"/>
                    <a:pt x="20520" y="15943"/>
                    <a:pt x="18900" y="18129"/>
                  </a:cubicBezTo>
                  <a:cubicBezTo>
                    <a:pt x="17280" y="20314"/>
                    <a:pt x="15120" y="20957"/>
                    <a:pt x="12690" y="21279"/>
                  </a:cubicBezTo>
                  <a:cubicBezTo>
                    <a:pt x="10260" y="21600"/>
                    <a:pt x="7560" y="21600"/>
                    <a:pt x="5400" y="21150"/>
                  </a:cubicBezTo>
                  <a:cubicBezTo>
                    <a:pt x="3240" y="20700"/>
                    <a:pt x="1620" y="19800"/>
                    <a:pt x="0" y="189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3" name="Line"/>
            <p:cNvSpPr/>
            <p:nvPr/>
          </p:nvSpPr>
          <p:spPr>
            <a:xfrm>
              <a:off x="4675936" y="4513121"/>
              <a:ext cx="108292" cy="259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4" h="21327" fill="norm" stroke="1" extrusionOk="0">
                  <a:moveTo>
                    <a:pt x="19958" y="4323"/>
                  </a:moveTo>
                  <a:cubicBezTo>
                    <a:pt x="20358" y="3452"/>
                    <a:pt x="20758" y="2581"/>
                    <a:pt x="20158" y="1884"/>
                  </a:cubicBezTo>
                  <a:cubicBezTo>
                    <a:pt x="19558" y="1188"/>
                    <a:pt x="17958" y="665"/>
                    <a:pt x="16158" y="317"/>
                  </a:cubicBezTo>
                  <a:cubicBezTo>
                    <a:pt x="14358" y="-32"/>
                    <a:pt x="12358" y="-206"/>
                    <a:pt x="9758" y="404"/>
                  </a:cubicBezTo>
                  <a:cubicBezTo>
                    <a:pt x="7158" y="1013"/>
                    <a:pt x="3958" y="2407"/>
                    <a:pt x="1958" y="3975"/>
                  </a:cubicBezTo>
                  <a:cubicBezTo>
                    <a:pt x="-42" y="5542"/>
                    <a:pt x="-842" y="7284"/>
                    <a:pt x="1158" y="9288"/>
                  </a:cubicBezTo>
                  <a:cubicBezTo>
                    <a:pt x="3158" y="11291"/>
                    <a:pt x="7958" y="13555"/>
                    <a:pt x="10958" y="15036"/>
                  </a:cubicBezTo>
                  <a:cubicBezTo>
                    <a:pt x="13958" y="16517"/>
                    <a:pt x="15158" y="17213"/>
                    <a:pt x="15758" y="17997"/>
                  </a:cubicBezTo>
                  <a:cubicBezTo>
                    <a:pt x="16358" y="18781"/>
                    <a:pt x="16358" y="19652"/>
                    <a:pt x="15358" y="20262"/>
                  </a:cubicBezTo>
                  <a:cubicBezTo>
                    <a:pt x="14358" y="20871"/>
                    <a:pt x="12358" y="21220"/>
                    <a:pt x="10358" y="21307"/>
                  </a:cubicBezTo>
                  <a:cubicBezTo>
                    <a:pt x="8358" y="21394"/>
                    <a:pt x="6358" y="21220"/>
                    <a:pt x="5758" y="20262"/>
                  </a:cubicBezTo>
                  <a:cubicBezTo>
                    <a:pt x="5158" y="19304"/>
                    <a:pt x="5958" y="17562"/>
                    <a:pt x="7358" y="16342"/>
                  </a:cubicBezTo>
                  <a:cubicBezTo>
                    <a:pt x="8758" y="15123"/>
                    <a:pt x="10758" y="14426"/>
                    <a:pt x="12758" y="137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4" name="Line"/>
            <p:cNvSpPr/>
            <p:nvPr/>
          </p:nvSpPr>
          <p:spPr>
            <a:xfrm>
              <a:off x="4852194" y="4349330"/>
              <a:ext cx="424656" cy="379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267" fill="norm" stroke="1" extrusionOk="0">
                  <a:moveTo>
                    <a:pt x="1250" y="13909"/>
                  </a:moveTo>
                  <a:cubicBezTo>
                    <a:pt x="1464" y="13316"/>
                    <a:pt x="1679" y="12722"/>
                    <a:pt x="1572" y="12663"/>
                  </a:cubicBezTo>
                  <a:cubicBezTo>
                    <a:pt x="1464" y="12604"/>
                    <a:pt x="1035" y="13078"/>
                    <a:pt x="712" y="13850"/>
                  </a:cubicBezTo>
                  <a:cubicBezTo>
                    <a:pt x="390" y="14621"/>
                    <a:pt x="175" y="15689"/>
                    <a:pt x="67" y="16757"/>
                  </a:cubicBezTo>
                  <a:cubicBezTo>
                    <a:pt x="-40" y="17826"/>
                    <a:pt x="-40" y="18894"/>
                    <a:pt x="229" y="19428"/>
                  </a:cubicBezTo>
                  <a:cubicBezTo>
                    <a:pt x="497" y="19962"/>
                    <a:pt x="1035" y="19962"/>
                    <a:pt x="1841" y="19250"/>
                  </a:cubicBezTo>
                  <a:cubicBezTo>
                    <a:pt x="2647" y="18538"/>
                    <a:pt x="3721" y="17113"/>
                    <a:pt x="4366" y="16105"/>
                  </a:cubicBezTo>
                  <a:cubicBezTo>
                    <a:pt x="5011" y="15096"/>
                    <a:pt x="5226" y="14502"/>
                    <a:pt x="5279" y="14502"/>
                  </a:cubicBezTo>
                  <a:cubicBezTo>
                    <a:pt x="5333" y="14502"/>
                    <a:pt x="5226" y="15096"/>
                    <a:pt x="5172" y="15689"/>
                  </a:cubicBezTo>
                  <a:cubicBezTo>
                    <a:pt x="5118" y="16283"/>
                    <a:pt x="5118" y="16876"/>
                    <a:pt x="5172" y="17470"/>
                  </a:cubicBezTo>
                  <a:cubicBezTo>
                    <a:pt x="5226" y="18063"/>
                    <a:pt x="5333" y="18656"/>
                    <a:pt x="5656" y="18894"/>
                  </a:cubicBezTo>
                  <a:cubicBezTo>
                    <a:pt x="5978" y="19131"/>
                    <a:pt x="6515" y="19012"/>
                    <a:pt x="7106" y="18419"/>
                  </a:cubicBezTo>
                  <a:cubicBezTo>
                    <a:pt x="7697" y="17826"/>
                    <a:pt x="8342" y="16757"/>
                    <a:pt x="8826" y="15986"/>
                  </a:cubicBezTo>
                  <a:cubicBezTo>
                    <a:pt x="9309" y="15215"/>
                    <a:pt x="9632" y="14740"/>
                    <a:pt x="9954" y="14206"/>
                  </a:cubicBezTo>
                  <a:cubicBezTo>
                    <a:pt x="10276" y="13672"/>
                    <a:pt x="10599" y="13078"/>
                    <a:pt x="11136" y="13078"/>
                  </a:cubicBezTo>
                  <a:cubicBezTo>
                    <a:pt x="11673" y="13078"/>
                    <a:pt x="12426" y="13672"/>
                    <a:pt x="12802" y="13672"/>
                  </a:cubicBezTo>
                  <a:cubicBezTo>
                    <a:pt x="13178" y="13672"/>
                    <a:pt x="13178" y="13078"/>
                    <a:pt x="12963" y="12604"/>
                  </a:cubicBezTo>
                  <a:cubicBezTo>
                    <a:pt x="12748" y="12129"/>
                    <a:pt x="12318" y="11773"/>
                    <a:pt x="11835" y="11595"/>
                  </a:cubicBezTo>
                  <a:cubicBezTo>
                    <a:pt x="11351" y="11417"/>
                    <a:pt x="10814" y="11417"/>
                    <a:pt x="10223" y="12426"/>
                  </a:cubicBezTo>
                  <a:cubicBezTo>
                    <a:pt x="9632" y="13434"/>
                    <a:pt x="8987" y="15452"/>
                    <a:pt x="8664" y="16817"/>
                  </a:cubicBezTo>
                  <a:cubicBezTo>
                    <a:pt x="8342" y="18182"/>
                    <a:pt x="8342" y="18894"/>
                    <a:pt x="8450" y="19546"/>
                  </a:cubicBezTo>
                  <a:cubicBezTo>
                    <a:pt x="8557" y="20199"/>
                    <a:pt x="8772" y="20793"/>
                    <a:pt x="9148" y="21089"/>
                  </a:cubicBezTo>
                  <a:cubicBezTo>
                    <a:pt x="9524" y="21386"/>
                    <a:pt x="10061" y="21386"/>
                    <a:pt x="11082" y="20496"/>
                  </a:cubicBezTo>
                  <a:cubicBezTo>
                    <a:pt x="12103" y="19606"/>
                    <a:pt x="13608" y="17826"/>
                    <a:pt x="15005" y="15096"/>
                  </a:cubicBezTo>
                  <a:cubicBezTo>
                    <a:pt x="16402" y="12366"/>
                    <a:pt x="17691" y="8687"/>
                    <a:pt x="18444" y="6432"/>
                  </a:cubicBezTo>
                  <a:cubicBezTo>
                    <a:pt x="19196" y="4177"/>
                    <a:pt x="19411" y="3346"/>
                    <a:pt x="19626" y="2397"/>
                  </a:cubicBezTo>
                  <a:cubicBezTo>
                    <a:pt x="19841" y="1448"/>
                    <a:pt x="20056" y="379"/>
                    <a:pt x="20002" y="83"/>
                  </a:cubicBezTo>
                  <a:cubicBezTo>
                    <a:pt x="19948" y="-214"/>
                    <a:pt x="19626" y="261"/>
                    <a:pt x="19196" y="1922"/>
                  </a:cubicBezTo>
                  <a:cubicBezTo>
                    <a:pt x="18766" y="3584"/>
                    <a:pt x="18229" y="6432"/>
                    <a:pt x="17745" y="9043"/>
                  </a:cubicBezTo>
                  <a:cubicBezTo>
                    <a:pt x="17261" y="11654"/>
                    <a:pt x="16832" y="14028"/>
                    <a:pt x="16563" y="15511"/>
                  </a:cubicBezTo>
                  <a:cubicBezTo>
                    <a:pt x="16294" y="16995"/>
                    <a:pt x="16187" y="17588"/>
                    <a:pt x="16241" y="17588"/>
                  </a:cubicBezTo>
                  <a:cubicBezTo>
                    <a:pt x="16294" y="17588"/>
                    <a:pt x="16509" y="16995"/>
                    <a:pt x="16832" y="16164"/>
                  </a:cubicBezTo>
                  <a:cubicBezTo>
                    <a:pt x="17154" y="15333"/>
                    <a:pt x="17584" y="14265"/>
                    <a:pt x="18067" y="13553"/>
                  </a:cubicBezTo>
                  <a:cubicBezTo>
                    <a:pt x="18551" y="12841"/>
                    <a:pt x="19088" y="12485"/>
                    <a:pt x="19518" y="12663"/>
                  </a:cubicBezTo>
                  <a:cubicBezTo>
                    <a:pt x="19948" y="12841"/>
                    <a:pt x="20270" y="13553"/>
                    <a:pt x="20593" y="14562"/>
                  </a:cubicBezTo>
                  <a:cubicBezTo>
                    <a:pt x="20915" y="15571"/>
                    <a:pt x="21238" y="16876"/>
                    <a:pt x="21560" y="181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5" name="Line"/>
            <p:cNvSpPr/>
            <p:nvPr/>
          </p:nvSpPr>
          <p:spPr>
            <a:xfrm>
              <a:off x="5921288" y="4307184"/>
              <a:ext cx="665743" cy="466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435" fill="norm" stroke="1" extrusionOk="0">
                  <a:moveTo>
                    <a:pt x="5232" y="3999"/>
                  </a:moveTo>
                  <a:cubicBezTo>
                    <a:pt x="4412" y="6432"/>
                    <a:pt x="3592" y="8864"/>
                    <a:pt x="3079" y="11297"/>
                  </a:cubicBezTo>
                  <a:cubicBezTo>
                    <a:pt x="2566" y="13729"/>
                    <a:pt x="2361" y="16162"/>
                    <a:pt x="2293" y="17767"/>
                  </a:cubicBezTo>
                  <a:cubicBezTo>
                    <a:pt x="2225" y="19372"/>
                    <a:pt x="2293" y="20151"/>
                    <a:pt x="2498" y="20686"/>
                  </a:cubicBezTo>
                  <a:cubicBezTo>
                    <a:pt x="2703" y="21221"/>
                    <a:pt x="3045" y="21513"/>
                    <a:pt x="3250" y="21416"/>
                  </a:cubicBezTo>
                  <a:cubicBezTo>
                    <a:pt x="3455" y="21318"/>
                    <a:pt x="3523" y="20832"/>
                    <a:pt x="3250" y="19664"/>
                  </a:cubicBezTo>
                  <a:cubicBezTo>
                    <a:pt x="2977" y="18497"/>
                    <a:pt x="2361" y="16648"/>
                    <a:pt x="1883" y="15627"/>
                  </a:cubicBezTo>
                  <a:cubicBezTo>
                    <a:pt x="1404" y="14605"/>
                    <a:pt x="1063" y="14410"/>
                    <a:pt x="721" y="14216"/>
                  </a:cubicBezTo>
                  <a:cubicBezTo>
                    <a:pt x="379" y="14021"/>
                    <a:pt x="37" y="13827"/>
                    <a:pt x="3" y="13583"/>
                  </a:cubicBezTo>
                  <a:cubicBezTo>
                    <a:pt x="-31" y="13340"/>
                    <a:pt x="242" y="13048"/>
                    <a:pt x="1063" y="12172"/>
                  </a:cubicBezTo>
                  <a:cubicBezTo>
                    <a:pt x="1883" y="11297"/>
                    <a:pt x="3250" y="9837"/>
                    <a:pt x="4241" y="8718"/>
                  </a:cubicBezTo>
                  <a:cubicBezTo>
                    <a:pt x="5232" y="7599"/>
                    <a:pt x="5847" y="6821"/>
                    <a:pt x="6326" y="6335"/>
                  </a:cubicBezTo>
                  <a:cubicBezTo>
                    <a:pt x="6804" y="5848"/>
                    <a:pt x="7146" y="5654"/>
                    <a:pt x="7317" y="5848"/>
                  </a:cubicBezTo>
                  <a:cubicBezTo>
                    <a:pt x="7488" y="6043"/>
                    <a:pt x="7488" y="6627"/>
                    <a:pt x="7283" y="8329"/>
                  </a:cubicBezTo>
                  <a:cubicBezTo>
                    <a:pt x="7078" y="10032"/>
                    <a:pt x="6668" y="12854"/>
                    <a:pt x="6360" y="14654"/>
                  </a:cubicBezTo>
                  <a:cubicBezTo>
                    <a:pt x="6053" y="16454"/>
                    <a:pt x="5847" y="17232"/>
                    <a:pt x="5608" y="18010"/>
                  </a:cubicBezTo>
                  <a:cubicBezTo>
                    <a:pt x="5369" y="18789"/>
                    <a:pt x="5096" y="19567"/>
                    <a:pt x="5027" y="19664"/>
                  </a:cubicBezTo>
                  <a:cubicBezTo>
                    <a:pt x="4959" y="19762"/>
                    <a:pt x="5096" y="19178"/>
                    <a:pt x="5335" y="18545"/>
                  </a:cubicBezTo>
                  <a:cubicBezTo>
                    <a:pt x="5574" y="17913"/>
                    <a:pt x="5916" y="17232"/>
                    <a:pt x="6223" y="16745"/>
                  </a:cubicBezTo>
                  <a:cubicBezTo>
                    <a:pt x="6531" y="16259"/>
                    <a:pt x="6804" y="15967"/>
                    <a:pt x="7112" y="15918"/>
                  </a:cubicBezTo>
                  <a:cubicBezTo>
                    <a:pt x="7420" y="15870"/>
                    <a:pt x="7761" y="16064"/>
                    <a:pt x="8035" y="16599"/>
                  </a:cubicBezTo>
                  <a:cubicBezTo>
                    <a:pt x="8308" y="17135"/>
                    <a:pt x="8513" y="18010"/>
                    <a:pt x="8787" y="18643"/>
                  </a:cubicBezTo>
                  <a:cubicBezTo>
                    <a:pt x="9060" y="19275"/>
                    <a:pt x="9402" y="19664"/>
                    <a:pt x="10017" y="19713"/>
                  </a:cubicBezTo>
                  <a:cubicBezTo>
                    <a:pt x="10632" y="19762"/>
                    <a:pt x="11521" y="19470"/>
                    <a:pt x="12102" y="19081"/>
                  </a:cubicBezTo>
                  <a:cubicBezTo>
                    <a:pt x="12683" y="18691"/>
                    <a:pt x="12956" y="18205"/>
                    <a:pt x="13127" y="17718"/>
                  </a:cubicBezTo>
                  <a:cubicBezTo>
                    <a:pt x="13298" y="17232"/>
                    <a:pt x="13366" y="16745"/>
                    <a:pt x="13401" y="16259"/>
                  </a:cubicBezTo>
                  <a:cubicBezTo>
                    <a:pt x="13435" y="15772"/>
                    <a:pt x="13435" y="15286"/>
                    <a:pt x="13127" y="14994"/>
                  </a:cubicBezTo>
                  <a:cubicBezTo>
                    <a:pt x="12820" y="14702"/>
                    <a:pt x="12204" y="14605"/>
                    <a:pt x="11760" y="14702"/>
                  </a:cubicBezTo>
                  <a:cubicBezTo>
                    <a:pt x="11316" y="14799"/>
                    <a:pt x="11042" y="15091"/>
                    <a:pt x="10837" y="15481"/>
                  </a:cubicBezTo>
                  <a:cubicBezTo>
                    <a:pt x="10632" y="15870"/>
                    <a:pt x="10496" y="16356"/>
                    <a:pt x="10427" y="16843"/>
                  </a:cubicBezTo>
                  <a:cubicBezTo>
                    <a:pt x="10359" y="17329"/>
                    <a:pt x="10359" y="17816"/>
                    <a:pt x="10530" y="18156"/>
                  </a:cubicBezTo>
                  <a:cubicBezTo>
                    <a:pt x="10701" y="18497"/>
                    <a:pt x="11042" y="18691"/>
                    <a:pt x="11350" y="18643"/>
                  </a:cubicBezTo>
                  <a:cubicBezTo>
                    <a:pt x="11658" y="18594"/>
                    <a:pt x="11931" y="18302"/>
                    <a:pt x="12170" y="18351"/>
                  </a:cubicBezTo>
                  <a:cubicBezTo>
                    <a:pt x="12410" y="18399"/>
                    <a:pt x="12615" y="18789"/>
                    <a:pt x="12888" y="18935"/>
                  </a:cubicBezTo>
                  <a:cubicBezTo>
                    <a:pt x="13161" y="19081"/>
                    <a:pt x="13503" y="18983"/>
                    <a:pt x="14255" y="17816"/>
                  </a:cubicBezTo>
                  <a:cubicBezTo>
                    <a:pt x="15007" y="16648"/>
                    <a:pt x="16169" y="14410"/>
                    <a:pt x="17331" y="11783"/>
                  </a:cubicBezTo>
                  <a:cubicBezTo>
                    <a:pt x="18493" y="9156"/>
                    <a:pt x="19655" y="6140"/>
                    <a:pt x="20339" y="4291"/>
                  </a:cubicBezTo>
                  <a:cubicBezTo>
                    <a:pt x="21022" y="2443"/>
                    <a:pt x="21227" y="1762"/>
                    <a:pt x="21364" y="1129"/>
                  </a:cubicBezTo>
                  <a:cubicBezTo>
                    <a:pt x="21501" y="497"/>
                    <a:pt x="21569" y="-87"/>
                    <a:pt x="21398" y="10"/>
                  </a:cubicBezTo>
                  <a:cubicBezTo>
                    <a:pt x="21227" y="108"/>
                    <a:pt x="20817" y="886"/>
                    <a:pt x="20202" y="2832"/>
                  </a:cubicBezTo>
                  <a:cubicBezTo>
                    <a:pt x="19587" y="4778"/>
                    <a:pt x="18766" y="7891"/>
                    <a:pt x="18220" y="10372"/>
                  </a:cubicBezTo>
                  <a:cubicBezTo>
                    <a:pt x="17673" y="12854"/>
                    <a:pt x="17399" y="14702"/>
                    <a:pt x="17263" y="16016"/>
                  </a:cubicBezTo>
                  <a:cubicBezTo>
                    <a:pt x="17126" y="17329"/>
                    <a:pt x="17126" y="18108"/>
                    <a:pt x="17297" y="18594"/>
                  </a:cubicBezTo>
                  <a:cubicBezTo>
                    <a:pt x="17468" y="19081"/>
                    <a:pt x="17810" y="19275"/>
                    <a:pt x="18425" y="18837"/>
                  </a:cubicBezTo>
                  <a:cubicBezTo>
                    <a:pt x="19040" y="18399"/>
                    <a:pt x="19928" y="17329"/>
                    <a:pt x="20441" y="16210"/>
                  </a:cubicBezTo>
                  <a:cubicBezTo>
                    <a:pt x="20954" y="15091"/>
                    <a:pt x="21091" y="13924"/>
                    <a:pt x="21227" y="127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6" name="Line"/>
            <p:cNvSpPr/>
            <p:nvPr/>
          </p:nvSpPr>
          <p:spPr>
            <a:xfrm>
              <a:off x="6438900" y="4502150"/>
              <a:ext cx="1968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39" y="18000"/>
                    <a:pt x="12077" y="14400"/>
                    <a:pt x="15677" y="10800"/>
                  </a:cubicBezTo>
                  <a:cubicBezTo>
                    <a:pt x="19277" y="7200"/>
                    <a:pt x="20439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526" name="Drawing"/>
          <p:cNvGrpSpPr/>
          <p:nvPr/>
        </p:nvGrpSpPr>
        <p:grpSpPr>
          <a:xfrm>
            <a:off x="431799" y="2572277"/>
            <a:ext cx="6946196" cy="6692373"/>
            <a:chOff x="0" y="0"/>
            <a:chExt cx="6946194" cy="6692373"/>
          </a:xfrm>
        </p:grpSpPr>
        <p:sp>
          <p:nvSpPr>
            <p:cNvPr id="398" name="Line"/>
            <p:cNvSpPr/>
            <p:nvPr/>
          </p:nvSpPr>
          <p:spPr>
            <a:xfrm>
              <a:off x="120650" y="285223"/>
              <a:ext cx="19050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3733"/>
                    <a:pt x="9600" y="7467"/>
                    <a:pt x="13200" y="11067"/>
                  </a:cubicBezTo>
                  <a:cubicBezTo>
                    <a:pt x="16800" y="14667"/>
                    <a:pt x="19200" y="1813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9" name="Line"/>
            <p:cNvSpPr/>
            <p:nvPr/>
          </p:nvSpPr>
          <p:spPr>
            <a:xfrm>
              <a:off x="95249" y="220244"/>
              <a:ext cx="227171" cy="45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469" fill="norm" stroke="1" extrusionOk="0">
                  <a:moveTo>
                    <a:pt x="0" y="5194"/>
                  </a:moveTo>
                  <a:cubicBezTo>
                    <a:pt x="0" y="4189"/>
                    <a:pt x="0" y="3184"/>
                    <a:pt x="1585" y="2180"/>
                  </a:cubicBezTo>
                  <a:cubicBezTo>
                    <a:pt x="3171" y="1175"/>
                    <a:pt x="6341" y="170"/>
                    <a:pt x="9215" y="20"/>
                  </a:cubicBezTo>
                  <a:cubicBezTo>
                    <a:pt x="12088" y="-131"/>
                    <a:pt x="14664" y="572"/>
                    <a:pt x="16745" y="2129"/>
                  </a:cubicBezTo>
                  <a:cubicBezTo>
                    <a:pt x="18826" y="3687"/>
                    <a:pt x="20411" y="6098"/>
                    <a:pt x="21006" y="8358"/>
                  </a:cubicBezTo>
                  <a:cubicBezTo>
                    <a:pt x="21600" y="10619"/>
                    <a:pt x="21204" y="12729"/>
                    <a:pt x="19618" y="14637"/>
                  </a:cubicBezTo>
                  <a:cubicBezTo>
                    <a:pt x="18033" y="16546"/>
                    <a:pt x="15259" y="18254"/>
                    <a:pt x="12881" y="19359"/>
                  </a:cubicBezTo>
                  <a:cubicBezTo>
                    <a:pt x="10503" y="20464"/>
                    <a:pt x="8521" y="20967"/>
                    <a:pt x="6539" y="214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0" name="Line"/>
            <p:cNvSpPr/>
            <p:nvPr/>
          </p:nvSpPr>
          <p:spPr>
            <a:xfrm>
              <a:off x="476250" y="412223"/>
              <a:ext cx="1079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1" name="Line"/>
            <p:cNvSpPr/>
            <p:nvPr/>
          </p:nvSpPr>
          <p:spPr>
            <a:xfrm>
              <a:off x="488950" y="520173"/>
              <a:ext cx="1143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00" y="16200"/>
                    <a:pt x="8800" y="10800"/>
                    <a:pt x="12400" y="7200"/>
                  </a:cubicBezTo>
                  <a:cubicBezTo>
                    <a:pt x="16000" y="3600"/>
                    <a:pt x="188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2" name="Line"/>
            <p:cNvSpPr/>
            <p:nvPr/>
          </p:nvSpPr>
          <p:spPr>
            <a:xfrm>
              <a:off x="845492" y="174829"/>
              <a:ext cx="138759" cy="538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450" fill="norm" stroke="1" extrusionOk="0">
                  <a:moveTo>
                    <a:pt x="21454" y="1110"/>
                  </a:moveTo>
                  <a:cubicBezTo>
                    <a:pt x="18836" y="604"/>
                    <a:pt x="16218" y="98"/>
                    <a:pt x="12945" y="13"/>
                  </a:cubicBezTo>
                  <a:cubicBezTo>
                    <a:pt x="9672" y="-71"/>
                    <a:pt x="5745" y="266"/>
                    <a:pt x="3781" y="688"/>
                  </a:cubicBezTo>
                  <a:cubicBezTo>
                    <a:pt x="1818" y="1110"/>
                    <a:pt x="1818" y="1616"/>
                    <a:pt x="3454" y="2291"/>
                  </a:cubicBezTo>
                  <a:cubicBezTo>
                    <a:pt x="5090" y="2966"/>
                    <a:pt x="8363" y="3810"/>
                    <a:pt x="11145" y="4696"/>
                  </a:cubicBezTo>
                  <a:cubicBezTo>
                    <a:pt x="13927" y="5582"/>
                    <a:pt x="16218" y="6510"/>
                    <a:pt x="16872" y="7481"/>
                  </a:cubicBezTo>
                  <a:cubicBezTo>
                    <a:pt x="17527" y="8451"/>
                    <a:pt x="16545" y="9463"/>
                    <a:pt x="14581" y="10307"/>
                  </a:cubicBezTo>
                  <a:cubicBezTo>
                    <a:pt x="12618" y="11151"/>
                    <a:pt x="9672" y="11826"/>
                    <a:pt x="7381" y="12163"/>
                  </a:cubicBezTo>
                  <a:cubicBezTo>
                    <a:pt x="5090" y="12501"/>
                    <a:pt x="3454" y="12501"/>
                    <a:pt x="2145" y="12332"/>
                  </a:cubicBezTo>
                  <a:cubicBezTo>
                    <a:pt x="836" y="12163"/>
                    <a:pt x="-146" y="11826"/>
                    <a:pt x="18" y="11531"/>
                  </a:cubicBezTo>
                  <a:cubicBezTo>
                    <a:pt x="181" y="11235"/>
                    <a:pt x="1490" y="10982"/>
                    <a:pt x="2963" y="10898"/>
                  </a:cubicBezTo>
                  <a:cubicBezTo>
                    <a:pt x="4436" y="10813"/>
                    <a:pt x="6072" y="10898"/>
                    <a:pt x="8036" y="11362"/>
                  </a:cubicBezTo>
                  <a:cubicBezTo>
                    <a:pt x="9999" y="11826"/>
                    <a:pt x="12290" y="12670"/>
                    <a:pt x="12618" y="14020"/>
                  </a:cubicBezTo>
                  <a:cubicBezTo>
                    <a:pt x="12945" y="15370"/>
                    <a:pt x="11309" y="17226"/>
                    <a:pt x="10327" y="18365"/>
                  </a:cubicBezTo>
                  <a:cubicBezTo>
                    <a:pt x="9345" y="19504"/>
                    <a:pt x="9018" y="19926"/>
                    <a:pt x="9018" y="20348"/>
                  </a:cubicBezTo>
                  <a:cubicBezTo>
                    <a:pt x="9018" y="20770"/>
                    <a:pt x="9345" y="21191"/>
                    <a:pt x="10490" y="21360"/>
                  </a:cubicBezTo>
                  <a:cubicBezTo>
                    <a:pt x="11636" y="21529"/>
                    <a:pt x="13599" y="21445"/>
                    <a:pt x="15563" y="21234"/>
                  </a:cubicBezTo>
                  <a:cubicBezTo>
                    <a:pt x="17527" y="21023"/>
                    <a:pt x="19490" y="20685"/>
                    <a:pt x="21454" y="203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3" name="Line"/>
            <p:cNvSpPr/>
            <p:nvPr/>
          </p:nvSpPr>
          <p:spPr>
            <a:xfrm>
              <a:off x="1098550" y="329673"/>
              <a:ext cx="177800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857" y="3247"/>
                    <a:pt x="7714" y="6494"/>
                    <a:pt x="11314" y="10094"/>
                  </a:cubicBezTo>
                  <a:cubicBezTo>
                    <a:pt x="14914" y="13694"/>
                    <a:pt x="18257" y="176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4" name="Line"/>
            <p:cNvSpPr/>
            <p:nvPr/>
          </p:nvSpPr>
          <p:spPr>
            <a:xfrm>
              <a:off x="1149350" y="301849"/>
              <a:ext cx="158750" cy="383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9" fill="norm" stroke="1" extrusionOk="0">
                  <a:moveTo>
                    <a:pt x="21600" y="1561"/>
                  </a:moveTo>
                  <a:cubicBezTo>
                    <a:pt x="21312" y="848"/>
                    <a:pt x="21024" y="136"/>
                    <a:pt x="20304" y="18"/>
                  </a:cubicBezTo>
                  <a:cubicBezTo>
                    <a:pt x="19584" y="-101"/>
                    <a:pt x="18432" y="374"/>
                    <a:pt x="16560" y="2095"/>
                  </a:cubicBezTo>
                  <a:cubicBezTo>
                    <a:pt x="14688" y="3815"/>
                    <a:pt x="12096" y="6783"/>
                    <a:pt x="9504" y="9631"/>
                  </a:cubicBezTo>
                  <a:cubicBezTo>
                    <a:pt x="6912" y="12479"/>
                    <a:pt x="4320" y="15209"/>
                    <a:pt x="2736" y="17167"/>
                  </a:cubicBezTo>
                  <a:cubicBezTo>
                    <a:pt x="1152" y="19125"/>
                    <a:pt x="576" y="20312"/>
                    <a:pt x="0" y="214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5" name="Line"/>
            <p:cNvSpPr/>
            <p:nvPr/>
          </p:nvSpPr>
          <p:spPr>
            <a:xfrm>
              <a:off x="1339850" y="583673"/>
              <a:ext cx="127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6" name="Line"/>
            <p:cNvSpPr/>
            <p:nvPr/>
          </p:nvSpPr>
          <p:spPr>
            <a:xfrm>
              <a:off x="1460500" y="647173"/>
              <a:ext cx="444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7" name="Line"/>
            <p:cNvSpPr/>
            <p:nvPr/>
          </p:nvSpPr>
          <p:spPr>
            <a:xfrm>
              <a:off x="1695449" y="647173"/>
              <a:ext cx="381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8" name="Line"/>
            <p:cNvSpPr/>
            <p:nvPr/>
          </p:nvSpPr>
          <p:spPr>
            <a:xfrm>
              <a:off x="2082800" y="285223"/>
              <a:ext cx="228600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00" y="2445"/>
                    <a:pt x="6400" y="4891"/>
                    <a:pt x="9700" y="7540"/>
                  </a:cubicBezTo>
                  <a:cubicBezTo>
                    <a:pt x="13000" y="10189"/>
                    <a:pt x="16400" y="13042"/>
                    <a:pt x="18400" y="15419"/>
                  </a:cubicBezTo>
                  <a:cubicBezTo>
                    <a:pt x="20400" y="17796"/>
                    <a:pt x="21000" y="1969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9" name="Line"/>
            <p:cNvSpPr/>
            <p:nvPr/>
          </p:nvSpPr>
          <p:spPr>
            <a:xfrm>
              <a:off x="2127249" y="272523"/>
              <a:ext cx="152401" cy="412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800" y="1440"/>
                    <a:pt x="18000" y="2880"/>
                    <a:pt x="15000" y="5372"/>
                  </a:cubicBezTo>
                  <a:cubicBezTo>
                    <a:pt x="12000" y="7865"/>
                    <a:pt x="7800" y="11409"/>
                    <a:pt x="5100" y="14289"/>
                  </a:cubicBezTo>
                  <a:cubicBezTo>
                    <a:pt x="2400" y="17169"/>
                    <a:pt x="1200" y="1938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0" name="Line"/>
            <p:cNvSpPr/>
            <p:nvPr/>
          </p:nvSpPr>
          <p:spPr>
            <a:xfrm>
              <a:off x="2343150" y="534989"/>
              <a:ext cx="120650" cy="125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1" fill="norm" stroke="1" extrusionOk="0">
                  <a:moveTo>
                    <a:pt x="0" y="10440"/>
                  </a:moveTo>
                  <a:cubicBezTo>
                    <a:pt x="0" y="12240"/>
                    <a:pt x="0" y="14040"/>
                    <a:pt x="189" y="16380"/>
                  </a:cubicBezTo>
                  <a:cubicBezTo>
                    <a:pt x="379" y="18720"/>
                    <a:pt x="758" y="21600"/>
                    <a:pt x="1326" y="21240"/>
                  </a:cubicBezTo>
                  <a:cubicBezTo>
                    <a:pt x="1895" y="20880"/>
                    <a:pt x="2653" y="17280"/>
                    <a:pt x="3789" y="13680"/>
                  </a:cubicBezTo>
                  <a:cubicBezTo>
                    <a:pt x="4926" y="10080"/>
                    <a:pt x="6442" y="6480"/>
                    <a:pt x="7958" y="3960"/>
                  </a:cubicBezTo>
                  <a:cubicBezTo>
                    <a:pt x="9474" y="1440"/>
                    <a:pt x="10989" y="0"/>
                    <a:pt x="12695" y="0"/>
                  </a:cubicBezTo>
                  <a:cubicBezTo>
                    <a:pt x="14400" y="0"/>
                    <a:pt x="16295" y="1440"/>
                    <a:pt x="17811" y="5220"/>
                  </a:cubicBezTo>
                  <a:cubicBezTo>
                    <a:pt x="19326" y="9000"/>
                    <a:pt x="20463" y="15120"/>
                    <a:pt x="21600" y="212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1" name="Line"/>
            <p:cNvSpPr/>
            <p:nvPr/>
          </p:nvSpPr>
          <p:spPr>
            <a:xfrm>
              <a:off x="2514599" y="154189"/>
              <a:ext cx="140786" cy="599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323" fill="norm" stroke="1" extrusionOk="0">
                  <a:moveTo>
                    <a:pt x="0" y="1724"/>
                  </a:moveTo>
                  <a:cubicBezTo>
                    <a:pt x="0" y="1347"/>
                    <a:pt x="0" y="971"/>
                    <a:pt x="476" y="595"/>
                  </a:cubicBezTo>
                  <a:cubicBezTo>
                    <a:pt x="953" y="218"/>
                    <a:pt x="1906" y="-158"/>
                    <a:pt x="4765" y="68"/>
                  </a:cubicBezTo>
                  <a:cubicBezTo>
                    <a:pt x="7624" y="294"/>
                    <a:pt x="12388" y="1121"/>
                    <a:pt x="14453" y="2213"/>
                  </a:cubicBezTo>
                  <a:cubicBezTo>
                    <a:pt x="16518" y="3304"/>
                    <a:pt x="15882" y="4659"/>
                    <a:pt x="14294" y="5825"/>
                  </a:cubicBezTo>
                  <a:cubicBezTo>
                    <a:pt x="12706" y="6992"/>
                    <a:pt x="10165" y="7970"/>
                    <a:pt x="9053" y="8836"/>
                  </a:cubicBezTo>
                  <a:cubicBezTo>
                    <a:pt x="7941" y="9701"/>
                    <a:pt x="8259" y="10454"/>
                    <a:pt x="10165" y="11583"/>
                  </a:cubicBezTo>
                  <a:cubicBezTo>
                    <a:pt x="12071" y="12712"/>
                    <a:pt x="15565" y="14217"/>
                    <a:pt x="17947" y="15609"/>
                  </a:cubicBezTo>
                  <a:cubicBezTo>
                    <a:pt x="20329" y="17002"/>
                    <a:pt x="21600" y="18281"/>
                    <a:pt x="20965" y="19259"/>
                  </a:cubicBezTo>
                  <a:cubicBezTo>
                    <a:pt x="20329" y="20238"/>
                    <a:pt x="17788" y="20915"/>
                    <a:pt x="15247" y="21179"/>
                  </a:cubicBezTo>
                  <a:cubicBezTo>
                    <a:pt x="12706" y="21442"/>
                    <a:pt x="10165" y="21291"/>
                    <a:pt x="7624" y="211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2" name="Line"/>
            <p:cNvSpPr/>
            <p:nvPr/>
          </p:nvSpPr>
          <p:spPr>
            <a:xfrm>
              <a:off x="2939515" y="449774"/>
              <a:ext cx="267236" cy="140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047" fill="norm" stroke="1" extrusionOk="0">
                  <a:moveTo>
                    <a:pt x="1574" y="21047"/>
                  </a:moveTo>
                  <a:cubicBezTo>
                    <a:pt x="893" y="20094"/>
                    <a:pt x="213" y="19141"/>
                    <a:pt x="43" y="16918"/>
                  </a:cubicBezTo>
                  <a:cubicBezTo>
                    <a:pt x="-127" y="14694"/>
                    <a:pt x="213" y="11200"/>
                    <a:pt x="979" y="8182"/>
                  </a:cubicBezTo>
                  <a:cubicBezTo>
                    <a:pt x="1744" y="5165"/>
                    <a:pt x="2934" y="2623"/>
                    <a:pt x="3955" y="1194"/>
                  </a:cubicBezTo>
                  <a:cubicBezTo>
                    <a:pt x="4975" y="-235"/>
                    <a:pt x="5826" y="-553"/>
                    <a:pt x="7016" y="1194"/>
                  </a:cubicBezTo>
                  <a:cubicBezTo>
                    <a:pt x="8207" y="2941"/>
                    <a:pt x="9738" y="6753"/>
                    <a:pt x="11013" y="9771"/>
                  </a:cubicBezTo>
                  <a:cubicBezTo>
                    <a:pt x="12289" y="12788"/>
                    <a:pt x="13309" y="15012"/>
                    <a:pt x="14245" y="16123"/>
                  </a:cubicBezTo>
                  <a:cubicBezTo>
                    <a:pt x="15180" y="17235"/>
                    <a:pt x="16030" y="17235"/>
                    <a:pt x="16966" y="16282"/>
                  </a:cubicBezTo>
                  <a:cubicBezTo>
                    <a:pt x="17901" y="15329"/>
                    <a:pt x="18922" y="13423"/>
                    <a:pt x="19687" y="10723"/>
                  </a:cubicBezTo>
                  <a:cubicBezTo>
                    <a:pt x="20453" y="8023"/>
                    <a:pt x="20963" y="4529"/>
                    <a:pt x="21473" y="10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3" name="Line"/>
            <p:cNvSpPr/>
            <p:nvPr/>
          </p:nvSpPr>
          <p:spPr>
            <a:xfrm>
              <a:off x="2959100" y="247123"/>
              <a:ext cx="25400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4" name="Line"/>
            <p:cNvSpPr/>
            <p:nvPr/>
          </p:nvSpPr>
          <p:spPr>
            <a:xfrm>
              <a:off x="2965450" y="164573"/>
              <a:ext cx="127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5" name="Line"/>
            <p:cNvSpPr/>
            <p:nvPr/>
          </p:nvSpPr>
          <p:spPr>
            <a:xfrm>
              <a:off x="3060700" y="240773"/>
              <a:ext cx="63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6" name="Line"/>
            <p:cNvSpPr/>
            <p:nvPr/>
          </p:nvSpPr>
          <p:spPr>
            <a:xfrm>
              <a:off x="3067050" y="177273"/>
              <a:ext cx="190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7" name="Line"/>
            <p:cNvSpPr/>
            <p:nvPr/>
          </p:nvSpPr>
          <p:spPr>
            <a:xfrm>
              <a:off x="3089618" y="-1"/>
              <a:ext cx="138299" cy="38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323" fill="norm" stroke="1" extrusionOk="0">
                  <a:moveTo>
                    <a:pt x="16147" y="14212"/>
                  </a:moveTo>
                  <a:cubicBezTo>
                    <a:pt x="14838" y="13856"/>
                    <a:pt x="13528" y="13500"/>
                    <a:pt x="11238" y="13678"/>
                  </a:cubicBezTo>
                  <a:cubicBezTo>
                    <a:pt x="8947" y="13856"/>
                    <a:pt x="5674" y="14568"/>
                    <a:pt x="3547" y="15696"/>
                  </a:cubicBezTo>
                  <a:cubicBezTo>
                    <a:pt x="1419" y="16823"/>
                    <a:pt x="438" y="18366"/>
                    <a:pt x="110" y="19434"/>
                  </a:cubicBezTo>
                  <a:cubicBezTo>
                    <a:pt x="-217" y="20503"/>
                    <a:pt x="110" y="21096"/>
                    <a:pt x="2074" y="21274"/>
                  </a:cubicBezTo>
                  <a:cubicBezTo>
                    <a:pt x="4038" y="21452"/>
                    <a:pt x="7638" y="21215"/>
                    <a:pt x="10910" y="19494"/>
                  </a:cubicBezTo>
                  <a:cubicBezTo>
                    <a:pt x="14183" y="17773"/>
                    <a:pt x="17128" y="14568"/>
                    <a:pt x="18928" y="11423"/>
                  </a:cubicBezTo>
                  <a:cubicBezTo>
                    <a:pt x="20728" y="8278"/>
                    <a:pt x="21383" y="5193"/>
                    <a:pt x="21383" y="3175"/>
                  </a:cubicBezTo>
                  <a:cubicBezTo>
                    <a:pt x="21383" y="1157"/>
                    <a:pt x="20728" y="208"/>
                    <a:pt x="19747" y="30"/>
                  </a:cubicBezTo>
                  <a:cubicBezTo>
                    <a:pt x="18765" y="-148"/>
                    <a:pt x="17456" y="445"/>
                    <a:pt x="16474" y="2522"/>
                  </a:cubicBezTo>
                  <a:cubicBezTo>
                    <a:pt x="15492" y="4599"/>
                    <a:pt x="14838" y="8160"/>
                    <a:pt x="15328" y="10830"/>
                  </a:cubicBezTo>
                  <a:cubicBezTo>
                    <a:pt x="15819" y="13500"/>
                    <a:pt x="17456" y="15281"/>
                    <a:pt x="19092" y="170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8" name="Line"/>
            <p:cNvSpPr/>
            <p:nvPr/>
          </p:nvSpPr>
          <p:spPr>
            <a:xfrm>
              <a:off x="0" y="2065447"/>
              <a:ext cx="282328" cy="809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502" fill="norm" stroke="1" extrusionOk="0">
                  <a:moveTo>
                    <a:pt x="0" y="11247"/>
                  </a:moveTo>
                  <a:cubicBezTo>
                    <a:pt x="1773" y="10516"/>
                    <a:pt x="3546" y="9785"/>
                    <a:pt x="5561" y="8688"/>
                  </a:cubicBezTo>
                  <a:cubicBezTo>
                    <a:pt x="7576" y="7591"/>
                    <a:pt x="9833" y="6128"/>
                    <a:pt x="11203" y="4750"/>
                  </a:cubicBezTo>
                  <a:cubicBezTo>
                    <a:pt x="12573" y="3372"/>
                    <a:pt x="13057" y="2078"/>
                    <a:pt x="13299" y="1291"/>
                  </a:cubicBezTo>
                  <a:cubicBezTo>
                    <a:pt x="13540" y="503"/>
                    <a:pt x="13540" y="222"/>
                    <a:pt x="13137" y="82"/>
                  </a:cubicBezTo>
                  <a:cubicBezTo>
                    <a:pt x="12734" y="-59"/>
                    <a:pt x="11928" y="-59"/>
                    <a:pt x="11122" y="419"/>
                  </a:cubicBezTo>
                  <a:cubicBezTo>
                    <a:pt x="10316" y="897"/>
                    <a:pt x="9510" y="1853"/>
                    <a:pt x="8866" y="3232"/>
                  </a:cubicBezTo>
                  <a:cubicBezTo>
                    <a:pt x="8221" y="4610"/>
                    <a:pt x="7737" y="6410"/>
                    <a:pt x="7496" y="7872"/>
                  </a:cubicBezTo>
                  <a:cubicBezTo>
                    <a:pt x="7254" y="9335"/>
                    <a:pt x="7254" y="10460"/>
                    <a:pt x="7576" y="11163"/>
                  </a:cubicBezTo>
                  <a:cubicBezTo>
                    <a:pt x="7899" y="11866"/>
                    <a:pt x="8543" y="12147"/>
                    <a:pt x="9430" y="12316"/>
                  </a:cubicBezTo>
                  <a:cubicBezTo>
                    <a:pt x="10316" y="12485"/>
                    <a:pt x="11445" y="12541"/>
                    <a:pt x="12573" y="12372"/>
                  </a:cubicBezTo>
                  <a:cubicBezTo>
                    <a:pt x="13701" y="12203"/>
                    <a:pt x="14830" y="11810"/>
                    <a:pt x="15797" y="11135"/>
                  </a:cubicBezTo>
                  <a:cubicBezTo>
                    <a:pt x="16764" y="10460"/>
                    <a:pt x="17570" y="9503"/>
                    <a:pt x="17973" y="8885"/>
                  </a:cubicBezTo>
                  <a:cubicBezTo>
                    <a:pt x="18376" y="8266"/>
                    <a:pt x="18376" y="7985"/>
                    <a:pt x="18376" y="7985"/>
                  </a:cubicBezTo>
                  <a:cubicBezTo>
                    <a:pt x="18376" y="7985"/>
                    <a:pt x="18376" y="8266"/>
                    <a:pt x="18699" y="9250"/>
                  </a:cubicBezTo>
                  <a:cubicBezTo>
                    <a:pt x="19021" y="10235"/>
                    <a:pt x="19666" y="11922"/>
                    <a:pt x="20230" y="13750"/>
                  </a:cubicBezTo>
                  <a:cubicBezTo>
                    <a:pt x="20794" y="15578"/>
                    <a:pt x="21278" y="17547"/>
                    <a:pt x="21439" y="18757"/>
                  </a:cubicBezTo>
                  <a:cubicBezTo>
                    <a:pt x="21600" y="19966"/>
                    <a:pt x="21439" y="20416"/>
                    <a:pt x="21036" y="20753"/>
                  </a:cubicBezTo>
                  <a:cubicBezTo>
                    <a:pt x="20633" y="21091"/>
                    <a:pt x="19988" y="21316"/>
                    <a:pt x="19263" y="21428"/>
                  </a:cubicBezTo>
                  <a:cubicBezTo>
                    <a:pt x="18537" y="21541"/>
                    <a:pt x="17731" y="21541"/>
                    <a:pt x="16764" y="21316"/>
                  </a:cubicBezTo>
                  <a:cubicBezTo>
                    <a:pt x="15797" y="21091"/>
                    <a:pt x="14669" y="20641"/>
                    <a:pt x="13782" y="20050"/>
                  </a:cubicBezTo>
                  <a:cubicBezTo>
                    <a:pt x="12896" y="19460"/>
                    <a:pt x="12251" y="18728"/>
                    <a:pt x="12412" y="18110"/>
                  </a:cubicBezTo>
                  <a:cubicBezTo>
                    <a:pt x="12573" y="17491"/>
                    <a:pt x="13540" y="16985"/>
                    <a:pt x="14507" y="164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9" name="Line"/>
            <p:cNvSpPr/>
            <p:nvPr/>
          </p:nvSpPr>
          <p:spPr>
            <a:xfrm>
              <a:off x="349250" y="2368023"/>
              <a:ext cx="12700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0" name="Line"/>
            <p:cNvSpPr/>
            <p:nvPr/>
          </p:nvSpPr>
          <p:spPr>
            <a:xfrm>
              <a:off x="361949" y="2279123"/>
              <a:ext cx="190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1" name="Line"/>
            <p:cNvSpPr/>
            <p:nvPr/>
          </p:nvSpPr>
          <p:spPr>
            <a:xfrm>
              <a:off x="425450" y="2310873"/>
              <a:ext cx="133350" cy="224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7" fill="norm" stroke="1" extrusionOk="0">
                  <a:moveTo>
                    <a:pt x="0" y="0"/>
                  </a:moveTo>
                  <a:cubicBezTo>
                    <a:pt x="2057" y="4643"/>
                    <a:pt x="4114" y="9286"/>
                    <a:pt x="5314" y="12213"/>
                  </a:cubicBezTo>
                  <a:cubicBezTo>
                    <a:pt x="6514" y="15140"/>
                    <a:pt x="6857" y="16351"/>
                    <a:pt x="7200" y="17865"/>
                  </a:cubicBezTo>
                  <a:cubicBezTo>
                    <a:pt x="7543" y="19379"/>
                    <a:pt x="7886" y="21196"/>
                    <a:pt x="8400" y="21398"/>
                  </a:cubicBezTo>
                  <a:cubicBezTo>
                    <a:pt x="8914" y="21600"/>
                    <a:pt x="9600" y="20187"/>
                    <a:pt x="10971" y="17563"/>
                  </a:cubicBezTo>
                  <a:cubicBezTo>
                    <a:pt x="12343" y="14938"/>
                    <a:pt x="14400" y="11103"/>
                    <a:pt x="16286" y="8277"/>
                  </a:cubicBezTo>
                  <a:cubicBezTo>
                    <a:pt x="18171" y="5450"/>
                    <a:pt x="19886" y="3634"/>
                    <a:pt x="21600" y="18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2" name="Line"/>
            <p:cNvSpPr/>
            <p:nvPr/>
          </p:nvSpPr>
          <p:spPr>
            <a:xfrm>
              <a:off x="582982" y="2310889"/>
              <a:ext cx="286968" cy="213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160" fill="norm" stroke="1" extrusionOk="0">
                  <a:moveTo>
                    <a:pt x="568" y="8177"/>
                  </a:moveTo>
                  <a:cubicBezTo>
                    <a:pt x="1362" y="8177"/>
                    <a:pt x="2157" y="8177"/>
                    <a:pt x="2951" y="7443"/>
                  </a:cubicBezTo>
                  <a:cubicBezTo>
                    <a:pt x="3745" y="6709"/>
                    <a:pt x="4539" y="5241"/>
                    <a:pt x="5015" y="3983"/>
                  </a:cubicBezTo>
                  <a:cubicBezTo>
                    <a:pt x="5492" y="2725"/>
                    <a:pt x="5651" y="1676"/>
                    <a:pt x="5333" y="1152"/>
                  </a:cubicBezTo>
                  <a:cubicBezTo>
                    <a:pt x="5015" y="628"/>
                    <a:pt x="4221" y="628"/>
                    <a:pt x="3427" y="1676"/>
                  </a:cubicBezTo>
                  <a:cubicBezTo>
                    <a:pt x="2633" y="2725"/>
                    <a:pt x="1839" y="4822"/>
                    <a:pt x="1204" y="7758"/>
                  </a:cubicBezTo>
                  <a:cubicBezTo>
                    <a:pt x="568" y="10694"/>
                    <a:pt x="92" y="14469"/>
                    <a:pt x="12" y="16880"/>
                  </a:cubicBezTo>
                  <a:cubicBezTo>
                    <a:pt x="-67" y="19292"/>
                    <a:pt x="251" y="20340"/>
                    <a:pt x="965" y="20865"/>
                  </a:cubicBezTo>
                  <a:cubicBezTo>
                    <a:pt x="1680" y="21389"/>
                    <a:pt x="2792" y="21389"/>
                    <a:pt x="4539" y="19397"/>
                  </a:cubicBezTo>
                  <a:cubicBezTo>
                    <a:pt x="6286" y="17405"/>
                    <a:pt x="8668" y="13420"/>
                    <a:pt x="10098" y="10484"/>
                  </a:cubicBezTo>
                  <a:cubicBezTo>
                    <a:pt x="11527" y="7548"/>
                    <a:pt x="12004" y="5661"/>
                    <a:pt x="12004" y="5241"/>
                  </a:cubicBezTo>
                  <a:cubicBezTo>
                    <a:pt x="12004" y="4822"/>
                    <a:pt x="11527" y="5871"/>
                    <a:pt x="11130" y="7968"/>
                  </a:cubicBezTo>
                  <a:cubicBezTo>
                    <a:pt x="10733" y="10065"/>
                    <a:pt x="10415" y="13210"/>
                    <a:pt x="10257" y="15412"/>
                  </a:cubicBezTo>
                  <a:cubicBezTo>
                    <a:pt x="10098" y="17614"/>
                    <a:pt x="10098" y="18872"/>
                    <a:pt x="10257" y="18977"/>
                  </a:cubicBezTo>
                  <a:cubicBezTo>
                    <a:pt x="10415" y="19082"/>
                    <a:pt x="10733" y="18034"/>
                    <a:pt x="11289" y="15098"/>
                  </a:cubicBezTo>
                  <a:cubicBezTo>
                    <a:pt x="11845" y="12162"/>
                    <a:pt x="12639" y="7339"/>
                    <a:pt x="13274" y="4403"/>
                  </a:cubicBezTo>
                  <a:cubicBezTo>
                    <a:pt x="13909" y="1467"/>
                    <a:pt x="14386" y="418"/>
                    <a:pt x="15021" y="104"/>
                  </a:cubicBezTo>
                  <a:cubicBezTo>
                    <a:pt x="15657" y="-211"/>
                    <a:pt x="16451" y="208"/>
                    <a:pt x="17562" y="1152"/>
                  </a:cubicBezTo>
                  <a:cubicBezTo>
                    <a:pt x="18674" y="2096"/>
                    <a:pt x="20104" y="3564"/>
                    <a:pt x="20818" y="6919"/>
                  </a:cubicBezTo>
                  <a:cubicBezTo>
                    <a:pt x="21533" y="10274"/>
                    <a:pt x="21533" y="15517"/>
                    <a:pt x="21533" y="207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3" name="Line"/>
            <p:cNvSpPr/>
            <p:nvPr/>
          </p:nvSpPr>
          <p:spPr>
            <a:xfrm>
              <a:off x="1399343" y="2308523"/>
              <a:ext cx="156407" cy="190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164" fill="norm" stroke="1" extrusionOk="0">
                  <a:moveTo>
                    <a:pt x="14369" y="8713"/>
                  </a:moveTo>
                  <a:cubicBezTo>
                    <a:pt x="13505" y="5895"/>
                    <a:pt x="12641" y="3078"/>
                    <a:pt x="11489" y="1552"/>
                  </a:cubicBezTo>
                  <a:cubicBezTo>
                    <a:pt x="10337" y="26"/>
                    <a:pt x="8897" y="-209"/>
                    <a:pt x="7601" y="143"/>
                  </a:cubicBezTo>
                  <a:cubicBezTo>
                    <a:pt x="6305" y="495"/>
                    <a:pt x="5153" y="1434"/>
                    <a:pt x="3713" y="4604"/>
                  </a:cubicBezTo>
                  <a:cubicBezTo>
                    <a:pt x="2273" y="7774"/>
                    <a:pt x="545" y="13174"/>
                    <a:pt x="113" y="16343"/>
                  </a:cubicBezTo>
                  <a:cubicBezTo>
                    <a:pt x="-319" y="19513"/>
                    <a:pt x="545" y="20452"/>
                    <a:pt x="1697" y="20921"/>
                  </a:cubicBezTo>
                  <a:cubicBezTo>
                    <a:pt x="2849" y="21391"/>
                    <a:pt x="4289" y="21391"/>
                    <a:pt x="6449" y="18926"/>
                  </a:cubicBezTo>
                  <a:cubicBezTo>
                    <a:pt x="8609" y="16461"/>
                    <a:pt x="11489" y="11530"/>
                    <a:pt x="13073" y="8361"/>
                  </a:cubicBezTo>
                  <a:cubicBezTo>
                    <a:pt x="14657" y="5191"/>
                    <a:pt x="14945" y="3782"/>
                    <a:pt x="14945" y="3782"/>
                  </a:cubicBezTo>
                  <a:cubicBezTo>
                    <a:pt x="14945" y="3782"/>
                    <a:pt x="14657" y="5191"/>
                    <a:pt x="14513" y="7069"/>
                  </a:cubicBezTo>
                  <a:cubicBezTo>
                    <a:pt x="14369" y="8948"/>
                    <a:pt x="14369" y="11295"/>
                    <a:pt x="14657" y="13056"/>
                  </a:cubicBezTo>
                  <a:cubicBezTo>
                    <a:pt x="14945" y="14817"/>
                    <a:pt x="15521" y="15991"/>
                    <a:pt x="16529" y="16695"/>
                  </a:cubicBezTo>
                  <a:cubicBezTo>
                    <a:pt x="17537" y="17400"/>
                    <a:pt x="18977" y="17634"/>
                    <a:pt x="19841" y="17634"/>
                  </a:cubicBezTo>
                  <a:cubicBezTo>
                    <a:pt x="20705" y="17634"/>
                    <a:pt x="20993" y="17400"/>
                    <a:pt x="21281" y="17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4" name="Line"/>
            <p:cNvSpPr/>
            <p:nvPr/>
          </p:nvSpPr>
          <p:spPr>
            <a:xfrm>
              <a:off x="1594114" y="2286687"/>
              <a:ext cx="151773" cy="221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1106" fill="norm" stroke="1" extrusionOk="0">
                  <a:moveTo>
                    <a:pt x="4401" y="5940"/>
                  </a:moveTo>
                  <a:cubicBezTo>
                    <a:pt x="3218" y="6546"/>
                    <a:pt x="2034" y="7151"/>
                    <a:pt x="1295" y="9372"/>
                  </a:cubicBezTo>
                  <a:cubicBezTo>
                    <a:pt x="555" y="11592"/>
                    <a:pt x="259" y="15428"/>
                    <a:pt x="111" y="17850"/>
                  </a:cubicBezTo>
                  <a:cubicBezTo>
                    <a:pt x="-37" y="20273"/>
                    <a:pt x="-37" y="21282"/>
                    <a:pt x="111" y="21080"/>
                  </a:cubicBezTo>
                  <a:cubicBezTo>
                    <a:pt x="259" y="20878"/>
                    <a:pt x="555" y="19465"/>
                    <a:pt x="1442" y="16336"/>
                  </a:cubicBezTo>
                  <a:cubicBezTo>
                    <a:pt x="2330" y="13207"/>
                    <a:pt x="3810" y="8362"/>
                    <a:pt x="5585" y="5233"/>
                  </a:cubicBezTo>
                  <a:cubicBezTo>
                    <a:pt x="7360" y="2104"/>
                    <a:pt x="9431" y="691"/>
                    <a:pt x="11355" y="187"/>
                  </a:cubicBezTo>
                  <a:cubicBezTo>
                    <a:pt x="13278" y="-318"/>
                    <a:pt x="15053" y="86"/>
                    <a:pt x="16829" y="2811"/>
                  </a:cubicBezTo>
                  <a:cubicBezTo>
                    <a:pt x="18604" y="5536"/>
                    <a:pt x="20379" y="10583"/>
                    <a:pt x="20971" y="13611"/>
                  </a:cubicBezTo>
                  <a:cubicBezTo>
                    <a:pt x="21563" y="16639"/>
                    <a:pt x="20971" y="17648"/>
                    <a:pt x="20379" y="186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5" name="Line"/>
            <p:cNvSpPr/>
            <p:nvPr/>
          </p:nvSpPr>
          <p:spPr>
            <a:xfrm>
              <a:off x="2303173" y="2286919"/>
              <a:ext cx="154277" cy="163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141" fill="norm" stroke="1" extrusionOk="0">
                  <a:moveTo>
                    <a:pt x="259" y="10476"/>
                  </a:moveTo>
                  <a:cubicBezTo>
                    <a:pt x="1426" y="11297"/>
                    <a:pt x="2594" y="12117"/>
                    <a:pt x="4783" y="11707"/>
                  </a:cubicBezTo>
                  <a:cubicBezTo>
                    <a:pt x="6972" y="11297"/>
                    <a:pt x="10183" y="9656"/>
                    <a:pt x="12226" y="8289"/>
                  </a:cubicBezTo>
                  <a:cubicBezTo>
                    <a:pt x="14270" y="6922"/>
                    <a:pt x="15145" y="5828"/>
                    <a:pt x="15583" y="4461"/>
                  </a:cubicBezTo>
                  <a:cubicBezTo>
                    <a:pt x="16021" y="3094"/>
                    <a:pt x="16021" y="1454"/>
                    <a:pt x="15291" y="633"/>
                  </a:cubicBezTo>
                  <a:cubicBezTo>
                    <a:pt x="14561" y="-187"/>
                    <a:pt x="13102" y="-187"/>
                    <a:pt x="11059" y="497"/>
                  </a:cubicBezTo>
                  <a:cubicBezTo>
                    <a:pt x="9016" y="1180"/>
                    <a:pt x="6389" y="2547"/>
                    <a:pt x="4345" y="5281"/>
                  </a:cubicBezTo>
                  <a:cubicBezTo>
                    <a:pt x="2302" y="8016"/>
                    <a:pt x="843" y="12117"/>
                    <a:pt x="259" y="14851"/>
                  </a:cubicBezTo>
                  <a:cubicBezTo>
                    <a:pt x="-325" y="17585"/>
                    <a:pt x="-33" y="18952"/>
                    <a:pt x="2302" y="19909"/>
                  </a:cubicBezTo>
                  <a:cubicBezTo>
                    <a:pt x="4637" y="20866"/>
                    <a:pt x="9016" y="21413"/>
                    <a:pt x="12518" y="21003"/>
                  </a:cubicBezTo>
                  <a:cubicBezTo>
                    <a:pt x="16021" y="20593"/>
                    <a:pt x="18648" y="19226"/>
                    <a:pt x="21275" y="178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6" name="Line"/>
            <p:cNvSpPr/>
            <p:nvPr/>
          </p:nvSpPr>
          <p:spPr>
            <a:xfrm>
              <a:off x="2527300" y="2269862"/>
              <a:ext cx="95250" cy="201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2" fill="norm" stroke="1" extrusionOk="0">
                  <a:moveTo>
                    <a:pt x="18720" y="3647"/>
                  </a:moveTo>
                  <a:cubicBezTo>
                    <a:pt x="18240" y="2533"/>
                    <a:pt x="17760" y="1420"/>
                    <a:pt x="16320" y="752"/>
                  </a:cubicBezTo>
                  <a:cubicBezTo>
                    <a:pt x="14880" y="84"/>
                    <a:pt x="12480" y="-139"/>
                    <a:pt x="10320" y="84"/>
                  </a:cubicBezTo>
                  <a:cubicBezTo>
                    <a:pt x="8160" y="306"/>
                    <a:pt x="6240" y="974"/>
                    <a:pt x="4560" y="2422"/>
                  </a:cubicBezTo>
                  <a:cubicBezTo>
                    <a:pt x="2880" y="3869"/>
                    <a:pt x="1440" y="6096"/>
                    <a:pt x="1920" y="8100"/>
                  </a:cubicBezTo>
                  <a:cubicBezTo>
                    <a:pt x="2400" y="10104"/>
                    <a:pt x="4800" y="11886"/>
                    <a:pt x="7440" y="13110"/>
                  </a:cubicBezTo>
                  <a:cubicBezTo>
                    <a:pt x="10080" y="14335"/>
                    <a:pt x="12960" y="15003"/>
                    <a:pt x="15840" y="16228"/>
                  </a:cubicBezTo>
                  <a:cubicBezTo>
                    <a:pt x="18720" y="17453"/>
                    <a:pt x="21600" y="19234"/>
                    <a:pt x="21600" y="20236"/>
                  </a:cubicBezTo>
                  <a:cubicBezTo>
                    <a:pt x="21600" y="21238"/>
                    <a:pt x="18720" y="21461"/>
                    <a:pt x="14640" y="20904"/>
                  </a:cubicBezTo>
                  <a:cubicBezTo>
                    <a:pt x="10560" y="20348"/>
                    <a:pt x="5280" y="19012"/>
                    <a:pt x="0" y="176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7" name="Line"/>
            <p:cNvSpPr/>
            <p:nvPr/>
          </p:nvSpPr>
          <p:spPr>
            <a:xfrm>
              <a:off x="2754680" y="2101323"/>
              <a:ext cx="64721" cy="39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61" fill="norm" stroke="1" extrusionOk="0">
                  <a:moveTo>
                    <a:pt x="12944" y="0"/>
                  </a:moveTo>
                  <a:cubicBezTo>
                    <a:pt x="9460" y="2206"/>
                    <a:pt x="5976" y="4413"/>
                    <a:pt x="3537" y="7200"/>
                  </a:cubicBezTo>
                  <a:cubicBezTo>
                    <a:pt x="1099" y="9987"/>
                    <a:pt x="-295" y="13355"/>
                    <a:pt x="53" y="15852"/>
                  </a:cubicBezTo>
                  <a:cubicBezTo>
                    <a:pt x="402" y="18348"/>
                    <a:pt x="2492" y="19974"/>
                    <a:pt x="5279" y="20787"/>
                  </a:cubicBezTo>
                  <a:cubicBezTo>
                    <a:pt x="8066" y="21600"/>
                    <a:pt x="11550" y="21600"/>
                    <a:pt x="14337" y="21194"/>
                  </a:cubicBezTo>
                  <a:cubicBezTo>
                    <a:pt x="17124" y="20787"/>
                    <a:pt x="19215" y="19974"/>
                    <a:pt x="21305" y="191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8" name="Line"/>
            <p:cNvSpPr/>
            <p:nvPr/>
          </p:nvSpPr>
          <p:spPr>
            <a:xfrm>
              <a:off x="2739936" y="2228323"/>
              <a:ext cx="149314" cy="216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16" fill="norm" stroke="1" extrusionOk="0">
                  <a:moveTo>
                    <a:pt x="3207" y="13212"/>
                  </a:moveTo>
                  <a:cubicBezTo>
                    <a:pt x="1686" y="12792"/>
                    <a:pt x="165" y="12373"/>
                    <a:pt x="13" y="11849"/>
                  </a:cubicBezTo>
                  <a:cubicBezTo>
                    <a:pt x="-139" y="11324"/>
                    <a:pt x="1078" y="10695"/>
                    <a:pt x="3207" y="10276"/>
                  </a:cubicBezTo>
                  <a:cubicBezTo>
                    <a:pt x="5337" y="9856"/>
                    <a:pt x="8379" y="9647"/>
                    <a:pt x="11269" y="9856"/>
                  </a:cubicBezTo>
                  <a:cubicBezTo>
                    <a:pt x="14160" y="10066"/>
                    <a:pt x="16898" y="10695"/>
                    <a:pt x="18267" y="12163"/>
                  </a:cubicBezTo>
                  <a:cubicBezTo>
                    <a:pt x="19636" y="13631"/>
                    <a:pt x="19636" y="15938"/>
                    <a:pt x="19788" y="17825"/>
                  </a:cubicBezTo>
                  <a:cubicBezTo>
                    <a:pt x="19940" y="19713"/>
                    <a:pt x="20244" y="21181"/>
                    <a:pt x="20548" y="21390"/>
                  </a:cubicBezTo>
                  <a:cubicBezTo>
                    <a:pt x="20853" y="21600"/>
                    <a:pt x="21157" y="20551"/>
                    <a:pt x="21309" y="16777"/>
                  </a:cubicBezTo>
                  <a:cubicBezTo>
                    <a:pt x="21461" y="13002"/>
                    <a:pt x="21461" y="6501"/>
                    <a:pt x="2146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29" name="Line"/>
            <p:cNvSpPr/>
            <p:nvPr/>
          </p:nvSpPr>
          <p:spPr>
            <a:xfrm>
              <a:off x="2966091" y="2266423"/>
              <a:ext cx="189859" cy="192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600" fill="norm" stroke="1" extrusionOk="0">
                  <a:moveTo>
                    <a:pt x="647" y="0"/>
                  </a:moveTo>
                  <a:cubicBezTo>
                    <a:pt x="887" y="6409"/>
                    <a:pt x="1127" y="12818"/>
                    <a:pt x="1007" y="16615"/>
                  </a:cubicBezTo>
                  <a:cubicBezTo>
                    <a:pt x="887" y="20413"/>
                    <a:pt x="407" y="21600"/>
                    <a:pt x="167" y="21600"/>
                  </a:cubicBezTo>
                  <a:cubicBezTo>
                    <a:pt x="-73" y="21600"/>
                    <a:pt x="-73" y="20413"/>
                    <a:pt x="287" y="17921"/>
                  </a:cubicBezTo>
                  <a:cubicBezTo>
                    <a:pt x="647" y="15429"/>
                    <a:pt x="1367" y="11631"/>
                    <a:pt x="2087" y="9020"/>
                  </a:cubicBezTo>
                  <a:cubicBezTo>
                    <a:pt x="2807" y="6409"/>
                    <a:pt x="3527" y="4985"/>
                    <a:pt x="4367" y="3916"/>
                  </a:cubicBezTo>
                  <a:cubicBezTo>
                    <a:pt x="5207" y="2848"/>
                    <a:pt x="6167" y="2136"/>
                    <a:pt x="6887" y="2374"/>
                  </a:cubicBezTo>
                  <a:cubicBezTo>
                    <a:pt x="7607" y="2611"/>
                    <a:pt x="8087" y="3798"/>
                    <a:pt x="8327" y="5103"/>
                  </a:cubicBezTo>
                  <a:cubicBezTo>
                    <a:pt x="8567" y="6409"/>
                    <a:pt x="8567" y="7833"/>
                    <a:pt x="8567" y="9138"/>
                  </a:cubicBezTo>
                  <a:cubicBezTo>
                    <a:pt x="8567" y="10444"/>
                    <a:pt x="8567" y="11631"/>
                    <a:pt x="8927" y="11631"/>
                  </a:cubicBezTo>
                  <a:cubicBezTo>
                    <a:pt x="9287" y="11631"/>
                    <a:pt x="10007" y="10444"/>
                    <a:pt x="11327" y="8545"/>
                  </a:cubicBezTo>
                  <a:cubicBezTo>
                    <a:pt x="12647" y="6646"/>
                    <a:pt x="14567" y="4035"/>
                    <a:pt x="16127" y="2492"/>
                  </a:cubicBezTo>
                  <a:cubicBezTo>
                    <a:pt x="17687" y="949"/>
                    <a:pt x="18887" y="475"/>
                    <a:pt x="19607" y="831"/>
                  </a:cubicBezTo>
                  <a:cubicBezTo>
                    <a:pt x="20327" y="1187"/>
                    <a:pt x="20567" y="2374"/>
                    <a:pt x="20807" y="5341"/>
                  </a:cubicBezTo>
                  <a:cubicBezTo>
                    <a:pt x="21047" y="8308"/>
                    <a:pt x="21287" y="13055"/>
                    <a:pt x="21527" y="178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0" name="Line"/>
            <p:cNvSpPr/>
            <p:nvPr/>
          </p:nvSpPr>
          <p:spPr>
            <a:xfrm>
              <a:off x="3194844" y="1981921"/>
              <a:ext cx="373856" cy="43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323" fill="norm" stroke="1" extrusionOk="0">
                  <a:moveTo>
                    <a:pt x="5079" y="17219"/>
                  </a:moveTo>
                  <a:cubicBezTo>
                    <a:pt x="5079" y="16499"/>
                    <a:pt x="5079" y="15779"/>
                    <a:pt x="4774" y="15470"/>
                  </a:cubicBezTo>
                  <a:cubicBezTo>
                    <a:pt x="4469" y="15162"/>
                    <a:pt x="3859" y="15265"/>
                    <a:pt x="3127" y="15779"/>
                  </a:cubicBezTo>
                  <a:cubicBezTo>
                    <a:pt x="2395" y="16293"/>
                    <a:pt x="1540" y="17219"/>
                    <a:pt x="991" y="17939"/>
                  </a:cubicBezTo>
                  <a:cubicBezTo>
                    <a:pt x="442" y="18659"/>
                    <a:pt x="198" y="19173"/>
                    <a:pt x="76" y="19687"/>
                  </a:cubicBezTo>
                  <a:cubicBezTo>
                    <a:pt x="-46" y="20202"/>
                    <a:pt x="-46" y="20716"/>
                    <a:pt x="259" y="20973"/>
                  </a:cubicBezTo>
                  <a:cubicBezTo>
                    <a:pt x="564" y="21230"/>
                    <a:pt x="1174" y="21230"/>
                    <a:pt x="1968" y="20819"/>
                  </a:cubicBezTo>
                  <a:cubicBezTo>
                    <a:pt x="2761" y="20407"/>
                    <a:pt x="3737" y="19585"/>
                    <a:pt x="4469" y="18865"/>
                  </a:cubicBezTo>
                  <a:cubicBezTo>
                    <a:pt x="5201" y="18145"/>
                    <a:pt x="5690" y="17527"/>
                    <a:pt x="5812" y="17476"/>
                  </a:cubicBezTo>
                  <a:cubicBezTo>
                    <a:pt x="5934" y="17425"/>
                    <a:pt x="5690" y="17939"/>
                    <a:pt x="5507" y="18453"/>
                  </a:cubicBezTo>
                  <a:cubicBezTo>
                    <a:pt x="5323" y="18967"/>
                    <a:pt x="5201" y="19482"/>
                    <a:pt x="5262" y="19996"/>
                  </a:cubicBezTo>
                  <a:cubicBezTo>
                    <a:pt x="5323" y="20510"/>
                    <a:pt x="5568" y="21025"/>
                    <a:pt x="5995" y="21230"/>
                  </a:cubicBezTo>
                  <a:cubicBezTo>
                    <a:pt x="6422" y="21436"/>
                    <a:pt x="7032" y="21333"/>
                    <a:pt x="7825" y="20562"/>
                  </a:cubicBezTo>
                  <a:cubicBezTo>
                    <a:pt x="8618" y="19790"/>
                    <a:pt x="9595" y="18350"/>
                    <a:pt x="10754" y="16036"/>
                  </a:cubicBezTo>
                  <a:cubicBezTo>
                    <a:pt x="11913" y="13722"/>
                    <a:pt x="13256" y="10533"/>
                    <a:pt x="14232" y="8065"/>
                  </a:cubicBezTo>
                  <a:cubicBezTo>
                    <a:pt x="15208" y="5596"/>
                    <a:pt x="15818" y="3847"/>
                    <a:pt x="16185" y="2510"/>
                  </a:cubicBezTo>
                  <a:cubicBezTo>
                    <a:pt x="16551" y="1173"/>
                    <a:pt x="16673" y="247"/>
                    <a:pt x="16490" y="42"/>
                  </a:cubicBezTo>
                  <a:cubicBezTo>
                    <a:pt x="16307" y="-164"/>
                    <a:pt x="15818" y="350"/>
                    <a:pt x="15025" y="2305"/>
                  </a:cubicBezTo>
                  <a:cubicBezTo>
                    <a:pt x="14232" y="4259"/>
                    <a:pt x="13134" y="7653"/>
                    <a:pt x="12523" y="10482"/>
                  </a:cubicBezTo>
                  <a:cubicBezTo>
                    <a:pt x="11913" y="13310"/>
                    <a:pt x="11791" y="15573"/>
                    <a:pt x="11852" y="17013"/>
                  </a:cubicBezTo>
                  <a:cubicBezTo>
                    <a:pt x="11913" y="18453"/>
                    <a:pt x="12157" y="19070"/>
                    <a:pt x="12523" y="19533"/>
                  </a:cubicBezTo>
                  <a:cubicBezTo>
                    <a:pt x="12890" y="19996"/>
                    <a:pt x="13378" y="20305"/>
                    <a:pt x="13927" y="20356"/>
                  </a:cubicBezTo>
                  <a:cubicBezTo>
                    <a:pt x="14476" y="20407"/>
                    <a:pt x="15086" y="20202"/>
                    <a:pt x="16001" y="19379"/>
                  </a:cubicBezTo>
                  <a:cubicBezTo>
                    <a:pt x="16917" y="18556"/>
                    <a:pt x="18137" y="17116"/>
                    <a:pt x="18808" y="15985"/>
                  </a:cubicBezTo>
                  <a:cubicBezTo>
                    <a:pt x="19479" y="14853"/>
                    <a:pt x="19601" y="14030"/>
                    <a:pt x="19601" y="13362"/>
                  </a:cubicBezTo>
                  <a:cubicBezTo>
                    <a:pt x="19601" y="12693"/>
                    <a:pt x="19479" y="12179"/>
                    <a:pt x="19113" y="12025"/>
                  </a:cubicBezTo>
                  <a:cubicBezTo>
                    <a:pt x="18747" y="11870"/>
                    <a:pt x="18137" y="12076"/>
                    <a:pt x="17344" y="13207"/>
                  </a:cubicBezTo>
                  <a:cubicBezTo>
                    <a:pt x="16551" y="14339"/>
                    <a:pt x="15574" y="16396"/>
                    <a:pt x="15086" y="17682"/>
                  </a:cubicBezTo>
                  <a:cubicBezTo>
                    <a:pt x="14598" y="18967"/>
                    <a:pt x="14598" y="19482"/>
                    <a:pt x="15147" y="19945"/>
                  </a:cubicBezTo>
                  <a:cubicBezTo>
                    <a:pt x="15696" y="20407"/>
                    <a:pt x="16795" y="20819"/>
                    <a:pt x="17954" y="20716"/>
                  </a:cubicBezTo>
                  <a:cubicBezTo>
                    <a:pt x="19113" y="20613"/>
                    <a:pt x="20334" y="19996"/>
                    <a:pt x="21554" y="193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1" name="Line"/>
            <p:cNvSpPr/>
            <p:nvPr/>
          </p:nvSpPr>
          <p:spPr>
            <a:xfrm>
              <a:off x="3371850" y="2126723"/>
              <a:ext cx="19685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574" y="16200"/>
                    <a:pt x="11148" y="10800"/>
                    <a:pt x="14748" y="7200"/>
                  </a:cubicBezTo>
                  <a:cubicBezTo>
                    <a:pt x="18348" y="3600"/>
                    <a:pt x="19974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2" name="Line"/>
            <p:cNvSpPr/>
            <p:nvPr/>
          </p:nvSpPr>
          <p:spPr>
            <a:xfrm>
              <a:off x="84666" y="3305507"/>
              <a:ext cx="226485" cy="21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3" fill="norm" stroke="1" extrusionOk="0">
                  <a:moveTo>
                    <a:pt x="13121" y="7150"/>
                  </a:moveTo>
                  <a:cubicBezTo>
                    <a:pt x="13323" y="6101"/>
                    <a:pt x="13525" y="5053"/>
                    <a:pt x="12920" y="3585"/>
                  </a:cubicBezTo>
                  <a:cubicBezTo>
                    <a:pt x="12314" y="2117"/>
                    <a:pt x="10901" y="229"/>
                    <a:pt x="8882" y="20"/>
                  </a:cubicBezTo>
                  <a:cubicBezTo>
                    <a:pt x="6864" y="-190"/>
                    <a:pt x="4239" y="1278"/>
                    <a:pt x="2523" y="4319"/>
                  </a:cubicBezTo>
                  <a:cubicBezTo>
                    <a:pt x="807" y="7360"/>
                    <a:pt x="0" y="11973"/>
                    <a:pt x="0" y="15224"/>
                  </a:cubicBezTo>
                  <a:cubicBezTo>
                    <a:pt x="0" y="18474"/>
                    <a:pt x="807" y="20361"/>
                    <a:pt x="2624" y="20886"/>
                  </a:cubicBezTo>
                  <a:cubicBezTo>
                    <a:pt x="4441" y="21410"/>
                    <a:pt x="7267" y="20571"/>
                    <a:pt x="9286" y="17740"/>
                  </a:cubicBezTo>
                  <a:cubicBezTo>
                    <a:pt x="11305" y="14909"/>
                    <a:pt x="12516" y="10086"/>
                    <a:pt x="13121" y="7150"/>
                  </a:cubicBezTo>
                  <a:cubicBezTo>
                    <a:pt x="13727" y="4214"/>
                    <a:pt x="13727" y="3165"/>
                    <a:pt x="13727" y="3480"/>
                  </a:cubicBezTo>
                  <a:cubicBezTo>
                    <a:pt x="13727" y="3794"/>
                    <a:pt x="13727" y="5472"/>
                    <a:pt x="13929" y="7569"/>
                  </a:cubicBezTo>
                  <a:cubicBezTo>
                    <a:pt x="14131" y="9666"/>
                    <a:pt x="14535" y="12183"/>
                    <a:pt x="15847" y="13965"/>
                  </a:cubicBezTo>
                  <a:cubicBezTo>
                    <a:pt x="17159" y="15748"/>
                    <a:pt x="19379" y="16796"/>
                    <a:pt x="21600" y="178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3" name="Line"/>
            <p:cNvSpPr/>
            <p:nvPr/>
          </p:nvSpPr>
          <p:spPr>
            <a:xfrm>
              <a:off x="954217" y="3150597"/>
              <a:ext cx="150683" cy="335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502" fill="norm" stroke="1" extrusionOk="0">
                  <a:moveTo>
                    <a:pt x="21357" y="3570"/>
                  </a:moveTo>
                  <a:cubicBezTo>
                    <a:pt x="21357" y="2891"/>
                    <a:pt x="21357" y="2211"/>
                    <a:pt x="20907" y="1600"/>
                  </a:cubicBezTo>
                  <a:cubicBezTo>
                    <a:pt x="20457" y="989"/>
                    <a:pt x="19557" y="445"/>
                    <a:pt x="17607" y="174"/>
                  </a:cubicBezTo>
                  <a:cubicBezTo>
                    <a:pt x="15657" y="-98"/>
                    <a:pt x="12657" y="-98"/>
                    <a:pt x="10107" y="513"/>
                  </a:cubicBezTo>
                  <a:cubicBezTo>
                    <a:pt x="7557" y="1125"/>
                    <a:pt x="5457" y="2347"/>
                    <a:pt x="3657" y="4860"/>
                  </a:cubicBezTo>
                  <a:cubicBezTo>
                    <a:pt x="1857" y="7374"/>
                    <a:pt x="357" y="11177"/>
                    <a:pt x="57" y="13827"/>
                  </a:cubicBezTo>
                  <a:cubicBezTo>
                    <a:pt x="-243" y="16476"/>
                    <a:pt x="657" y="17970"/>
                    <a:pt x="2607" y="19057"/>
                  </a:cubicBezTo>
                  <a:cubicBezTo>
                    <a:pt x="4557" y="20144"/>
                    <a:pt x="7557" y="20823"/>
                    <a:pt x="10557" y="215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4" name="Line"/>
            <p:cNvSpPr/>
            <p:nvPr/>
          </p:nvSpPr>
          <p:spPr>
            <a:xfrm>
              <a:off x="1174749" y="3218923"/>
              <a:ext cx="6351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6400"/>
                    <a:pt x="0" y="12800"/>
                    <a:pt x="3600" y="16400"/>
                  </a:cubicBezTo>
                  <a:cubicBezTo>
                    <a:pt x="7200" y="20000"/>
                    <a:pt x="14400" y="2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5" name="Line"/>
            <p:cNvSpPr/>
            <p:nvPr/>
          </p:nvSpPr>
          <p:spPr>
            <a:xfrm>
              <a:off x="1225550" y="3339573"/>
              <a:ext cx="2095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00" y="18000"/>
                    <a:pt x="9600" y="14400"/>
                    <a:pt x="13200" y="10800"/>
                  </a:cubicBezTo>
                  <a:cubicBezTo>
                    <a:pt x="16800" y="7200"/>
                    <a:pt x="1920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6" name="Line"/>
            <p:cNvSpPr/>
            <p:nvPr/>
          </p:nvSpPr>
          <p:spPr>
            <a:xfrm>
              <a:off x="1600729" y="3199873"/>
              <a:ext cx="183621" cy="177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294" fill="norm" stroke="1" extrusionOk="0">
                  <a:moveTo>
                    <a:pt x="20557" y="0"/>
                  </a:moveTo>
                  <a:cubicBezTo>
                    <a:pt x="18593" y="5845"/>
                    <a:pt x="16629" y="11689"/>
                    <a:pt x="14543" y="15374"/>
                  </a:cubicBezTo>
                  <a:cubicBezTo>
                    <a:pt x="12457" y="19059"/>
                    <a:pt x="10248" y="20584"/>
                    <a:pt x="7916" y="21092"/>
                  </a:cubicBezTo>
                  <a:cubicBezTo>
                    <a:pt x="5584" y="21600"/>
                    <a:pt x="3129" y="21092"/>
                    <a:pt x="1657" y="20202"/>
                  </a:cubicBezTo>
                  <a:cubicBezTo>
                    <a:pt x="184" y="19313"/>
                    <a:pt x="-307" y="18042"/>
                    <a:pt x="184" y="16518"/>
                  </a:cubicBezTo>
                  <a:cubicBezTo>
                    <a:pt x="675" y="14993"/>
                    <a:pt x="2148" y="13214"/>
                    <a:pt x="3988" y="12706"/>
                  </a:cubicBezTo>
                  <a:cubicBezTo>
                    <a:pt x="5829" y="12198"/>
                    <a:pt x="8038" y="12960"/>
                    <a:pt x="10984" y="14358"/>
                  </a:cubicBezTo>
                  <a:cubicBezTo>
                    <a:pt x="13929" y="15755"/>
                    <a:pt x="17611" y="17788"/>
                    <a:pt x="21293" y="198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7" name="Line"/>
            <p:cNvSpPr/>
            <p:nvPr/>
          </p:nvSpPr>
          <p:spPr>
            <a:xfrm>
              <a:off x="1898650" y="3091923"/>
              <a:ext cx="92305" cy="319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480" fill="norm" stroke="1" extrusionOk="0">
                  <a:moveTo>
                    <a:pt x="0" y="0"/>
                  </a:moveTo>
                  <a:cubicBezTo>
                    <a:pt x="6873" y="3268"/>
                    <a:pt x="13745" y="6537"/>
                    <a:pt x="17427" y="9805"/>
                  </a:cubicBezTo>
                  <a:cubicBezTo>
                    <a:pt x="21109" y="13074"/>
                    <a:pt x="21600" y="16342"/>
                    <a:pt x="21355" y="18332"/>
                  </a:cubicBezTo>
                  <a:cubicBezTo>
                    <a:pt x="21109" y="20321"/>
                    <a:pt x="20127" y="21032"/>
                    <a:pt x="17182" y="21316"/>
                  </a:cubicBezTo>
                  <a:cubicBezTo>
                    <a:pt x="14236" y="21600"/>
                    <a:pt x="9327" y="21458"/>
                    <a:pt x="4418" y="213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8" name="Line"/>
            <p:cNvSpPr/>
            <p:nvPr/>
          </p:nvSpPr>
          <p:spPr>
            <a:xfrm>
              <a:off x="2422471" y="3146043"/>
              <a:ext cx="142929" cy="218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9" h="21277" fill="norm" stroke="1" extrusionOk="0">
                  <a:moveTo>
                    <a:pt x="21449" y="911"/>
                  </a:moveTo>
                  <a:cubicBezTo>
                    <a:pt x="20178" y="294"/>
                    <a:pt x="18908" y="-323"/>
                    <a:pt x="16049" y="191"/>
                  </a:cubicBezTo>
                  <a:cubicBezTo>
                    <a:pt x="13190" y="706"/>
                    <a:pt x="8743" y="2351"/>
                    <a:pt x="5408" y="4511"/>
                  </a:cubicBezTo>
                  <a:cubicBezTo>
                    <a:pt x="2073" y="6671"/>
                    <a:pt x="-151" y="9346"/>
                    <a:pt x="8" y="12226"/>
                  </a:cubicBezTo>
                  <a:cubicBezTo>
                    <a:pt x="167" y="15106"/>
                    <a:pt x="2708" y="18191"/>
                    <a:pt x="5884" y="19734"/>
                  </a:cubicBezTo>
                  <a:cubicBezTo>
                    <a:pt x="9061" y="21277"/>
                    <a:pt x="12873" y="21277"/>
                    <a:pt x="16684" y="212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39" name="Line"/>
            <p:cNvSpPr/>
            <p:nvPr/>
          </p:nvSpPr>
          <p:spPr>
            <a:xfrm>
              <a:off x="2730500" y="3142723"/>
              <a:ext cx="19050" cy="211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9" fill="norm" stroke="1" extrusionOk="0">
                  <a:moveTo>
                    <a:pt x="21600" y="0"/>
                  </a:moveTo>
                  <a:cubicBezTo>
                    <a:pt x="14400" y="6202"/>
                    <a:pt x="7200" y="12404"/>
                    <a:pt x="3600" y="16040"/>
                  </a:cubicBezTo>
                  <a:cubicBezTo>
                    <a:pt x="0" y="19675"/>
                    <a:pt x="0" y="20745"/>
                    <a:pt x="0" y="21172"/>
                  </a:cubicBezTo>
                  <a:cubicBezTo>
                    <a:pt x="0" y="21600"/>
                    <a:pt x="0" y="21386"/>
                    <a:pt x="0" y="211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0" name="Line"/>
            <p:cNvSpPr/>
            <p:nvPr/>
          </p:nvSpPr>
          <p:spPr>
            <a:xfrm>
              <a:off x="2641599" y="3159328"/>
              <a:ext cx="177801" cy="27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2314" y="12582"/>
                    <a:pt x="4629" y="4867"/>
                    <a:pt x="8229" y="1782"/>
                  </a:cubicBezTo>
                  <a:cubicBezTo>
                    <a:pt x="11829" y="-1304"/>
                    <a:pt x="16714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1" name="Line"/>
            <p:cNvSpPr/>
            <p:nvPr/>
          </p:nvSpPr>
          <p:spPr>
            <a:xfrm>
              <a:off x="2628900" y="3364973"/>
              <a:ext cx="1714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133" y="19800"/>
                    <a:pt x="12267" y="18000"/>
                    <a:pt x="15867" y="14400"/>
                  </a:cubicBezTo>
                  <a:cubicBezTo>
                    <a:pt x="19467" y="10800"/>
                    <a:pt x="20533" y="5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2" name="Line"/>
            <p:cNvSpPr/>
            <p:nvPr/>
          </p:nvSpPr>
          <p:spPr>
            <a:xfrm>
              <a:off x="3556000" y="3049084"/>
              <a:ext cx="88900" cy="385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fill="norm" stroke="1" extrusionOk="0">
                  <a:moveTo>
                    <a:pt x="21600" y="4136"/>
                  </a:moveTo>
                  <a:cubicBezTo>
                    <a:pt x="21086" y="3550"/>
                    <a:pt x="20571" y="2963"/>
                    <a:pt x="19800" y="2200"/>
                  </a:cubicBezTo>
                  <a:cubicBezTo>
                    <a:pt x="19029" y="1436"/>
                    <a:pt x="18000" y="497"/>
                    <a:pt x="16200" y="145"/>
                  </a:cubicBezTo>
                  <a:cubicBezTo>
                    <a:pt x="14400" y="-207"/>
                    <a:pt x="11829" y="28"/>
                    <a:pt x="9514" y="1436"/>
                  </a:cubicBezTo>
                  <a:cubicBezTo>
                    <a:pt x="7200" y="2845"/>
                    <a:pt x="5143" y="5428"/>
                    <a:pt x="4629" y="8128"/>
                  </a:cubicBezTo>
                  <a:cubicBezTo>
                    <a:pt x="4114" y="10828"/>
                    <a:pt x="5143" y="13645"/>
                    <a:pt x="5657" y="15347"/>
                  </a:cubicBezTo>
                  <a:cubicBezTo>
                    <a:pt x="6171" y="17050"/>
                    <a:pt x="6171" y="17636"/>
                    <a:pt x="6686" y="18341"/>
                  </a:cubicBezTo>
                  <a:cubicBezTo>
                    <a:pt x="7200" y="19045"/>
                    <a:pt x="8229" y="19867"/>
                    <a:pt x="7714" y="20454"/>
                  </a:cubicBezTo>
                  <a:cubicBezTo>
                    <a:pt x="7200" y="21041"/>
                    <a:pt x="5143" y="21393"/>
                    <a:pt x="3600" y="21393"/>
                  </a:cubicBezTo>
                  <a:cubicBezTo>
                    <a:pt x="2057" y="21393"/>
                    <a:pt x="1029" y="21041"/>
                    <a:pt x="0" y="206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3" name="Line"/>
            <p:cNvSpPr/>
            <p:nvPr/>
          </p:nvSpPr>
          <p:spPr>
            <a:xfrm>
              <a:off x="3498850" y="3314173"/>
              <a:ext cx="22860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0" y="18400"/>
                    <a:pt x="1200" y="15200"/>
                    <a:pt x="4300" y="12400"/>
                  </a:cubicBezTo>
                  <a:cubicBezTo>
                    <a:pt x="7400" y="9600"/>
                    <a:pt x="13000" y="7200"/>
                    <a:pt x="16300" y="5200"/>
                  </a:cubicBezTo>
                  <a:cubicBezTo>
                    <a:pt x="19600" y="3200"/>
                    <a:pt x="20600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4" name="Line"/>
            <p:cNvSpPr/>
            <p:nvPr/>
          </p:nvSpPr>
          <p:spPr>
            <a:xfrm>
              <a:off x="3655483" y="3218923"/>
              <a:ext cx="237067" cy="184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fill="norm" stroke="1" extrusionOk="0">
                  <a:moveTo>
                    <a:pt x="6557" y="10309"/>
                  </a:moveTo>
                  <a:cubicBezTo>
                    <a:pt x="5593" y="9818"/>
                    <a:pt x="4629" y="9327"/>
                    <a:pt x="3664" y="9205"/>
                  </a:cubicBezTo>
                  <a:cubicBezTo>
                    <a:pt x="2700" y="9082"/>
                    <a:pt x="1736" y="9327"/>
                    <a:pt x="1061" y="10800"/>
                  </a:cubicBezTo>
                  <a:cubicBezTo>
                    <a:pt x="386" y="12273"/>
                    <a:pt x="0" y="14973"/>
                    <a:pt x="0" y="16936"/>
                  </a:cubicBezTo>
                  <a:cubicBezTo>
                    <a:pt x="0" y="18900"/>
                    <a:pt x="386" y="20127"/>
                    <a:pt x="1157" y="20741"/>
                  </a:cubicBezTo>
                  <a:cubicBezTo>
                    <a:pt x="1929" y="21355"/>
                    <a:pt x="3086" y="21355"/>
                    <a:pt x="4146" y="20250"/>
                  </a:cubicBezTo>
                  <a:cubicBezTo>
                    <a:pt x="5207" y="19145"/>
                    <a:pt x="6171" y="16936"/>
                    <a:pt x="6654" y="15218"/>
                  </a:cubicBezTo>
                  <a:cubicBezTo>
                    <a:pt x="7136" y="13500"/>
                    <a:pt x="7136" y="12273"/>
                    <a:pt x="6654" y="10800"/>
                  </a:cubicBezTo>
                  <a:cubicBezTo>
                    <a:pt x="6171" y="9327"/>
                    <a:pt x="5207" y="7609"/>
                    <a:pt x="5304" y="6995"/>
                  </a:cubicBezTo>
                  <a:cubicBezTo>
                    <a:pt x="5400" y="6382"/>
                    <a:pt x="6557" y="6873"/>
                    <a:pt x="7811" y="8100"/>
                  </a:cubicBezTo>
                  <a:cubicBezTo>
                    <a:pt x="9064" y="9327"/>
                    <a:pt x="10414" y="11291"/>
                    <a:pt x="11282" y="13009"/>
                  </a:cubicBezTo>
                  <a:cubicBezTo>
                    <a:pt x="12150" y="14727"/>
                    <a:pt x="12536" y="16200"/>
                    <a:pt x="12632" y="17795"/>
                  </a:cubicBezTo>
                  <a:cubicBezTo>
                    <a:pt x="12729" y="19391"/>
                    <a:pt x="12536" y="21109"/>
                    <a:pt x="12343" y="21355"/>
                  </a:cubicBezTo>
                  <a:cubicBezTo>
                    <a:pt x="12150" y="21600"/>
                    <a:pt x="11957" y="20373"/>
                    <a:pt x="12343" y="17795"/>
                  </a:cubicBezTo>
                  <a:cubicBezTo>
                    <a:pt x="12729" y="15218"/>
                    <a:pt x="13693" y="11291"/>
                    <a:pt x="15332" y="8100"/>
                  </a:cubicBezTo>
                  <a:cubicBezTo>
                    <a:pt x="16971" y="4909"/>
                    <a:pt x="19286" y="245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5" name="Line"/>
            <p:cNvSpPr/>
            <p:nvPr/>
          </p:nvSpPr>
          <p:spPr>
            <a:xfrm>
              <a:off x="1377950" y="4052420"/>
              <a:ext cx="183154" cy="603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541" fill="norm" stroke="1" extrusionOk="0">
                  <a:moveTo>
                    <a:pt x="1490" y="6965"/>
                  </a:moveTo>
                  <a:cubicBezTo>
                    <a:pt x="993" y="9231"/>
                    <a:pt x="497" y="11496"/>
                    <a:pt x="248" y="13800"/>
                  </a:cubicBezTo>
                  <a:cubicBezTo>
                    <a:pt x="0" y="16103"/>
                    <a:pt x="0" y="18444"/>
                    <a:pt x="0" y="19804"/>
                  </a:cubicBezTo>
                  <a:cubicBezTo>
                    <a:pt x="0" y="21163"/>
                    <a:pt x="0" y="21541"/>
                    <a:pt x="0" y="21541"/>
                  </a:cubicBezTo>
                  <a:cubicBezTo>
                    <a:pt x="0" y="21541"/>
                    <a:pt x="0" y="21163"/>
                    <a:pt x="124" y="19540"/>
                  </a:cubicBezTo>
                  <a:cubicBezTo>
                    <a:pt x="248" y="17916"/>
                    <a:pt x="497" y="15046"/>
                    <a:pt x="993" y="12176"/>
                  </a:cubicBezTo>
                  <a:cubicBezTo>
                    <a:pt x="1490" y="9306"/>
                    <a:pt x="2234" y="6436"/>
                    <a:pt x="2979" y="4548"/>
                  </a:cubicBezTo>
                  <a:cubicBezTo>
                    <a:pt x="3724" y="2660"/>
                    <a:pt x="4469" y="1754"/>
                    <a:pt x="5214" y="1149"/>
                  </a:cubicBezTo>
                  <a:cubicBezTo>
                    <a:pt x="5959" y="545"/>
                    <a:pt x="6703" y="243"/>
                    <a:pt x="7697" y="92"/>
                  </a:cubicBezTo>
                  <a:cubicBezTo>
                    <a:pt x="8690" y="-59"/>
                    <a:pt x="9931" y="-59"/>
                    <a:pt x="11793" y="356"/>
                  </a:cubicBezTo>
                  <a:cubicBezTo>
                    <a:pt x="13655" y="772"/>
                    <a:pt x="16138" y="1603"/>
                    <a:pt x="18124" y="2660"/>
                  </a:cubicBezTo>
                  <a:cubicBezTo>
                    <a:pt x="20110" y="3717"/>
                    <a:pt x="21600" y="5001"/>
                    <a:pt x="21476" y="6210"/>
                  </a:cubicBezTo>
                  <a:cubicBezTo>
                    <a:pt x="21352" y="7418"/>
                    <a:pt x="19614" y="8551"/>
                    <a:pt x="16634" y="9382"/>
                  </a:cubicBezTo>
                  <a:cubicBezTo>
                    <a:pt x="13655" y="10212"/>
                    <a:pt x="9434" y="10741"/>
                    <a:pt x="6703" y="10930"/>
                  </a:cubicBezTo>
                  <a:cubicBezTo>
                    <a:pt x="3972" y="11119"/>
                    <a:pt x="2731" y="10968"/>
                    <a:pt x="1490" y="108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6" name="Line"/>
            <p:cNvSpPr/>
            <p:nvPr/>
          </p:nvSpPr>
          <p:spPr>
            <a:xfrm>
              <a:off x="1562100" y="4393673"/>
              <a:ext cx="196850" cy="223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7" fill="norm" stroke="1" extrusionOk="0">
                  <a:moveTo>
                    <a:pt x="0" y="1817"/>
                  </a:moveTo>
                  <a:cubicBezTo>
                    <a:pt x="1161" y="1009"/>
                    <a:pt x="2323" y="202"/>
                    <a:pt x="4645" y="707"/>
                  </a:cubicBezTo>
                  <a:cubicBezTo>
                    <a:pt x="6968" y="1211"/>
                    <a:pt x="10452" y="3028"/>
                    <a:pt x="12542" y="5652"/>
                  </a:cubicBezTo>
                  <a:cubicBezTo>
                    <a:pt x="14632" y="8277"/>
                    <a:pt x="15329" y="11708"/>
                    <a:pt x="14748" y="14535"/>
                  </a:cubicBezTo>
                  <a:cubicBezTo>
                    <a:pt x="14168" y="17361"/>
                    <a:pt x="12310" y="19581"/>
                    <a:pt x="10800" y="20591"/>
                  </a:cubicBezTo>
                  <a:cubicBezTo>
                    <a:pt x="9290" y="21600"/>
                    <a:pt x="8129" y="21398"/>
                    <a:pt x="7432" y="20793"/>
                  </a:cubicBezTo>
                  <a:cubicBezTo>
                    <a:pt x="6735" y="20187"/>
                    <a:pt x="6503" y="19178"/>
                    <a:pt x="7548" y="16250"/>
                  </a:cubicBezTo>
                  <a:cubicBezTo>
                    <a:pt x="8594" y="13323"/>
                    <a:pt x="10916" y="8479"/>
                    <a:pt x="13471" y="5450"/>
                  </a:cubicBezTo>
                  <a:cubicBezTo>
                    <a:pt x="16026" y="2422"/>
                    <a:pt x="18813" y="121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7" name="Line"/>
            <p:cNvSpPr/>
            <p:nvPr/>
          </p:nvSpPr>
          <p:spPr>
            <a:xfrm>
              <a:off x="2093066" y="4083615"/>
              <a:ext cx="192935" cy="608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5" h="21561" fill="norm" stroke="1" extrusionOk="0">
                  <a:moveTo>
                    <a:pt x="20945" y="411"/>
                  </a:moveTo>
                  <a:cubicBezTo>
                    <a:pt x="19796" y="261"/>
                    <a:pt x="18647" y="111"/>
                    <a:pt x="17498" y="36"/>
                  </a:cubicBezTo>
                  <a:cubicBezTo>
                    <a:pt x="16349" y="-39"/>
                    <a:pt x="15200" y="-39"/>
                    <a:pt x="13592" y="449"/>
                  </a:cubicBezTo>
                  <a:cubicBezTo>
                    <a:pt x="11983" y="936"/>
                    <a:pt x="9915" y="1911"/>
                    <a:pt x="7617" y="3599"/>
                  </a:cubicBezTo>
                  <a:cubicBezTo>
                    <a:pt x="5319" y="5286"/>
                    <a:pt x="2792" y="7686"/>
                    <a:pt x="1298" y="10049"/>
                  </a:cubicBezTo>
                  <a:cubicBezTo>
                    <a:pt x="-195" y="12411"/>
                    <a:pt x="-655" y="14736"/>
                    <a:pt x="1298" y="16649"/>
                  </a:cubicBezTo>
                  <a:cubicBezTo>
                    <a:pt x="3251" y="18561"/>
                    <a:pt x="7617" y="20061"/>
                    <a:pt x="11983" y="215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8" name="Line"/>
            <p:cNvSpPr/>
            <p:nvPr/>
          </p:nvSpPr>
          <p:spPr>
            <a:xfrm>
              <a:off x="2365622" y="4256338"/>
              <a:ext cx="250578" cy="360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406" fill="norm" stroke="1" extrusionOk="0">
                  <a:moveTo>
                    <a:pt x="12231" y="1744"/>
                  </a:moveTo>
                  <a:cubicBezTo>
                    <a:pt x="11323" y="1493"/>
                    <a:pt x="10416" y="1241"/>
                    <a:pt x="9599" y="1304"/>
                  </a:cubicBezTo>
                  <a:cubicBezTo>
                    <a:pt x="8782" y="1367"/>
                    <a:pt x="8056" y="1744"/>
                    <a:pt x="6695" y="3125"/>
                  </a:cubicBezTo>
                  <a:cubicBezTo>
                    <a:pt x="5333" y="4507"/>
                    <a:pt x="3337" y="6893"/>
                    <a:pt x="2066" y="9655"/>
                  </a:cubicBezTo>
                  <a:cubicBezTo>
                    <a:pt x="796" y="12418"/>
                    <a:pt x="251" y="15558"/>
                    <a:pt x="70" y="17441"/>
                  </a:cubicBezTo>
                  <a:cubicBezTo>
                    <a:pt x="-112" y="19325"/>
                    <a:pt x="70" y="19953"/>
                    <a:pt x="523" y="20455"/>
                  </a:cubicBezTo>
                  <a:cubicBezTo>
                    <a:pt x="977" y="20958"/>
                    <a:pt x="1703" y="21334"/>
                    <a:pt x="3246" y="21397"/>
                  </a:cubicBezTo>
                  <a:cubicBezTo>
                    <a:pt x="4789" y="21460"/>
                    <a:pt x="7149" y="21209"/>
                    <a:pt x="9508" y="20016"/>
                  </a:cubicBezTo>
                  <a:cubicBezTo>
                    <a:pt x="11868" y="18823"/>
                    <a:pt x="14227" y="16688"/>
                    <a:pt x="15770" y="14427"/>
                  </a:cubicBezTo>
                  <a:cubicBezTo>
                    <a:pt x="17313" y="12167"/>
                    <a:pt x="18039" y="9781"/>
                    <a:pt x="18221" y="7646"/>
                  </a:cubicBezTo>
                  <a:cubicBezTo>
                    <a:pt x="18402" y="5511"/>
                    <a:pt x="18039" y="3627"/>
                    <a:pt x="16950" y="2309"/>
                  </a:cubicBezTo>
                  <a:cubicBezTo>
                    <a:pt x="15861" y="990"/>
                    <a:pt x="14046" y="237"/>
                    <a:pt x="11959" y="48"/>
                  </a:cubicBezTo>
                  <a:cubicBezTo>
                    <a:pt x="9871" y="-140"/>
                    <a:pt x="7512" y="237"/>
                    <a:pt x="5696" y="990"/>
                  </a:cubicBezTo>
                  <a:cubicBezTo>
                    <a:pt x="3881" y="1744"/>
                    <a:pt x="2611" y="2874"/>
                    <a:pt x="1975" y="3879"/>
                  </a:cubicBezTo>
                  <a:cubicBezTo>
                    <a:pt x="1340" y="4883"/>
                    <a:pt x="1340" y="5762"/>
                    <a:pt x="1703" y="6453"/>
                  </a:cubicBezTo>
                  <a:cubicBezTo>
                    <a:pt x="2066" y="7144"/>
                    <a:pt x="2792" y="7646"/>
                    <a:pt x="4880" y="8023"/>
                  </a:cubicBezTo>
                  <a:cubicBezTo>
                    <a:pt x="6967" y="8400"/>
                    <a:pt x="10416" y="8651"/>
                    <a:pt x="13411" y="8400"/>
                  </a:cubicBezTo>
                  <a:cubicBezTo>
                    <a:pt x="16406" y="8148"/>
                    <a:pt x="18947" y="7395"/>
                    <a:pt x="21488" y="66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49" name="Line"/>
            <p:cNvSpPr/>
            <p:nvPr/>
          </p:nvSpPr>
          <p:spPr>
            <a:xfrm>
              <a:off x="2942166" y="4347020"/>
              <a:ext cx="213785" cy="27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6" fill="norm" stroke="1" extrusionOk="0">
                  <a:moveTo>
                    <a:pt x="19034" y="2666"/>
                  </a:moveTo>
                  <a:cubicBezTo>
                    <a:pt x="18606" y="1835"/>
                    <a:pt x="18178" y="1004"/>
                    <a:pt x="17430" y="506"/>
                  </a:cubicBezTo>
                  <a:cubicBezTo>
                    <a:pt x="16681" y="7"/>
                    <a:pt x="15612" y="-159"/>
                    <a:pt x="14115" y="173"/>
                  </a:cubicBezTo>
                  <a:cubicBezTo>
                    <a:pt x="12618" y="506"/>
                    <a:pt x="10693" y="1336"/>
                    <a:pt x="8341" y="3164"/>
                  </a:cubicBezTo>
                  <a:cubicBezTo>
                    <a:pt x="5988" y="4992"/>
                    <a:pt x="3208" y="7816"/>
                    <a:pt x="1711" y="10309"/>
                  </a:cubicBezTo>
                  <a:cubicBezTo>
                    <a:pt x="214" y="12801"/>
                    <a:pt x="0" y="14961"/>
                    <a:pt x="0" y="16539"/>
                  </a:cubicBezTo>
                  <a:cubicBezTo>
                    <a:pt x="0" y="18118"/>
                    <a:pt x="214" y="19115"/>
                    <a:pt x="1818" y="19946"/>
                  </a:cubicBezTo>
                  <a:cubicBezTo>
                    <a:pt x="3422" y="20776"/>
                    <a:pt x="6416" y="21441"/>
                    <a:pt x="9945" y="21109"/>
                  </a:cubicBezTo>
                  <a:cubicBezTo>
                    <a:pt x="13473" y="20776"/>
                    <a:pt x="17537" y="19447"/>
                    <a:pt x="21600" y="181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0" name="Line"/>
            <p:cNvSpPr/>
            <p:nvPr/>
          </p:nvSpPr>
          <p:spPr>
            <a:xfrm>
              <a:off x="2952750" y="4463523"/>
              <a:ext cx="2032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50" y="18720"/>
                    <a:pt x="11700" y="15840"/>
                    <a:pt x="15300" y="12240"/>
                  </a:cubicBezTo>
                  <a:cubicBezTo>
                    <a:pt x="18900" y="8640"/>
                    <a:pt x="20250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1" name="Line"/>
            <p:cNvSpPr/>
            <p:nvPr/>
          </p:nvSpPr>
          <p:spPr>
            <a:xfrm>
              <a:off x="3536950" y="4275038"/>
              <a:ext cx="146050" cy="317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3" fill="norm" stroke="1" extrusionOk="0">
                  <a:moveTo>
                    <a:pt x="21600" y="1984"/>
                  </a:moveTo>
                  <a:cubicBezTo>
                    <a:pt x="20974" y="1278"/>
                    <a:pt x="20348" y="572"/>
                    <a:pt x="19252" y="219"/>
                  </a:cubicBezTo>
                  <a:cubicBezTo>
                    <a:pt x="18157" y="-134"/>
                    <a:pt x="16591" y="-134"/>
                    <a:pt x="13930" y="784"/>
                  </a:cubicBezTo>
                  <a:cubicBezTo>
                    <a:pt x="11270" y="1701"/>
                    <a:pt x="7513" y="3537"/>
                    <a:pt x="4696" y="6431"/>
                  </a:cubicBezTo>
                  <a:cubicBezTo>
                    <a:pt x="1878" y="9325"/>
                    <a:pt x="0" y="13278"/>
                    <a:pt x="0" y="16031"/>
                  </a:cubicBezTo>
                  <a:cubicBezTo>
                    <a:pt x="0" y="18784"/>
                    <a:pt x="1878" y="20337"/>
                    <a:pt x="5478" y="20901"/>
                  </a:cubicBezTo>
                  <a:cubicBezTo>
                    <a:pt x="9078" y="21466"/>
                    <a:pt x="14400" y="21042"/>
                    <a:pt x="19722" y="206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2" name="Line"/>
            <p:cNvSpPr/>
            <p:nvPr/>
          </p:nvSpPr>
          <p:spPr>
            <a:xfrm>
              <a:off x="3775997" y="4303032"/>
              <a:ext cx="122904" cy="24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308" fill="norm" stroke="1" extrusionOk="0">
                  <a:moveTo>
                    <a:pt x="12471" y="1282"/>
                  </a:moveTo>
                  <a:cubicBezTo>
                    <a:pt x="11372" y="530"/>
                    <a:pt x="10274" y="-221"/>
                    <a:pt x="9725" y="61"/>
                  </a:cubicBezTo>
                  <a:cubicBezTo>
                    <a:pt x="9176" y="342"/>
                    <a:pt x="9176" y="1657"/>
                    <a:pt x="8443" y="4099"/>
                  </a:cubicBezTo>
                  <a:cubicBezTo>
                    <a:pt x="7711" y="6541"/>
                    <a:pt x="6247" y="10109"/>
                    <a:pt x="4782" y="12645"/>
                  </a:cubicBezTo>
                  <a:cubicBezTo>
                    <a:pt x="3318" y="15181"/>
                    <a:pt x="1854" y="16683"/>
                    <a:pt x="938" y="17904"/>
                  </a:cubicBezTo>
                  <a:cubicBezTo>
                    <a:pt x="23" y="19125"/>
                    <a:pt x="-343" y="20064"/>
                    <a:pt x="389" y="20628"/>
                  </a:cubicBezTo>
                  <a:cubicBezTo>
                    <a:pt x="1121" y="21191"/>
                    <a:pt x="2952" y="21379"/>
                    <a:pt x="6613" y="21285"/>
                  </a:cubicBezTo>
                  <a:cubicBezTo>
                    <a:pt x="10274" y="21191"/>
                    <a:pt x="15765" y="20816"/>
                    <a:pt x="21257" y="204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3" name="Line"/>
            <p:cNvSpPr/>
            <p:nvPr/>
          </p:nvSpPr>
          <p:spPr>
            <a:xfrm>
              <a:off x="3975100" y="4514323"/>
              <a:ext cx="3175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160" y="5538"/>
                    <a:pt x="18720" y="11077"/>
                    <a:pt x="15120" y="14677"/>
                  </a:cubicBezTo>
                  <a:cubicBezTo>
                    <a:pt x="11520" y="18277"/>
                    <a:pt x="5760" y="1993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4" name="Line"/>
            <p:cNvSpPr/>
            <p:nvPr/>
          </p:nvSpPr>
          <p:spPr>
            <a:xfrm>
              <a:off x="4283662" y="4304773"/>
              <a:ext cx="212138" cy="281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408" fill="norm" stroke="1" extrusionOk="0">
                  <a:moveTo>
                    <a:pt x="2186" y="0"/>
                  </a:moveTo>
                  <a:cubicBezTo>
                    <a:pt x="1331" y="4513"/>
                    <a:pt x="476" y="9027"/>
                    <a:pt x="155" y="12170"/>
                  </a:cubicBezTo>
                  <a:cubicBezTo>
                    <a:pt x="-166" y="15313"/>
                    <a:pt x="48" y="17087"/>
                    <a:pt x="476" y="18376"/>
                  </a:cubicBezTo>
                  <a:cubicBezTo>
                    <a:pt x="903" y="19666"/>
                    <a:pt x="1545" y="20472"/>
                    <a:pt x="2935" y="20955"/>
                  </a:cubicBezTo>
                  <a:cubicBezTo>
                    <a:pt x="4325" y="21439"/>
                    <a:pt x="6464" y="21600"/>
                    <a:pt x="8923" y="21116"/>
                  </a:cubicBezTo>
                  <a:cubicBezTo>
                    <a:pt x="11383" y="20633"/>
                    <a:pt x="14163" y="19504"/>
                    <a:pt x="16194" y="17812"/>
                  </a:cubicBezTo>
                  <a:cubicBezTo>
                    <a:pt x="18226" y="16119"/>
                    <a:pt x="19509" y="13863"/>
                    <a:pt x="20151" y="11928"/>
                  </a:cubicBezTo>
                  <a:cubicBezTo>
                    <a:pt x="20792" y="9994"/>
                    <a:pt x="20792" y="8382"/>
                    <a:pt x="20258" y="7012"/>
                  </a:cubicBezTo>
                  <a:cubicBezTo>
                    <a:pt x="19723" y="5642"/>
                    <a:pt x="18654" y="4513"/>
                    <a:pt x="18761" y="3869"/>
                  </a:cubicBezTo>
                  <a:cubicBezTo>
                    <a:pt x="18868" y="3224"/>
                    <a:pt x="20151" y="3063"/>
                    <a:pt x="21434" y="29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5" name="Line"/>
            <p:cNvSpPr/>
            <p:nvPr/>
          </p:nvSpPr>
          <p:spPr>
            <a:xfrm>
              <a:off x="4559299" y="4260323"/>
              <a:ext cx="70371" cy="361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21544" fill="norm" stroke="1" extrusionOk="0">
                  <a:moveTo>
                    <a:pt x="0" y="0"/>
                  </a:moveTo>
                  <a:cubicBezTo>
                    <a:pt x="6353" y="2526"/>
                    <a:pt x="12706" y="5053"/>
                    <a:pt x="16518" y="7832"/>
                  </a:cubicBezTo>
                  <a:cubicBezTo>
                    <a:pt x="20329" y="10611"/>
                    <a:pt x="21600" y="13642"/>
                    <a:pt x="20965" y="15789"/>
                  </a:cubicBezTo>
                  <a:cubicBezTo>
                    <a:pt x="20329" y="17937"/>
                    <a:pt x="17788" y="19200"/>
                    <a:pt x="15565" y="20084"/>
                  </a:cubicBezTo>
                  <a:cubicBezTo>
                    <a:pt x="13341" y="20968"/>
                    <a:pt x="11435" y="21474"/>
                    <a:pt x="9212" y="21537"/>
                  </a:cubicBezTo>
                  <a:cubicBezTo>
                    <a:pt x="6988" y="21600"/>
                    <a:pt x="4447" y="21221"/>
                    <a:pt x="1906" y="208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6" name="Line"/>
            <p:cNvSpPr/>
            <p:nvPr/>
          </p:nvSpPr>
          <p:spPr>
            <a:xfrm>
              <a:off x="4743449" y="4209523"/>
              <a:ext cx="116418" cy="4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105" y="1612"/>
                    <a:pt x="10211" y="3224"/>
                    <a:pt x="14335" y="5534"/>
                  </a:cubicBezTo>
                  <a:cubicBezTo>
                    <a:pt x="18458" y="7845"/>
                    <a:pt x="21600" y="10854"/>
                    <a:pt x="21600" y="13433"/>
                  </a:cubicBezTo>
                  <a:cubicBezTo>
                    <a:pt x="21600" y="16012"/>
                    <a:pt x="18458" y="18161"/>
                    <a:pt x="15120" y="19451"/>
                  </a:cubicBezTo>
                  <a:cubicBezTo>
                    <a:pt x="11782" y="20740"/>
                    <a:pt x="8247" y="21170"/>
                    <a:pt x="471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7" name="Line"/>
            <p:cNvSpPr/>
            <p:nvPr/>
          </p:nvSpPr>
          <p:spPr>
            <a:xfrm>
              <a:off x="5346700" y="4266673"/>
              <a:ext cx="313267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11" y="1229"/>
                    <a:pt x="6422" y="2459"/>
                    <a:pt x="9778" y="4127"/>
                  </a:cubicBezTo>
                  <a:cubicBezTo>
                    <a:pt x="13135" y="5795"/>
                    <a:pt x="16638" y="7902"/>
                    <a:pt x="18754" y="9132"/>
                  </a:cubicBezTo>
                  <a:cubicBezTo>
                    <a:pt x="20870" y="10361"/>
                    <a:pt x="21600" y="10712"/>
                    <a:pt x="21600" y="11151"/>
                  </a:cubicBezTo>
                  <a:cubicBezTo>
                    <a:pt x="21600" y="11590"/>
                    <a:pt x="20870" y="12117"/>
                    <a:pt x="19411" y="12907"/>
                  </a:cubicBezTo>
                  <a:cubicBezTo>
                    <a:pt x="17951" y="13698"/>
                    <a:pt x="15762" y="14751"/>
                    <a:pt x="12989" y="15893"/>
                  </a:cubicBezTo>
                  <a:cubicBezTo>
                    <a:pt x="10216" y="17034"/>
                    <a:pt x="6859" y="18263"/>
                    <a:pt x="4962" y="19229"/>
                  </a:cubicBezTo>
                  <a:cubicBezTo>
                    <a:pt x="3065" y="20195"/>
                    <a:pt x="2627" y="20898"/>
                    <a:pt x="218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8" name="Line"/>
            <p:cNvSpPr/>
            <p:nvPr/>
          </p:nvSpPr>
          <p:spPr>
            <a:xfrm>
              <a:off x="5384800" y="4520673"/>
              <a:ext cx="2857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80" y="3032"/>
                    <a:pt x="14560" y="6063"/>
                    <a:pt x="10960" y="9663"/>
                  </a:cubicBezTo>
                  <a:cubicBezTo>
                    <a:pt x="7360" y="13263"/>
                    <a:pt x="3680" y="1743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59" name="Line"/>
            <p:cNvSpPr/>
            <p:nvPr/>
          </p:nvSpPr>
          <p:spPr>
            <a:xfrm>
              <a:off x="6198070" y="4317473"/>
              <a:ext cx="24931" cy="2332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1444" fill="norm" stroke="1" extrusionOk="0">
                  <a:moveTo>
                    <a:pt x="10400" y="0"/>
                  </a:moveTo>
                  <a:cubicBezTo>
                    <a:pt x="8600" y="5449"/>
                    <a:pt x="6800" y="10897"/>
                    <a:pt x="5000" y="14108"/>
                  </a:cubicBezTo>
                  <a:cubicBezTo>
                    <a:pt x="3200" y="17319"/>
                    <a:pt x="1400" y="18292"/>
                    <a:pt x="500" y="19265"/>
                  </a:cubicBezTo>
                  <a:cubicBezTo>
                    <a:pt x="-400" y="20238"/>
                    <a:pt x="-400" y="21211"/>
                    <a:pt x="3200" y="21405"/>
                  </a:cubicBezTo>
                  <a:cubicBezTo>
                    <a:pt x="6800" y="21600"/>
                    <a:pt x="14000" y="21016"/>
                    <a:pt x="21200" y="204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0" name="Line"/>
            <p:cNvSpPr/>
            <p:nvPr/>
          </p:nvSpPr>
          <p:spPr>
            <a:xfrm>
              <a:off x="6369050" y="4444473"/>
              <a:ext cx="1841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1" name="Line"/>
            <p:cNvSpPr/>
            <p:nvPr/>
          </p:nvSpPr>
          <p:spPr>
            <a:xfrm>
              <a:off x="6735368" y="4349223"/>
              <a:ext cx="210827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2" h="21600" fill="norm" stroke="1" extrusionOk="0">
                  <a:moveTo>
                    <a:pt x="20528" y="0"/>
                  </a:moveTo>
                  <a:cubicBezTo>
                    <a:pt x="20951" y="1059"/>
                    <a:pt x="21375" y="2118"/>
                    <a:pt x="20846" y="3812"/>
                  </a:cubicBezTo>
                  <a:cubicBezTo>
                    <a:pt x="20316" y="5506"/>
                    <a:pt x="18834" y="7835"/>
                    <a:pt x="16187" y="9953"/>
                  </a:cubicBezTo>
                  <a:cubicBezTo>
                    <a:pt x="13540" y="12071"/>
                    <a:pt x="9728" y="13976"/>
                    <a:pt x="7293" y="14929"/>
                  </a:cubicBezTo>
                  <a:cubicBezTo>
                    <a:pt x="4857" y="15882"/>
                    <a:pt x="3799" y="15882"/>
                    <a:pt x="2740" y="15565"/>
                  </a:cubicBezTo>
                  <a:cubicBezTo>
                    <a:pt x="1681" y="15247"/>
                    <a:pt x="622" y="14612"/>
                    <a:pt x="199" y="13765"/>
                  </a:cubicBezTo>
                  <a:cubicBezTo>
                    <a:pt x="-225" y="12918"/>
                    <a:pt x="-13" y="11859"/>
                    <a:pt x="1257" y="11224"/>
                  </a:cubicBezTo>
                  <a:cubicBezTo>
                    <a:pt x="2528" y="10588"/>
                    <a:pt x="4857" y="10376"/>
                    <a:pt x="8034" y="12176"/>
                  </a:cubicBezTo>
                  <a:cubicBezTo>
                    <a:pt x="11210" y="13976"/>
                    <a:pt x="15234" y="17788"/>
                    <a:pt x="1925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2" name="Line"/>
            <p:cNvSpPr/>
            <p:nvPr/>
          </p:nvSpPr>
          <p:spPr>
            <a:xfrm>
              <a:off x="1003027" y="3485623"/>
              <a:ext cx="1143274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600" fill="norm" stroke="1" extrusionOk="0">
                  <a:moveTo>
                    <a:pt x="364" y="21600"/>
                  </a:moveTo>
                  <a:cubicBezTo>
                    <a:pt x="165" y="20700"/>
                    <a:pt x="-35" y="19800"/>
                    <a:pt x="5" y="18900"/>
                  </a:cubicBezTo>
                  <a:cubicBezTo>
                    <a:pt x="45" y="18000"/>
                    <a:pt x="324" y="17100"/>
                    <a:pt x="1163" y="15975"/>
                  </a:cubicBezTo>
                  <a:cubicBezTo>
                    <a:pt x="2001" y="14850"/>
                    <a:pt x="3399" y="13500"/>
                    <a:pt x="4876" y="12150"/>
                  </a:cubicBezTo>
                  <a:cubicBezTo>
                    <a:pt x="6353" y="10800"/>
                    <a:pt x="7910" y="9450"/>
                    <a:pt x="9527" y="8550"/>
                  </a:cubicBezTo>
                  <a:cubicBezTo>
                    <a:pt x="11144" y="7650"/>
                    <a:pt x="12821" y="7200"/>
                    <a:pt x="14438" y="6525"/>
                  </a:cubicBezTo>
                  <a:cubicBezTo>
                    <a:pt x="16055" y="5850"/>
                    <a:pt x="17612" y="4950"/>
                    <a:pt x="18790" y="3825"/>
                  </a:cubicBezTo>
                  <a:cubicBezTo>
                    <a:pt x="19968" y="2700"/>
                    <a:pt x="20766" y="1350"/>
                    <a:pt x="21565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3" name="Line"/>
            <p:cNvSpPr/>
            <p:nvPr/>
          </p:nvSpPr>
          <p:spPr>
            <a:xfrm>
              <a:off x="1092200" y="3549123"/>
              <a:ext cx="1016000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755" y="19200"/>
                    <a:pt x="3510" y="16800"/>
                    <a:pt x="5198" y="14400"/>
                  </a:cubicBezTo>
                  <a:cubicBezTo>
                    <a:pt x="6885" y="12000"/>
                    <a:pt x="8505" y="9600"/>
                    <a:pt x="10192" y="7714"/>
                  </a:cubicBezTo>
                  <a:cubicBezTo>
                    <a:pt x="11880" y="5829"/>
                    <a:pt x="13635" y="4457"/>
                    <a:pt x="15547" y="3257"/>
                  </a:cubicBezTo>
                  <a:cubicBezTo>
                    <a:pt x="17460" y="2057"/>
                    <a:pt x="19530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4" name="Line"/>
            <p:cNvSpPr/>
            <p:nvPr/>
          </p:nvSpPr>
          <p:spPr>
            <a:xfrm>
              <a:off x="1388438" y="3724806"/>
              <a:ext cx="108792" cy="142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9" h="21024" fill="norm" stroke="1" extrusionOk="0">
                  <a:moveTo>
                    <a:pt x="16018" y="1252"/>
                  </a:moveTo>
                  <a:cubicBezTo>
                    <a:pt x="14018" y="939"/>
                    <a:pt x="12018" y="626"/>
                    <a:pt x="9018" y="2348"/>
                  </a:cubicBezTo>
                  <a:cubicBezTo>
                    <a:pt x="6018" y="4070"/>
                    <a:pt x="2018" y="7826"/>
                    <a:pt x="618" y="11270"/>
                  </a:cubicBezTo>
                  <a:cubicBezTo>
                    <a:pt x="-782" y="14713"/>
                    <a:pt x="418" y="17843"/>
                    <a:pt x="2018" y="19565"/>
                  </a:cubicBezTo>
                  <a:cubicBezTo>
                    <a:pt x="3618" y="21287"/>
                    <a:pt x="5618" y="21600"/>
                    <a:pt x="8818" y="19878"/>
                  </a:cubicBezTo>
                  <a:cubicBezTo>
                    <a:pt x="12018" y="18157"/>
                    <a:pt x="16418" y="14400"/>
                    <a:pt x="18618" y="11270"/>
                  </a:cubicBezTo>
                  <a:cubicBezTo>
                    <a:pt x="20818" y="8139"/>
                    <a:pt x="20818" y="5635"/>
                    <a:pt x="20218" y="3600"/>
                  </a:cubicBezTo>
                  <a:cubicBezTo>
                    <a:pt x="19618" y="1565"/>
                    <a:pt x="18418" y="0"/>
                    <a:pt x="17018" y="0"/>
                  </a:cubicBezTo>
                  <a:cubicBezTo>
                    <a:pt x="15618" y="0"/>
                    <a:pt x="14018" y="1565"/>
                    <a:pt x="12418" y="313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5" name="Line"/>
            <p:cNvSpPr/>
            <p:nvPr/>
          </p:nvSpPr>
          <p:spPr>
            <a:xfrm>
              <a:off x="1568450" y="3784073"/>
              <a:ext cx="63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6" name="Line"/>
            <p:cNvSpPr/>
            <p:nvPr/>
          </p:nvSpPr>
          <p:spPr>
            <a:xfrm>
              <a:off x="1607344" y="3696352"/>
              <a:ext cx="94457" cy="182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62" fill="norm" stroke="1" extrusionOk="0">
                  <a:moveTo>
                    <a:pt x="17100" y="6565"/>
                  </a:moveTo>
                  <a:cubicBezTo>
                    <a:pt x="16620" y="5324"/>
                    <a:pt x="16140" y="4083"/>
                    <a:pt x="15180" y="2965"/>
                  </a:cubicBezTo>
                  <a:cubicBezTo>
                    <a:pt x="14220" y="1848"/>
                    <a:pt x="12780" y="855"/>
                    <a:pt x="10620" y="359"/>
                  </a:cubicBezTo>
                  <a:cubicBezTo>
                    <a:pt x="8460" y="-138"/>
                    <a:pt x="5580" y="-138"/>
                    <a:pt x="3660" y="483"/>
                  </a:cubicBezTo>
                  <a:cubicBezTo>
                    <a:pt x="1740" y="1103"/>
                    <a:pt x="780" y="2345"/>
                    <a:pt x="300" y="3586"/>
                  </a:cubicBezTo>
                  <a:cubicBezTo>
                    <a:pt x="-180" y="4828"/>
                    <a:pt x="-180" y="6069"/>
                    <a:pt x="1020" y="6814"/>
                  </a:cubicBezTo>
                  <a:cubicBezTo>
                    <a:pt x="2220" y="7559"/>
                    <a:pt x="4620" y="7807"/>
                    <a:pt x="7020" y="7807"/>
                  </a:cubicBezTo>
                  <a:cubicBezTo>
                    <a:pt x="9420" y="7807"/>
                    <a:pt x="11820" y="7559"/>
                    <a:pt x="14220" y="7062"/>
                  </a:cubicBezTo>
                  <a:cubicBezTo>
                    <a:pt x="16620" y="6565"/>
                    <a:pt x="19020" y="5821"/>
                    <a:pt x="20220" y="6193"/>
                  </a:cubicBezTo>
                  <a:cubicBezTo>
                    <a:pt x="21420" y="6565"/>
                    <a:pt x="21420" y="8055"/>
                    <a:pt x="21420" y="10786"/>
                  </a:cubicBezTo>
                  <a:cubicBezTo>
                    <a:pt x="21420" y="13517"/>
                    <a:pt x="21420" y="17490"/>
                    <a:pt x="21420" y="2146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7" name="Line"/>
            <p:cNvSpPr/>
            <p:nvPr/>
          </p:nvSpPr>
          <p:spPr>
            <a:xfrm>
              <a:off x="1746249" y="3682473"/>
              <a:ext cx="108122" cy="190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8" h="21368" fill="norm" stroke="1" extrusionOk="0">
                  <a:moveTo>
                    <a:pt x="17117" y="0"/>
                  </a:moveTo>
                  <a:cubicBezTo>
                    <a:pt x="13857" y="0"/>
                    <a:pt x="10596" y="0"/>
                    <a:pt x="9170" y="593"/>
                  </a:cubicBezTo>
                  <a:cubicBezTo>
                    <a:pt x="7743" y="1187"/>
                    <a:pt x="8151" y="2374"/>
                    <a:pt x="10392" y="4747"/>
                  </a:cubicBezTo>
                  <a:cubicBezTo>
                    <a:pt x="12634" y="7121"/>
                    <a:pt x="16709" y="10681"/>
                    <a:pt x="18951" y="13174"/>
                  </a:cubicBezTo>
                  <a:cubicBezTo>
                    <a:pt x="21192" y="15666"/>
                    <a:pt x="21600" y="17090"/>
                    <a:pt x="19155" y="18396"/>
                  </a:cubicBezTo>
                  <a:cubicBezTo>
                    <a:pt x="16709" y="19701"/>
                    <a:pt x="11411" y="20888"/>
                    <a:pt x="7743" y="21244"/>
                  </a:cubicBezTo>
                  <a:cubicBezTo>
                    <a:pt x="4075" y="21600"/>
                    <a:pt x="2038" y="21125"/>
                    <a:pt x="0" y="2065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8" name="Line"/>
            <p:cNvSpPr/>
            <p:nvPr/>
          </p:nvSpPr>
          <p:spPr>
            <a:xfrm>
              <a:off x="1778000" y="3655267"/>
              <a:ext cx="209550" cy="58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46" fill="norm" stroke="1" extrusionOk="0">
                  <a:moveTo>
                    <a:pt x="0" y="20746"/>
                  </a:moveTo>
                  <a:cubicBezTo>
                    <a:pt x="2618" y="13298"/>
                    <a:pt x="5236" y="5849"/>
                    <a:pt x="8836" y="2498"/>
                  </a:cubicBezTo>
                  <a:cubicBezTo>
                    <a:pt x="12436" y="-854"/>
                    <a:pt x="17018" y="-109"/>
                    <a:pt x="21600" y="63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69" name="Line"/>
            <p:cNvSpPr/>
            <p:nvPr/>
          </p:nvSpPr>
          <p:spPr>
            <a:xfrm>
              <a:off x="2000249" y="3771373"/>
              <a:ext cx="1905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0" name="Line"/>
            <p:cNvSpPr/>
            <p:nvPr/>
          </p:nvSpPr>
          <p:spPr>
            <a:xfrm>
              <a:off x="2012949" y="3796773"/>
              <a:ext cx="24765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277" y="15840"/>
                    <a:pt x="12554" y="10080"/>
                    <a:pt x="16154" y="6480"/>
                  </a:cubicBezTo>
                  <a:cubicBezTo>
                    <a:pt x="19754" y="2880"/>
                    <a:pt x="20677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1" name="Line"/>
            <p:cNvSpPr/>
            <p:nvPr/>
          </p:nvSpPr>
          <p:spPr>
            <a:xfrm>
              <a:off x="2216149" y="3720573"/>
              <a:ext cx="81265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6" h="21600" fill="norm" stroke="1" extrusionOk="0">
                  <a:moveTo>
                    <a:pt x="0" y="0"/>
                  </a:moveTo>
                  <a:cubicBezTo>
                    <a:pt x="5795" y="313"/>
                    <a:pt x="11590" y="626"/>
                    <a:pt x="15541" y="2504"/>
                  </a:cubicBezTo>
                  <a:cubicBezTo>
                    <a:pt x="19493" y="4383"/>
                    <a:pt x="21600" y="7826"/>
                    <a:pt x="19229" y="11270"/>
                  </a:cubicBezTo>
                  <a:cubicBezTo>
                    <a:pt x="16859" y="14713"/>
                    <a:pt x="10010" y="18157"/>
                    <a:pt x="3161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2" name="Line"/>
            <p:cNvSpPr/>
            <p:nvPr/>
          </p:nvSpPr>
          <p:spPr>
            <a:xfrm>
              <a:off x="2359884" y="3733273"/>
              <a:ext cx="192817" cy="150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264" fill="norm" stroke="1" extrusionOk="0">
                  <a:moveTo>
                    <a:pt x="18570" y="0"/>
                  </a:moveTo>
                  <a:cubicBezTo>
                    <a:pt x="15752" y="5700"/>
                    <a:pt x="12935" y="11400"/>
                    <a:pt x="10235" y="15150"/>
                  </a:cubicBezTo>
                  <a:cubicBezTo>
                    <a:pt x="7535" y="18900"/>
                    <a:pt x="4952" y="20700"/>
                    <a:pt x="3191" y="21150"/>
                  </a:cubicBezTo>
                  <a:cubicBezTo>
                    <a:pt x="1430" y="21600"/>
                    <a:pt x="491" y="20700"/>
                    <a:pt x="139" y="18750"/>
                  </a:cubicBezTo>
                  <a:cubicBezTo>
                    <a:pt x="-213" y="16800"/>
                    <a:pt x="22" y="13800"/>
                    <a:pt x="1783" y="11700"/>
                  </a:cubicBezTo>
                  <a:cubicBezTo>
                    <a:pt x="3544" y="9600"/>
                    <a:pt x="6830" y="8400"/>
                    <a:pt x="10352" y="10050"/>
                  </a:cubicBezTo>
                  <a:cubicBezTo>
                    <a:pt x="13874" y="11700"/>
                    <a:pt x="17630" y="16200"/>
                    <a:pt x="21387" y="207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3" name="Line"/>
            <p:cNvSpPr/>
            <p:nvPr/>
          </p:nvSpPr>
          <p:spPr>
            <a:xfrm>
              <a:off x="2622549" y="3784073"/>
              <a:ext cx="698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27" y="10800"/>
                    <a:pt x="7855" y="0"/>
                    <a:pt x="11455" y="0"/>
                  </a:cubicBezTo>
                  <a:cubicBezTo>
                    <a:pt x="15055" y="0"/>
                    <a:pt x="18327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4" name="Line"/>
            <p:cNvSpPr/>
            <p:nvPr/>
          </p:nvSpPr>
          <p:spPr>
            <a:xfrm>
              <a:off x="2609850" y="3872973"/>
              <a:ext cx="1460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5" name="Line"/>
            <p:cNvSpPr/>
            <p:nvPr/>
          </p:nvSpPr>
          <p:spPr>
            <a:xfrm>
              <a:off x="2820725" y="3759615"/>
              <a:ext cx="92917" cy="134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1" h="20763" fill="norm" stroke="1" extrusionOk="0">
                  <a:moveTo>
                    <a:pt x="15539" y="3781"/>
                  </a:moveTo>
                  <a:cubicBezTo>
                    <a:pt x="13619" y="2799"/>
                    <a:pt x="11699" y="1818"/>
                    <a:pt x="9779" y="1818"/>
                  </a:cubicBezTo>
                  <a:cubicBezTo>
                    <a:pt x="7859" y="1818"/>
                    <a:pt x="5939" y="2799"/>
                    <a:pt x="4259" y="5090"/>
                  </a:cubicBezTo>
                  <a:cubicBezTo>
                    <a:pt x="2579" y="7381"/>
                    <a:pt x="1139" y="10981"/>
                    <a:pt x="419" y="13599"/>
                  </a:cubicBezTo>
                  <a:cubicBezTo>
                    <a:pt x="-301" y="16218"/>
                    <a:pt x="-301" y="17854"/>
                    <a:pt x="2099" y="19163"/>
                  </a:cubicBezTo>
                  <a:cubicBezTo>
                    <a:pt x="4499" y="20472"/>
                    <a:pt x="9299" y="21454"/>
                    <a:pt x="12899" y="20145"/>
                  </a:cubicBezTo>
                  <a:cubicBezTo>
                    <a:pt x="16499" y="18836"/>
                    <a:pt x="18899" y="15236"/>
                    <a:pt x="20099" y="11963"/>
                  </a:cubicBezTo>
                  <a:cubicBezTo>
                    <a:pt x="21299" y="8690"/>
                    <a:pt x="21299" y="5745"/>
                    <a:pt x="20579" y="3618"/>
                  </a:cubicBezTo>
                  <a:cubicBezTo>
                    <a:pt x="19859" y="1490"/>
                    <a:pt x="18419" y="181"/>
                    <a:pt x="16739" y="18"/>
                  </a:cubicBezTo>
                  <a:cubicBezTo>
                    <a:pt x="15059" y="-146"/>
                    <a:pt x="13139" y="836"/>
                    <a:pt x="11459" y="1981"/>
                  </a:cubicBezTo>
                  <a:cubicBezTo>
                    <a:pt x="9779" y="3127"/>
                    <a:pt x="8339" y="4436"/>
                    <a:pt x="6899" y="57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6" name="Line"/>
            <p:cNvSpPr/>
            <p:nvPr/>
          </p:nvSpPr>
          <p:spPr>
            <a:xfrm>
              <a:off x="2990850" y="3860273"/>
              <a:ext cx="317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7" name="Line"/>
            <p:cNvSpPr/>
            <p:nvPr/>
          </p:nvSpPr>
          <p:spPr>
            <a:xfrm>
              <a:off x="3108589" y="3782860"/>
              <a:ext cx="118787" cy="119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0" h="21055" fill="norm" stroke="1" extrusionOk="0">
                  <a:moveTo>
                    <a:pt x="6098" y="1331"/>
                  </a:moveTo>
                  <a:cubicBezTo>
                    <a:pt x="4236" y="2075"/>
                    <a:pt x="2374" y="2820"/>
                    <a:pt x="1257" y="4310"/>
                  </a:cubicBezTo>
                  <a:cubicBezTo>
                    <a:pt x="139" y="5800"/>
                    <a:pt x="-233" y="8034"/>
                    <a:pt x="139" y="11013"/>
                  </a:cubicBezTo>
                  <a:cubicBezTo>
                    <a:pt x="512" y="13993"/>
                    <a:pt x="1629" y="17717"/>
                    <a:pt x="4050" y="19579"/>
                  </a:cubicBezTo>
                  <a:cubicBezTo>
                    <a:pt x="6470" y="21441"/>
                    <a:pt x="10195" y="21441"/>
                    <a:pt x="13360" y="20138"/>
                  </a:cubicBezTo>
                  <a:cubicBezTo>
                    <a:pt x="16526" y="18834"/>
                    <a:pt x="19133" y="16227"/>
                    <a:pt x="20250" y="12875"/>
                  </a:cubicBezTo>
                  <a:cubicBezTo>
                    <a:pt x="21367" y="9524"/>
                    <a:pt x="20995" y="5427"/>
                    <a:pt x="19505" y="3007"/>
                  </a:cubicBezTo>
                  <a:cubicBezTo>
                    <a:pt x="18015" y="586"/>
                    <a:pt x="15408" y="-159"/>
                    <a:pt x="13360" y="27"/>
                  </a:cubicBezTo>
                  <a:cubicBezTo>
                    <a:pt x="11312" y="213"/>
                    <a:pt x="9822" y="1331"/>
                    <a:pt x="8333" y="244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8" name="Line"/>
            <p:cNvSpPr/>
            <p:nvPr/>
          </p:nvSpPr>
          <p:spPr>
            <a:xfrm>
              <a:off x="3289337" y="3777178"/>
              <a:ext cx="81102" cy="171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0" h="21404" fill="norm" stroke="1" extrusionOk="0">
                  <a:moveTo>
                    <a:pt x="12950" y="2438"/>
                  </a:moveTo>
                  <a:cubicBezTo>
                    <a:pt x="10790" y="1384"/>
                    <a:pt x="8630" y="331"/>
                    <a:pt x="6200" y="67"/>
                  </a:cubicBezTo>
                  <a:cubicBezTo>
                    <a:pt x="3770" y="-196"/>
                    <a:pt x="1070" y="331"/>
                    <a:pt x="260" y="1253"/>
                  </a:cubicBezTo>
                  <a:cubicBezTo>
                    <a:pt x="-550" y="2175"/>
                    <a:pt x="530" y="3492"/>
                    <a:pt x="3500" y="5204"/>
                  </a:cubicBezTo>
                  <a:cubicBezTo>
                    <a:pt x="6470" y="6916"/>
                    <a:pt x="11330" y="9024"/>
                    <a:pt x="14570" y="10867"/>
                  </a:cubicBezTo>
                  <a:cubicBezTo>
                    <a:pt x="17810" y="12711"/>
                    <a:pt x="19430" y="14292"/>
                    <a:pt x="20240" y="15741"/>
                  </a:cubicBezTo>
                  <a:cubicBezTo>
                    <a:pt x="21050" y="17189"/>
                    <a:pt x="21050" y="18506"/>
                    <a:pt x="17810" y="19428"/>
                  </a:cubicBezTo>
                  <a:cubicBezTo>
                    <a:pt x="14570" y="20350"/>
                    <a:pt x="8090" y="20877"/>
                    <a:pt x="1610" y="2140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79" name="Line"/>
            <p:cNvSpPr/>
            <p:nvPr/>
          </p:nvSpPr>
          <p:spPr>
            <a:xfrm>
              <a:off x="3289299" y="3780585"/>
              <a:ext cx="209551" cy="3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7" fill="norm" stroke="1" extrusionOk="0">
                  <a:moveTo>
                    <a:pt x="0" y="19977"/>
                  </a:moveTo>
                  <a:cubicBezTo>
                    <a:pt x="4582" y="11577"/>
                    <a:pt x="9164" y="3177"/>
                    <a:pt x="12764" y="777"/>
                  </a:cubicBezTo>
                  <a:cubicBezTo>
                    <a:pt x="16364" y="-1623"/>
                    <a:pt x="18982" y="1977"/>
                    <a:pt x="21600" y="55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0" name="Line"/>
            <p:cNvSpPr/>
            <p:nvPr/>
          </p:nvSpPr>
          <p:spPr>
            <a:xfrm>
              <a:off x="46701" y="5308073"/>
              <a:ext cx="264449" cy="418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551" fill="norm" stroke="1" extrusionOk="0">
                  <a:moveTo>
                    <a:pt x="5989" y="0"/>
                  </a:moveTo>
                  <a:cubicBezTo>
                    <a:pt x="5989" y="655"/>
                    <a:pt x="5989" y="1309"/>
                    <a:pt x="7104" y="1800"/>
                  </a:cubicBezTo>
                  <a:cubicBezTo>
                    <a:pt x="8218" y="2291"/>
                    <a:pt x="10447" y="2618"/>
                    <a:pt x="12504" y="2564"/>
                  </a:cubicBezTo>
                  <a:cubicBezTo>
                    <a:pt x="14561" y="2509"/>
                    <a:pt x="16447" y="2073"/>
                    <a:pt x="17818" y="1691"/>
                  </a:cubicBezTo>
                  <a:cubicBezTo>
                    <a:pt x="19189" y="1309"/>
                    <a:pt x="20047" y="982"/>
                    <a:pt x="20047" y="655"/>
                  </a:cubicBezTo>
                  <a:cubicBezTo>
                    <a:pt x="20047" y="327"/>
                    <a:pt x="19189" y="0"/>
                    <a:pt x="17132" y="218"/>
                  </a:cubicBezTo>
                  <a:cubicBezTo>
                    <a:pt x="15075" y="436"/>
                    <a:pt x="11818" y="1200"/>
                    <a:pt x="9161" y="2291"/>
                  </a:cubicBezTo>
                  <a:cubicBezTo>
                    <a:pt x="6504" y="3382"/>
                    <a:pt x="4447" y="4800"/>
                    <a:pt x="3418" y="5891"/>
                  </a:cubicBezTo>
                  <a:cubicBezTo>
                    <a:pt x="2389" y="6982"/>
                    <a:pt x="2389" y="7745"/>
                    <a:pt x="2732" y="8345"/>
                  </a:cubicBezTo>
                  <a:cubicBezTo>
                    <a:pt x="3075" y="8945"/>
                    <a:pt x="3761" y="9382"/>
                    <a:pt x="5304" y="9764"/>
                  </a:cubicBezTo>
                  <a:cubicBezTo>
                    <a:pt x="6847" y="10145"/>
                    <a:pt x="9247" y="10473"/>
                    <a:pt x="11047" y="10691"/>
                  </a:cubicBezTo>
                  <a:cubicBezTo>
                    <a:pt x="12847" y="10909"/>
                    <a:pt x="14047" y="11018"/>
                    <a:pt x="14389" y="11291"/>
                  </a:cubicBezTo>
                  <a:cubicBezTo>
                    <a:pt x="14732" y="11564"/>
                    <a:pt x="14218" y="12000"/>
                    <a:pt x="12161" y="12818"/>
                  </a:cubicBezTo>
                  <a:cubicBezTo>
                    <a:pt x="10104" y="13636"/>
                    <a:pt x="6504" y="14836"/>
                    <a:pt x="4189" y="15873"/>
                  </a:cubicBezTo>
                  <a:cubicBezTo>
                    <a:pt x="1875" y="16909"/>
                    <a:pt x="847" y="17782"/>
                    <a:pt x="332" y="18545"/>
                  </a:cubicBezTo>
                  <a:cubicBezTo>
                    <a:pt x="-182" y="19309"/>
                    <a:pt x="-182" y="19964"/>
                    <a:pt x="932" y="20509"/>
                  </a:cubicBezTo>
                  <a:cubicBezTo>
                    <a:pt x="2047" y="21055"/>
                    <a:pt x="4275" y="21491"/>
                    <a:pt x="7875" y="21545"/>
                  </a:cubicBezTo>
                  <a:cubicBezTo>
                    <a:pt x="11475" y="21600"/>
                    <a:pt x="16447" y="21273"/>
                    <a:pt x="21418" y="209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1" name="Line"/>
            <p:cNvSpPr/>
            <p:nvPr/>
          </p:nvSpPr>
          <p:spPr>
            <a:xfrm>
              <a:off x="405538" y="5493669"/>
              <a:ext cx="286612" cy="192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4" h="20950" fill="norm" stroke="1" extrusionOk="0">
                  <a:moveTo>
                    <a:pt x="64" y="6737"/>
                  </a:moveTo>
                  <a:cubicBezTo>
                    <a:pt x="64" y="5588"/>
                    <a:pt x="64" y="4439"/>
                    <a:pt x="220" y="3290"/>
                  </a:cubicBezTo>
                  <a:cubicBezTo>
                    <a:pt x="377" y="2141"/>
                    <a:pt x="690" y="992"/>
                    <a:pt x="1316" y="417"/>
                  </a:cubicBezTo>
                  <a:cubicBezTo>
                    <a:pt x="1942" y="-157"/>
                    <a:pt x="2881" y="-157"/>
                    <a:pt x="3977" y="532"/>
                  </a:cubicBezTo>
                  <a:cubicBezTo>
                    <a:pt x="5072" y="1222"/>
                    <a:pt x="6324" y="2600"/>
                    <a:pt x="6481" y="5128"/>
                  </a:cubicBezTo>
                  <a:cubicBezTo>
                    <a:pt x="6637" y="7656"/>
                    <a:pt x="5698" y="11332"/>
                    <a:pt x="4290" y="14434"/>
                  </a:cubicBezTo>
                  <a:cubicBezTo>
                    <a:pt x="2881" y="17537"/>
                    <a:pt x="1003" y="20064"/>
                    <a:pt x="298" y="20754"/>
                  </a:cubicBezTo>
                  <a:cubicBezTo>
                    <a:pt x="-406" y="21443"/>
                    <a:pt x="64" y="20294"/>
                    <a:pt x="2490" y="17652"/>
                  </a:cubicBezTo>
                  <a:cubicBezTo>
                    <a:pt x="4916" y="15009"/>
                    <a:pt x="9298" y="10873"/>
                    <a:pt x="11959" y="8575"/>
                  </a:cubicBezTo>
                  <a:cubicBezTo>
                    <a:pt x="14620" y="6277"/>
                    <a:pt x="15559" y="5817"/>
                    <a:pt x="15637" y="5932"/>
                  </a:cubicBezTo>
                  <a:cubicBezTo>
                    <a:pt x="15716" y="6047"/>
                    <a:pt x="14933" y="6737"/>
                    <a:pt x="14229" y="7426"/>
                  </a:cubicBezTo>
                  <a:cubicBezTo>
                    <a:pt x="13524" y="8115"/>
                    <a:pt x="12898" y="8805"/>
                    <a:pt x="12351" y="9724"/>
                  </a:cubicBezTo>
                  <a:cubicBezTo>
                    <a:pt x="11803" y="10643"/>
                    <a:pt x="11333" y="11792"/>
                    <a:pt x="11333" y="12826"/>
                  </a:cubicBezTo>
                  <a:cubicBezTo>
                    <a:pt x="11333" y="13860"/>
                    <a:pt x="11803" y="14779"/>
                    <a:pt x="13524" y="15928"/>
                  </a:cubicBezTo>
                  <a:cubicBezTo>
                    <a:pt x="15246" y="17077"/>
                    <a:pt x="18220" y="18456"/>
                    <a:pt x="21194" y="1983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2" name="Line"/>
            <p:cNvSpPr/>
            <p:nvPr/>
          </p:nvSpPr>
          <p:spPr>
            <a:xfrm>
              <a:off x="95250" y="5809723"/>
              <a:ext cx="53340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486" y="17280"/>
                    <a:pt x="4971" y="12960"/>
                    <a:pt x="8014" y="9720"/>
                  </a:cubicBezTo>
                  <a:cubicBezTo>
                    <a:pt x="11057" y="6480"/>
                    <a:pt x="14657" y="4320"/>
                    <a:pt x="17014" y="2880"/>
                  </a:cubicBezTo>
                  <a:cubicBezTo>
                    <a:pt x="19371" y="1440"/>
                    <a:pt x="20486" y="7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3" name="Line"/>
            <p:cNvSpPr/>
            <p:nvPr/>
          </p:nvSpPr>
          <p:spPr>
            <a:xfrm>
              <a:off x="336550" y="5835123"/>
              <a:ext cx="2476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4" name="Line"/>
            <p:cNvSpPr/>
            <p:nvPr/>
          </p:nvSpPr>
          <p:spPr>
            <a:xfrm>
              <a:off x="819150" y="5555723"/>
              <a:ext cx="63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5" name="Line"/>
            <p:cNvSpPr/>
            <p:nvPr/>
          </p:nvSpPr>
          <p:spPr>
            <a:xfrm>
              <a:off x="844550" y="5708123"/>
              <a:ext cx="381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21600" y="0"/>
                  </a:moveTo>
                  <a:cubicBezTo>
                    <a:pt x="14400" y="21600"/>
                    <a:pt x="7200" y="216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6" name="Line"/>
            <p:cNvSpPr/>
            <p:nvPr/>
          </p:nvSpPr>
          <p:spPr>
            <a:xfrm>
              <a:off x="1443831" y="5448932"/>
              <a:ext cx="289719" cy="38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377" fill="norm" stroke="1" extrusionOk="0">
                  <a:moveTo>
                    <a:pt x="12033" y="4538"/>
                  </a:moveTo>
                  <a:cubicBezTo>
                    <a:pt x="12033" y="3948"/>
                    <a:pt x="12033" y="3358"/>
                    <a:pt x="12033" y="2650"/>
                  </a:cubicBezTo>
                  <a:cubicBezTo>
                    <a:pt x="12033" y="1942"/>
                    <a:pt x="12033" y="1115"/>
                    <a:pt x="11641" y="702"/>
                  </a:cubicBezTo>
                  <a:cubicBezTo>
                    <a:pt x="11250" y="289"/>
                    <a:pt x="10467" y="289"/>
                    <a:pt x="9372" y="879"/>
                  </a:cubicBezTo>
                  <a:cubicBezTo>
                    <a:pt x="8276" y="1469"/>
                    <a:pt x="6867" y="2650"/>
                    <a:pt x="5224" y="4597"/>
                  </a:cubicBezTo>
                  <a:cubicBezTo>
                    <a:pt x="3581" y="6545"/>
                    <a:pt x="1702" y="9260"/>
                    <a:pt x="763" y="11679"/>
                  </a:cubicBezTo>
                  <a:cubicBezTo>
                    <a:pt x="-176" y="14099"/>
                    <a:pt x="-176" y="16224"/>
                    <a:pt x="372" y="17817"/>
                  </a:cubicBezTo>
                  <a:cubicBezTo>
                    <a:pt x="920" y="19410"/>
                    <a:pt x="2015" y="20473"/>
                    <a:pt x="3111" y="21004"/>
                  </a:cubicBezTo>
                  <a:cubicBezTo>
                    <a:pt x="4207" y="21535"/>
                    <a:pt x="5302" y="21535"/>
                    <a:pt x="6789" y="20768"/>
                  </a:cubicBezTo>
                  <a:cubicBezTo>
                    <a:pt x="8276" y="20001"/>
                    <a:pt x="10154" y="18466"/>
                    <a:pt x="11954" y="16460"/>
                  </a:cubicBezTo>
                  <a:cubicBezTo>
                    <a:pt x="13754" y="14453"/>
                    <a:pt x="15476" y="11974"/>
                    <a:pt x="16494" y="9732"/>
                  </a:cubicBezTo>
                  <a:cubicBezTo>
                    <a:pt x="17511" y="7489"/>
                    <a:pt x="17824" y="5483"/>
                    <a:pt x="17824" y="4066"/>
                  </a:cubicBezTo>
                  <a:cubicBezTo>
                    <a:pt x="17824" y="2650"/>
                    <a:pt x="17511" y="1824"/>
                    <a:pt x="17041" y="1233"/>
                  </a:cubicBezTo>
                  <a:cubicBezTo>
                    <a:pt x="16572" y="643"/>
                    <a:pt x="15946" y="289"/>
                    <a:pt x="15241" y="112"/>
                  </a:cubicBezTo>
                  <a:cubicBezTo>
                    <a:pt x="14537" y="-65"/>
                    <a:pt x="13754" y="-65"/>
                    <a:pt x="12659" y="348"/>
                  </a:cubicBezTo>
                  <a:cubicBezTo>
                    <a:pt x="11563" y="761"/>
                    <a:pt x="10154" y="1587"/>
                    <a:pt x="9059" y="2473"/>
                  </a:cubicBezTo>
                  <a:cubicBezTo>
                    <a:pt x="7963" y="3358"/>
                    <a:pt x="7181" y="4302"/>
                    <a:pt x="6789" y="5069"/>
                  </a:cubicBezTo>
                  <a:cubicBezTo>
                    <a:pt x="6398" y="5837"/>
                    <a:pt x="6398" y="6427"/>
                    <a:pt x="6867" y="6840"/>
                  </a:cubicBezTo>
                  <a:cubicBezTo>
                    <a:pt x="7337" y="7253"/>
                    <a:pt x="8276" y="7489"/>
                    <a:pt x="10781" y="7489"/>
                  </a:cubicBezTo>
                  <a:cubicBezTo>
                    <a:pt x="13285" y="7489"/>
                    <a:pt x="17354" y="7253"/>
                    <a:pt x="21424" y="701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7" name="Line"/>
            <p:cNvSpPr/>
            <p:nvPr/>
          </p:nvSpPr>
          <p:spPr>
            <a:xfrm>
              <a:off x="1854200" y="5631923"/>
              <a:ext cx="1079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8" name="Line"/>
            <p:cNvSpPr/>
            <p:nvPr/>
          </p:nvSpPr>
          <p:spPr>
            <a:xfrm>
              <a:off x="1879600" y="5739873"/>
              <a:ext cx="1143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89" name="Line"/>
            <p:cNvSpPr/>
            <p:nvPr/>
          </p:nvSpPr>
          <p:spPr>
            <a:xfrm>
              <a:off x="2331490" y="5548858"/>
              <a:ext cx="130194" cy="233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0919" fill="norm" stroke="1" extrusionOk="0">
                  <a:moveTo>
                    <a:pt x="17597" y="3456"/>
                  </a:moveTo>
                  <a:cubicBezTo>
                    <a:pt x="16552" y="2699"/>
                    <a:pt x="15506" y="1941"/>
                    <a:pt x="14461" y="1941"/>
                  </a:cubicBezTo>
                  <a:cubicBezTo>
                    <a:pt x="13416" y="1941"/>
                    <a:pt x="12371" y="2699"/>
                    <a:pt x="9932" y="5256"/>
                  </a:cubicBezTo>
                  <a:cubicBezTo>
                    <a:pt x="7494" y="7814"/>
                    <a:pt x="3661" y="12172"/>
                    <a:pt x="1745" y="14825"/>
                  </a:cubicBezTo>
                  <a:cubicBezTo>
                    <a:pt x="-171" y="17478"/>
                    <a:pt x="-171" y="18425"/>
                    <a:pt x="177" y="19372"/>
                  </a:cubicBezTo>
                  <a:cubicBezTo>
                    <a:pt x="526" y="20320"/>
                    <a:pt x="1223" y="21267"/>
                    <a:pt x="4358" y="20793"/>
                  </a:cubicBezTo>
                  <a:cubicBezTo>
                    <a:pt x="7494" y="20320"/>
                    <a:pt x="13068" y="18425"/>
                    <a:pt x="16552" y="15678"/>
                  </a:cubicBezTo>
                  <a:cubicBezTo>
                    <a:pt x="20035" y="12930"/>
                    <a:pt x="21429" y="9330"/>
                    <a:pt x="21429" y="6488"/>
                  </a:cubicBezTo>
                  <a:cubicBezTo>
                    <a:pt x="21429" y="3646"/>
                    <a:pt x="20035" y="1562"/>
                    <a:pt x="18468" y="614"/>
                  </a:cubicBezTo>
                  <a:cubicBezTo>
                    <a:pt x="16900" y="-333"/>
                    <a:pt x="15158" y="-144"/>
                    <a:pt x="13590" y="899"/>
                  </a:cubicBezTo>
                  <a:cubicBezTo>
                    <a:pt x="12023" y="1941"/>
                    <a:pt x="10629" y="3835"/>
                    <a:pt x="9235" y="573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0" name="Line"/>
            <p:cNvSpPr/>
            <p:nvPr/>
          </p:nvSpPr>
          <p:spPr>
            <a:xfrm>
              <a:off x="2578100" y="5663673"/>
              <a:ext cx="3175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1" name="Line"/>
            <p:cNvSpPr/>
            <p:nvPr/>
          </p:nvSpPr>
          <p:spPr>
            <a:xfrm>
              <a:off x="2705100" y="5512269"/>
              <a:ext cx="114300" cy="271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9" fill="norm" stroke="1" extrusionOk="0">
                  <a:moveTo>
                    <a:pt x="21600" y="1930"/>
                  </a:moveTo>
                  <a:cubicBezTo>
                    <a:pt x="21200" y="926"/>
                    <a:pt x="20800" y="-79"/>
                    <a:pt x="19600" y="5"/>
                  </a:cubicBezTo>
                  <a:cubicBezTo>
                    <a:pt x="18400" y="88"/>
                    <a:pt x="16400" y="1261"/>
                    <a:pt x="13000" y="3940"/>
                  </a:cubicBezTo>
                  <a:cubicBezTo>
                    <a:pt x="9600" y="6619"/>
                    <a:pt x="4800" y="10805"/>
                    <a:pt x="2400" y="13735"/>
                  </a:cubicBezTo>
                  <a:cubicBezTo>
                    <a:pt x="0" y="16665"/>
                    <a:pt x="0" y="18340"/>
                    <a:pt x="800" y="19428"/>
                  </a:cubicBezTo>
                  <a:cubicBezTo>
                    <a:pt x="1600" y="20516"/>
                    <a:pt x="3200" y="21019"/>
                    <a:pt x="5400" y="21270"/>
                  </a:cubicBezTo>
                  <a:cubicBezTo>
                    <a:pt x="7600" y="21521"/>
                    <a:pt x="10400" y="21521"/>
                    <a:pt x="12400" y="21186"/>
                  </a:cubicBezTo>
                  <a:cubicBezTo>
                    <a:pt x="14400" y="20851"/>
                    <a:pt x="15600" y="20181"/>
                    <a:pt x="16000" y="19428"/>
                  </a:cubicBezTo>
                  <a:cubicBezTo>
                    <a:pt x="16400" y="18674"/>
                    <a:pt x="16000" y="17837"/>
                    <a:pt x="13200" y="16749"/>
                  </a:cubicBezTo>
                  <a:cubicBezTo>
                    <a:pt x="10400" y="15661"/>
                    <a:pt x="5200" y="14321"/>
                    <a:pt x="0" y="1298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2" name="Line"/>
            <p:cNvSpPr/>
            <p:nvPr/>
          </p:nvSpPr>
          <p:spPr>
            <a:xfrm>
              <a:off x="1032023" y="6145956"/>
              <a:ext cx="149078" cy="235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9" h="21246" fill="norm" stroke="1" extrusionOk="0">
                  <a:moveTo>
                    <a:pt x="20839" y="4616"/>
                  </a:moveTo>
                  <a:cubicBezTo>
                    <a:pt x="20247" y="2896"/>
                    <a:pt x="19655" y="1175"/>
                    <a:pt x="18620" y="411"/>
                  </a:cubicBezTo>
                  <a:cubicBezTo>
                    <a:pt x="17584" y="-354"/>
                    <a:pt x="16105" y="-163"/>
                    <a:pt x="12998" y="1940"/>
                  </a:cubicBezTo>
                  <a:cubicBezTo>
                    <a:pt x="9891" y="4042"/>
                    <a:pt x="5157" y="8057"/>
                    <a:pt x="2494" y="11402"/>
                  </a:cubicBezTo>
                  <a:cubicBezTo>
                    <a:pt x="-169" y="14747"/>
                    <a:pt x="-761" y="17423"/>
                    <a:pt x="1014" y="18952"/>
                  </a:cubicBezTo>
                  <a:cubicBezTo>
                    <a:pt x="2790" y="20481"/>
                    <a:pt x="6932" y="20864"/>
                    <a:pt x="11075" y="2124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3" name="Line"/>
            <p:cNvSpPr/>
            <p:nvPr/>
          </p:nvSpPr>
          <p:spPr>
            <a:xfrm>
              <a:off x="1192337" y="6220034"/>
              <a:ext cx="107850" cy="157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81" h="21106" fill="norm" stroke="1" extrusionOk="0">
                  <a:moveTo>
                    <a:pt x="11076" y="2033"/>
                  </a:moveTo>
                  <a:cubicBezTo>
                    <a:pt x="9076" y="1748"/>
                    <a:pt x="7076" y="1464"/>
                    <a:pt x="5276" y="1891"/>
                  </a:cubicBezTo>
                  <a:cubicBezTo>
                    <a:pt x="3476" y="2317"/>
                    <a:pt x="1876" y="3454"/>
                    <a:pt x="876" y="6296"/>
                  </a:cubicBezTo>
                  <a:cubicBezTo>
                    <a:pt x="-124" y="9138"/>
                    <a:pt x="-524" y="13685"/>
                    <a:pt x="1076" y="16527"/>
                  </a:cubicBezTo>
                  <a:cubicBezTo>
                    <a:pt x="2676" y="19370"/>
                    <a:pt x="6276" y="20506"/>
                    <a:pt x="9676" y="20933"/>
                  </a:cubicBezTo>
                  <a:cubicBezTo>
                    <a:pt x="13076" y="21359"/>
                    <a:pt x="16276" y="21075"/>
                    <a:pt x="18276" y="19227"/>
                  </a:cubicBezTo>
                  <a:cubicBezTo>
                    <a:pt x="20276" y="17380"/>
                    <a:pt x="21076" y="13970"/>
                    <a:pt x="19676" y="10843"/>
                  </a:cubicBezTo>
                  <a:cubicBezTo>
                    <a:pt x="18276" y="7717"/>
                    <a:pt x="14676" y="4875"/>
                    <a:pt x="11876" y="2885"/>
                  </a:cubicBezTo>
                  <a:cubicBezTo>
                    <a:pt x="9076" y="896"/>
                    <a:pt x="7076" y="-241"/>
                    <a:pt x="5876" y="43"/>
                  </a:cubicBezTo>
                  <a:cubicBezTo>
                    <a:pt x="4676" y="327"/>
                    <a:pt x="4276" y="2033"/>
                    <a:pt x="3876" y="373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4" name="Line"/>
            <p:cNvSpPr/>
            <p:nvPr/>
          </p:nvSpPr>
          <p:spPr>
            <a:xfrm>
              <a:off x="1359433" y="6203423"/>
              <a:ext cx="113767" cy="154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600" fill="norm" stroke="1" extrusionOk="0">
                  <a:moveTo>
                    <a:pt x="2299" y="4438"/>
                  </a:moveTo>
                  <a:cubicBezTo>
                    <a:pt x="1899" y="9173"/>
                    <a:pt x="1499" y="13907"/>
                    <a:pt x="1099" y="17014"/>
                  </a:cubicBezTo>
                  <a:cubicBezTo>
                    <a:pt x="699" y="20121"/>
                    <a:pt x="299" y="21600"/>
                    <a:pt x="99" y="21600"/>
                  </a:cubicBezTo>
                  <a:cubicBezTo>
                    <a:pt x="-101" y="21600"/>
                    <a:pt x="-101" y="20121"/>
                    <a:pt x="1099" y="16570"/>
                  </a:cubicBezTo>
                  <a:cubicBezTo>
                    <a:pt x="2299" y="13019"/>
                    <a:pt x="4699" y="7397"/>
                    <a:pt x="6899" y="4142"/>
                  </a:cubicBezTo>
                  <a:cubicBezTo>
                    <a:pt x="9099" y="888"/>
                    <a:pt x="11099" y="0"/>
                    <a:pt x="12899" y="0"/>
                  </a:cubicBezTo>
                  <a:cubicBezTo>
                    <a:pt x="14699" y="0"/>
                    <a:pt x="16299" y="888"/>
                    <a:pt x="17699" y="4586"/>
                  </a:cubicBezTo>
                  <a:cubicBezTo>
                    <a:pt x="19099" y="8285"/>
                    <a:pt x="20299" y="14795"/>
                    <a:pt x="21499" y="2130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5" name="Line"/>
            <p:cNvSpPr/>
            <p:nvPr/>
          </p:nvSpPr>
          <p:spPr>
            <a:xfrm>
              <a:off x="1508221" y="6178965"/>
              <a:ext cx="91979" cy="185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8" h="21303" fill="norm" stroke="1" extrusionOk="0">
                  <a:moveTo>
                    <a:pt x="20858" y="1348"/>
                  </a:moveTo>
                  <a:cubicBezTo>
                    <a:pt x="18938" y="620"/>
                    <a:pt x="17018" y="-108"/>
                    <a:pt x="13418" y="13"/>
                  </a:cubicBezTo>
                  <a:cubicBezTo>
                    <a:pt x="9818" y="135"/>
                    <a:pt x="4538" y="1105"/>
                    <a:pt x="1898" y="2198"/>
                  </a:cubicBezTo>
                  <a:cubicBezTo>
                    <a:pt x="-742" y="3290"/>
                    <a:pt x="-742" y="4503"/>
                    <a:pt x="2618" y="6566"/>
                  </a:cubicBezTo>
                  <a:cubicBezTo>
                    <a:pt x="5978" y="8629"/>
                    <a:pt x="12698" y="11541"/>
                    <a:pt x="16298" y="13726"/>
                  </a:cubicBezTo>
                  <a:cubicBezTo>
                    <a:pt x="19898" y="15910"/>
                    <a:pt x="20378" y="17366"/>
                    <a:pt x="19658" y="18458"/>
                  </a:cubicBezTo>
                  <a:cubicBezTo>
                    <a:pt x="18938" y="19550"/>
                    <a:pt x="17018" y="20279"/>
                    <a:pt x="14618" y="20764"/>
                  </a:cubicBezTo>
                  <a:cubicBezTo>
                    <a:pt x="12218" y="21249"/>
                    <a:pt x="9338" y="21492"/>
                    <a:pt x="7178" y="21128"/>
                  </a:cubicBezTo>
                  <a:cubicBezTo>
                    <a:pt x="5018" y="20764"/>
                    <a:pt x="3578" y="19793"/>
                    <a:pt x="2138" y="1882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6" name="Line"/>
            <p:cNvSpPr/>
            <p:nvPr/>
          </p:nvSpPr>
          <p:spPr>
            <a:xfrm>
              <a:off x="1651794" y="6006573"/>
              <a:ext cx="75407" cy="335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540" fill="norm" stroke="1" extrusionOk="0">
                  <a:moveTo>
                    <a:pt x="21375" y="0"/>
                  </a:moveTo>
                  <a:cubicBezTo>
                    <a:pt x="15375" y="3940"/>
                    <a:pt x="9375" y="7879"/>
                    <a:pt x="5775" y="10868"/>
                  </a:cubicBezTo>
                  <a:cubicBezTo>
                    <a:pt x="2175" y="13857"/>
                    <a:pt x="975" y="15894"/>
                    <a:pt x="375" y="17321"/>
                  </a:cubicBezTo>
                  <a:cubicBezTo>
                    <a:pt x="-225" y="18747"/>
                    <a:pt x="-225" y="19562"/>
                    <a:pt x="1275" y="20242"/>
                  </a:cubicBezTo>
                  <a:cubicBezTo>
                    <a:pt x="2775" y="20921"/>
                    <a:pt x="5775" y="21464"/>
                    <a:pt x="8475" y="21532"/>
                  </a:cubicBezTo>
                  <a:cubicBezTo>
                    <a:pt x="11175" y="21600"/>
                    <a:pt x="13575" y="21192"/>
                    <a:pt x="15975" y="2078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7" name="Line"/>
            <p:cNvSpPr/>
            <p:nvPr/>
          </p:nvSpPr>
          <p:spPr>
            <a:xfrm>
              <a:off x="1605420" y="6219016"/>
              <a:ext cx="318630" cy="105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441" fill="norm" stroke="1" extrusionOk="0">
                  <a:moveTo>
                    <a:pt x="3938" y="705"/>
                  </a:moveTo>
                  <a:cubicBezTo>
                    <a:pt x="3223" y="273"/>
                    <a:pt x="2508" y="-159"/>
                    <a:pt x="1721" y="57"/>
                  </a:cubicBezTo>
                  <a:cubicBezTo>
                    <a:pt x="934" y="273"/>
                    <a:pt x="76" y="1137"/>
                    <a:pt x="5" y="1785"/>
                  </a:cubicBezTo>
                  <a:cubicBezTo>
                    <a:pt x="-67" y="2433"/>
                    <a:pt x="648" y="2865"/>
                    <a:pt x="2579" y="3081"/>
                  </a:cubicBezTo>
                  <a:cubicBezTo>
                    <a:pt x="4510" y="3297"/>
                    <a:pt x="7658" y="3297"/>
                    <a:pt x="9589" y="2865"/>
                  </a:cubicBezTo>
                  <a:cubicBezTo>
                    <a:pt x="11520" y="2433"/>
                    <a:pt x="12235" y="1569"/>
                    <a:pt x="12235" y="921"/>
                  </a:cubicBezTo>
                  <a:cubicBezTo>
                    <a:pt x="12235" y="273"/>
                    <a:pt x="11520" y="-159"/>
                    <a:pt x="10661" y="1785"/>
                  </a:cubicBezTo>
                  <a:cubicBezTo>
                    <a:pt x="9803" y="3729"/>
                    <a:pt x="8802" y="8049"/>
                    <a:pt x="8301" y="11289"/>
                  </a:cubicBezTo>
                  <a:cubicBezTo>
                    <a:pt x="7801" y="14529"/>
                    <a:pt x="7801" y="16689"/>
                    <a:pt x="8158" y="17769"/>
                  </a:cubicBezTo>
                  <a:cubicBezTo>
                    <a:pt x="8516" y="18849"/>
                    <a:pt x="9231" y="18849"/>
                    <a:pt x="9803" y="17769"/>
                  </a:cubicBezTo>
                  <a:cubicBezTo>
                    <a:pt x="10375" y="16689"/>
                    <a:pt x="10805" y="14529"/>
                    <a:pt x="11234" y="12369"/>
                  </a:cubicBezTo>
                  <a:cubicBezTo>
                    <a:pt x="11663" y="10209"/>
                    <a:pt x="12092" y="8049"/>
                    <a:pt x="12378" y="8049"/>
                  </a:cubicBezTo>
                  <a:cubicBezTo>
                    <a:pt x="12664" y="8049"/>
                    <a:pt x="12807" y="10209"/>
                    <a:pt x="13165" y="11937"/>
                  </a:cubicBezTo>
                  <a:cubicBezTo>
                    <a:pt x="13522" y="13665"/>
                    <a:pt x="14095" y="14961"/>
                    <a:pt x="14810" y="15393"/>
                  </a:cubicBezTo>
                  <a:cubicBezTo>
                    <a:pt x="15525" y="15825"/>
                    <a:pt x="16383" y="15393"/>
                    <a:pt x="16669" y="16689"/>
                  </a:cubicBezTo>
                  <a:cubicBezTo>
                    <a:pt x="16956" y="17985"/>
                    <a:pt x="16669" y="21009"/>
                    <a:pt x="16526" y="21225"/>
                  </a:cubicBezTo>
                  <a:cubicBezTo>
                    <a:pt x="16383" y="21441"/>
                    <a:pt x="16383" y="18849"/>
                    <a:pt x="16383" y="16473"/>
                  </a:cubicBezTo>
                  <a:cubicBezTo>
                    <a:pt x="16383" y="14097"/>
                    <a:pt x="16383" y="11937"/>
                    <a:pt x="16669" y="9993"/>
                  </a:cubicBezTo>
                  <a:cubicBezTo>
                    <a:pt x="16956" y="8049"/>
                    <a:pt x="17528" y="6321"/>
                    <a:pt x="18171" y="5241"/>
                  </a:cubicBezTo>
                  <a:cubicBezTo>
                    <a:pt x="18815" y="4161"/>
                    <a:pt x="19530" y="3729"/>
                    <a:pt x="20103" y="6537"/>
                  </a:cubicBezTo>
                  <a:cubicBezTo>
                    <a:pt x="20675" y="9345"/>
                    <a:pt x="21104" y="15393"/>
                    <a:pt x="21533" y="2144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8" name="Line"/>
            <p:cNvSpPr/>
            <p:nvPr/>
          </p:nvSpPr>
          <p:spPr>
            <a:xfrm>
              <a:off x="1963000" y="6025368"/>
              <a:ext cx="69000" cy="314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7" h="21407" fill="norm" stroke="1" extrusionOk="0">
                  <a:moveTo>
                    <a:pt x="9555" y="2177"/>
                  </a:moveTo>
                  <a:cubicBezTo>
                    <a:pt x="10210" y="1169"/>
                    <a:pt x="10864" y="161"/>
                    <a:pt x="11192" y="17"/>
                  </a:cubicBezTo>
                  <a:cubicBezTo>
                    <a:pt x="11519" y="-127"/>
                    <a:pt x="11519" y="593"/>
                    <a:pt x="9555" y="3473"/>
                  </a:cubicBezTo>
                  <a:cubicBezTo>
                    <a:pt x="7592" y="6353"/>
                    <a:pt x="3664" y="11393"/>
                    <a:pt x="1701" y="14489"/>
                  </a:cubicBezTo>
                  <a:cubicBezTo>
                    <a:pt x="-263" y="17585"/>
                    <a:pt x="-263" y="18737"/>
                    <a:pt x="392" y="19673"/>
                  </a:cubicBezTo>
                  <a:cubicBezTo>
                    <a:pt x="1046" y="20609"/>
                    <a:pt x="2355" y="21329"/>
                    <a:pt x="5955" y="21401"/>
                  </a:cubicBezTo>
                  <a:cubicBezTo>
                    <a:pt x="9555" y="21473"/>
                    <a:pt x="15446" y="20897"/>
                    <a:pt x="21337" y="2032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99" name="Line"/>
            <p:cNvSpPr/>
            <p:nvPr/>
          </p:nvSpPr>
          <p:spPr>
            <a:xfrm>
              <a:off x="1962150" y="6171673"/>
              <a:ext cx="635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0" name="Line"/>
            <p:cNvSpPr/>
            <p:nvPr/>
          </p:nvSpPr>
          <p:spPr>
            <a:xfrm>
              <a:off x="4590535" y="5445891"/>
              <a:ext cx="121166" cy="313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439" fill="norm" stroke="1" extrusionOk="0">
                  <a:moveTo>
                    <a:pt x="20957" y="2738"/>
                  </a:moveTo>
                  <a:cubicBezTo>
                    <a:pt x="20957" y="1869"/>
                    <a:pt x="20957" y="999"/>
                    <a:pt x="20042" y="491"/>
                  </a:cubicBezTo>
                  <a:cubicBezTo>
                    <a:pt x="19126" y="-16"/>
                    <a:pt x="17296" y="-161"/>
                    <a:pt x="15649" y="201"/>
                  </a:cubicBezTo>
                  <a:cubicBezTo>
                    <a:pt x="14001" y="564"/>
                    <a:pt x="12537" y="1434"/>
                    <a:pt x="9791" y="3608"/>
                  </a:cubicBezTo>
                  <a:cubicBezTo>
                    <a:pt x="7045" y="5783"/>
                    <a:pt x="3018" y="9262"/>
                    <a:pt x="1188" y="12016"/>
                  </a:cubicBezTo>
                  <a:cubicBezTo>
                    <a:pt x="-643" y="14771"/>
                    <a:pt x="-277" y="16800"/>
                    <a:pt x="1737" y="18250"/>
                  </a:cubicBezTo>
                  <a:cubicBezTo>
                    <a:pt x="3750" y="19699"/>
                    <a:pt x="7411" y="20569"/>
                    <a:pt x="11072" y="2143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1" name="Line"/>
            <p:cNvSpPr/>
            <p:nvPr/>
          </p:nvSpPr>
          <p:spPr>
            <a:xfrm>
              <a:off x="4772289" y="5562778"/>
              <a:ext cx="109853" cy="21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1" h="21046" fill="norm" stroke="1" extrusionOk="0">
                  <a:moveTo>
                    <a:pt x="15232" y="549"/>
                  </a:moveTo>
                  <a:cubicBezTo>
                    <a:pt x="12379" y="137"/>
                    <a:pt x="9526" y="-274"/>
                    <a:pt x="7488" y="240"/>
                  </a:cubicBezTo>
                  <a:cubicBezTo>
                    <a:pt x="5451" y="755"/>
                    <a:pt x="4228" y="2195"/>
                    <a:pt x="3005" y="5280"/>
                  </a:cubicBezTo>
                  <a:cubicBezTo>
                    <a:pt x="1783" y="8366"/>
                    <a:pt x="560" y="13097"/>
                    <a:pt x="153" y="15977"/>
                  </a:cubicBezTo>
                  <a:cubicBezTo>
                    <a:pt x="-255" y="18857"/>
                    <a:pt x="153" y="19886"/>
                    <a:pt x="1375" y="20503"/>
                  </a:cubicBezTo>
                  <a:cubicBezTo>
                    <a:pt x="2598" y="21120"/>
                    <a:pt x="4636" y="21326"/>
                    <a:pt x="7488" y="20503"/>
                  </a:cubicBezTo>
                  <a:cubicBezTo>
                    <a:pt x="10341" y="19680"/>
                    <a:pt x="14009" y="17829"/>
                    <a:pt x="16454" y="15052"/>
                  </a:cubicBezTo>
                  <a:cubicBezTo>
                    <a:pt x="18900" y="12275"/>
                    <a:pt x="20122" y="8572"/>
                    <a:pt x="20734" y="6103"/>
                  </a:cubicBezTo>
                  <a:cubicBezTo>
                    <a:pt x="21345" y="3635"/>
                    <a:pt x="21345" y="2400"/>
                    <a:pt x="20326" y="1577"/>
                  </a:cubicBezTo>
                  <a:cubicBezTo>
                    <a:pt x="19307" y="755"/>
                    <a:pt x="17270" y="343"/>
                    <a:pt x="15843" y="960"/>
                  </a:cubicBezTo>
                  <a:cubicBezTo>
                    <a:pt x="14417" y="1577"/>
                    <a:pt x="13602" y="3223"/>
                    <a:pt x="12787" y="48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2" name="Line"/>
            <p:cNvSpPr/>
            <p:nvPr/>
          </p:nvSpPr>
          <p:spPr>
            <a:xfrm>
              <a:off x="4953000" y="5720823"/>
              <a:ext cx="12700" cy="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3" name="Line"/>
            <p:cNvSpPr/>
            <p:nvPr/>
          </p:nvSpPr>
          <p:spPr>
            <a:xfrm>
              <a:off x="5087871" y="5532024"/>
              <a:ext cx="77482" cy="233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67" h="21302" fill="norm" stroke="1" extrusionOk="0">
                  <a:moveTo>
                    <a:pt x="19052" y="2159"/>
                  </a:moveTo>
                  <a:cubicBezTo>
                    <a:pt x="17432" y="1388"/>
                    <a:pt x="15812" y="616"/>
                    <a:pt x="13112" y="231"/>
                  </a:cubicBezTo>
                  <a:cubicBezTo>
                    <a:pt x="10412" y="-155"/>
                    <a:pt x="6632" y="-155"/>
                    <a:pt x="3662" y="1002"/>
                  </a:cubicBezTo>
                  <a:cubicBezTo>
                    <a:pt x="692" y="2159"/>
                    <a:pt x="-1468" y="4474"/>
                    <a:pt x="1232" y="6884"/>
                  </a:cubicBezTo>
                  <a:cubicBezTo>
                    <a:pt x="3932" y="9295"/>
                    <a:pt x="11492" y="11802"/>
                    <a:pt x="15542" y="13634"/>
                  </a:cubicBezTo>
                  <a:cubicBezTo>
                    <a:pt x="19592" y="15466"/>
                    <a:pt x="20132" y="16624"/>
                    <a:pt x="19592" y="17684"/>
                  </a:cubicBezTo>
                  <a:cubicBezTo>
                    <a:pt x="19052" y="18745"/>
                    <a:pt x="17432" y="19709"/>
                    <a:pt x="15272" y="20384"/>
                  </a:cubicBezTo>
                  <a:cubicBezTo>
                    <a:pt x="13112" y="21059"/>
                    <a:pt x="10412" y="21445"/>
                    <a:pt x="8252" y="21252"/>
                  </a:cubicBezTo>
                  <a:cubicBezTo>
                    <a:pt x="6092" y="21059"/>
                    <a:pt x="4472" y="20288"/>
                    <a:pt x="2852" y="1951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4" name="Line"/>
            <p:cNvSpPr/>
            <p:nvPr/>
          </p:nvSpPr>
          <p:spPr>
            <a:xfrm>
              <a:off x="5105400" y="5521710"/>
              <a:ext cx="158750" cy="3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7" fill="norm" stroke="1" extrusionOk="0">
                  <a:moveTo>
                    <a:pt x="0" y="20417"/>
                  </a:moveTo>
                  <a:cubicBezTo>
                    <a:pt x="5472" y="12793"/>
                    <a:pt x="10944" y="5170"/>
                    <a:pt x="14544" y="1993"/>
                  </a:cubicBezTo>
                  <a:cubicBezTo>
                    <a:pt x="18144" y="-1183"/>
                    <a:pt x="19872" y="88"/>
                    <a:pt x="21600" y="135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5" name="Line"/>
            <p:cNvSpPr/>
            <p:nvPr/>
          </p:nvSpPr>
          <p:spPr>
            <a:xfrm>
              <a:off x="5238749" y="5765273"/>
              <a:ext cx="7620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6" name="Line"/>
            <p:cNvSpPr/>
            <p:nvPr/>
          </p:nvSpPr>
          <p:spPr>
            <a:xfrm>
              <a:off x="5609409" y="5607470"/>
              <a:ext cx="125176" cy="189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1" h="21493" fill="norm" stroke="1" extrusionOk="0">
                  <a:moveTo>
                    <a:pt x="17664" y="2053"/>
                  </a:moveTo>
                  <a:cubicBezTo>
                    <a:pt x="16602" y="1093"/>
                    <a:pt x="15539" y="133"/>
                    <a:pt x="14300" y="13"/>
                  </a:cubicBezTo>
                  <a:cubicBezTo>
                    <a:pt x="13061" y="-107"/>
                    <a:pt x="11644" y="613"/>
                    <a:pt x="9166" y="3133"/>
                  </a:cubicBezTo>
                  <a:cubicBezTo>
                    <a:pt x="6687" y="5653"/>
                    <a:pt x="3146" y="9973"/>
                    <a:pt x="1375" y="12853"/>
                  </a:cubicBezTo>
                  <a:cubicBezTo>
                    <a:pt x="-395" y="15733"/>
                    <a:pt x="-395" y="17173"/>
                    <a:pt x="1021" y="18613"/>
                  </a:cubicBezTo>
                  <a:cubicBezTo>
                    <a:pt x="2438" y="20053"/>
                    <a:pt x="5271" y="21493"/>
                    <a:pt x="8280" y="21493"/>
                  </a:cubicBezTo>
                  <a:cubicBezTo>
                    <a:pt x="11290" y="21493"/>
                    <a:pt x="14477" y="20053"/>
                    <a:pt x="16779" y="17053"/>
                  </a:cubicBezTo>
                  <a:cubicBezTo>
                    <a:pt x="19080" y="14053"/>
                    <a:pt x="20497" y="9493"/>
                    <a:pt x="20851" y="6613"/>
                  </a:cubicBezTo>
                  <a:cubicBezTo>
                    <a:pt x="21205" y="3733"/>
                    <a:pt x="20497" y="2533"/>
                    <a:pt x="18903" y="2053"/>
                  </a:cubicBezTo>
                  <a:cubicBezTo>
                    <a:pt x="17310" y="1573"/>
                    <a:pt x="14831" y="1813"/>
                    <a:pt x="12353" y="205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7" name="Line"/>
            <p:cNvSpPr/>
            <p:nvPr/>
          </p:nvSpPr>
          <p:spPr>
            <a:xfrm>
              <a:off x="5848350" y="5701773"/>
              <a:ext cx="127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8" name="Line"/>
            <p:cNvSpPr/>
            <p:nvPr/>
          </p:nvSpPr>
          <p:spPr>
            <a:xfrm>
              <a:off x="5962746" y="5557096"/>
              <a:ext cx="93429" cy="24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5" h="21480" fill="norm" stroke="1" extrusionOk="0">
                  <a:moveTo>
                    <a:pt x="19281" y="2095"/>
                  </a:moveTo>
                  <a:cubicBezTo>
                    <a:pt x="17903" y="1357"/>
                    <a:pt x="16524" y="618"/>
                    <a:pt x="13307" y="249"/>
                  </a:cubicBezTo>
                  <a:cubicBezTo>
                    <a:pt x="10090" y="-120"/>
                    <a:pt x="5034" y="-120"/>
                    <a:pt x="2277" y="526"/>
                  </a:cubicBezTo>
                  <a:cubicBezTo>
                    <a:pt x="-480" y="1172"/>
                    <a:pt x="-940" y="2465"/>
                    <a:pt x="2047" y="4495"/>
                  </a:cubicBezTo>
                  <a:cubicBezTo>
                    <a:pt x="5034" y="6526"/>
                    <a:pt x="11469" y="9295"/>
                    <a:pt x="15375" y="11972"/>
                  </a:cubicBezTo>
                  <a:cubicBezTo>
                    <a:pt x="19281" y="14649"/>
                    <a:pt x="20660" y="17234"/>
                    <a:pt x="20200" y="18803"/>
                  </a:cubicBezTo>
                  <a:cubicBezTo>
                    <a:pt x="19741" y="20372"/>
                    <a:pt x="17443" y="20926"/>
                    <a:pt x="15145" y="2148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09" name="Line"/>
            <p:cNvSpPr/>
            <p:nvPr/>
          </p:nvSpPr>
          <p:spPr>
            <a:xfrm>
              <a:off x="5988050" y="5559956"/>
              <a:ext cx="190500" cy="40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20" fill="norm" stroke="1" extrusionOk="0">
                  <a:moveTo>
                    <a:pt x="0" y="20520"/>
                  </a:moveTo>
                  <a:cubicBezTo>
                    <a:pt x="5760" y="12960"/>
                    <a:pt x="11520" y="5400"/>
                    <a:pt x="15120" y="2160"/>
                  </a:cubicBezTo>
                  <a:cubicBezTo>
                    <a:pt x="18720" y="-1080"/>
                    <a:pt x="20160" y="0"/>
                    <a:pt x="21600" y="108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0" name="Line"/>
            <p:cNvSpPr/>
            <p:nvPr/>
          </p:nvSpPr>
          <p:spPr>
            <a:xfrm>
              <a:off x="6169916" y="5565476"/>
              <a:ext cx="121588" cy="238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9" h="21149" fill="norm" stroke="1" extrusionOk="0">
                  <a:moveTo>
                    <a:pt x="18748" y="1952"/>
                  </a:moveTo>
                  <a:cubicBezTo>
                    <a:pt x="15508" y="1389"/>
                    <a:pt x="12268" y="825"/>
                    <a:pt x="9748" y="449"/>
                  </a:cubicBezTo>
                  <a:cubicBezTo>
                    <a:pt x="7228" y="74"/>
                    <a:pt x="5428" y="-114"/>
                    <a:pt x="3808" y="74"/>
                  </a:cubicBezTo>
                  <a:cubicBezTo>
                    <a:pt x="2188" y="262"/>
                    <a:pt x="748" y="825"/>
                    <a:pt x="208" y="1576"/>
                  </a:cubicBezTo>
                  <a:cubicBezTo>
                    <a:pt x="-332" y="2328"/>
                    <a:pt x="28" y="3267"/>
                    <a:pt x="3088" y="5615"/>
                  </a:cubicBezTo>
                  <a:cubicBezTo>
                    <a:pt x="6148" y="7963"/>
                    <a:pt x="11908" y="11719"/>
                    <a:pt x="14788" y="14161"/>
                  </a:cubicBezTo>
                  <a:cubicBezTo>
                    <a:pt x="17668" y="16603"/>
                    <a:pt x="17668" y="17729"/>
                    <a:pt x="16948" y="18669"/>
                  </a:cubicBezTo>
                  <a:cubicBezTo>
                    <a:pt x="16228" y="19608"/>
                    <a:pt x="14788" y="20359"/>
                    <a:pt x="12448" y="20829"/>
                  </a:cubicBezTo>
                  <a:cubicBezTo>
                    <a:pt x="10108" y="21298"/>
                    <a:pt x="6868" y="21486"/>
                    <a:pt x="5968" y="19702"/>
                  </a:cubicBezTo>
                  <a:cubicBezTo>
                    <a:pt x="5068" y="17917"/>
                    <a:pt x="6508" y="14161"/>
                    <a:pt x="9208" y="11062"/>
                  </a:cubicBezTo>
                  <a:cubicBezTo>
                    <a:pt x="11908" y="7963"/>
                    <a:pt x="15868" y="5521"/>
                    <a:pt x="18208" y="3830"/>
                  </a:cubicBezTo>
                  <a:cubicBezTo>
                    <a:pt x="20548" y="2140"/>
                    <a:pt x="21268" y="1201"/>
                    <a:pt x="20188" y="731"/>
                  </a:cubicBezTo>
                  <a:cubicBezTo>
                    <a:pt x="19108" y="262"/>
                    <a:pt x="16228" y="262"/>
                    <a:pt x="14428" y="637"/>
                  </a:cubicBezTo>
                  <a:cubicBezTo>
                    <a:pt x="12628" y="1013"/>
                    <a:pt x="11908" y="1764"/>
                    <a:pt x="11188" y="251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1" name="Line"/>
            <p:cNvSpPr/>
            <p:nvPr/>
          </p:nvSpPr>
          <p:spPr>
            <a:xfrm>
              <a:off x="6343650" y="5511273"/>
              <a:ext cx="157864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1" h="21600" fill="norm" stroke="1" extrusionOk="0">
                  <a:moveTo>
                    <a:pt x="14306" y="0"/>
                  </a:moveTo>
                  <a:cubicBezTo>
                    <a:pt x="16551" y="1180"/>
                    <a:pt x="18795" y="2361"/>
                    <a:pt x="20057" y="4603"/>
                  </a:cubicBezTo>
                  <a:cubicBezTo>
                    <a:pt x="21319" y="6846"/>
                    <a:pt x="21600" y="10151"/>
                    <a:pt x="18094" y="13161"/>
                  </a:cubicBezTo>
                  <a:cubicBezTo>
                    <a:pt x="14587" y="16170"/>
                    <a:pt x="7294" y="1888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2" name="Line"/>
            <p:cNvSpPr/>
            <p:nvPr/>
          </p:nvSpPr>
          <p:spPr>
            <a:xfrm>
              <a:off x="4780668" y="6141570"/>
              <a:ext cx="153283" cy="392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8" h="21510" fill="norm" stroke="1" extrusionOk="0">
                  <a:moveTo>
                    <a:pt x="21138" y="1304"/>
                  </a:moveTo>
                  <a:cubicBezTo>
                    <a:pt x="20262" y="839"/>
                    <a:pt x="19387" y="375"/>
                    <a:pt x="18219" y="142"/>
                  </a:cubicBezTo>
                  <a:cubicBezTo>
                    <a:pt x="17052" y="-90"/>
                    <a:pt x="15592" y="-90"/>
                    <a:pt x="13841" y="549"/>
                  </a:cubicBezTo>
                  <a:cubicBezTo>
                    <a:pt x="12089" y="1187"/>
                    <a:pt x="10046" y="2465"/>
                    <a:pt x="7565" y="4904"/>
                  </a:cubicBezTo>
                  <a:cubicBezTo>
                    <a:pt x="5084" y="7342"/>
                    <a:pt x="2165" y="10942"/>
                    <a:pt x="852" y="13671"/>
                  </a:cubicBezTo>
                  <a:cubicBezTo>
                    <a:pt x="-462" y="16400"/>
                    <a:pt x="-170" y="18258"/>
                    <a:pt x="1143" y="19420"/>
                  </a:cubicBezTo>
                  <a:cubicBezTo>
                    <a:pt x="2457" y="20581"/>
                    <a:pt x="4792" y="21045"/>
                    <a:pt x="7127" y="2151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3" name="Line"/>
            <p:cNvSpPr/>
            <p:nvPr/>
          </p:nvSpPr>
          <p:spPr>
            <a:xfrm>
              <a:off x="4973787" y="6284847"/>
              <a:ext cx="96507" cy="210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7" h="20695" fill="norm" stroke="1" extrusionOk="0">
                  <a:moveTo>
                    <a:pt x="17181" y="1357"/>
                  </a:moveTo>
                  <a:cubicBezTo>
                    <a:pt x="15831" y="526"/>
                    <a:pt x="14481" y="-305"/>
                    <a:pt x="12681" y="110"/>
                  </a:cubicBezTo>
                  <a:cubicBezTo>
                    <a:pt x="10881" y="526"/>
                    <a:pt x="8631" y="2187"/>
                    <a:pt x="6381" y="5199"/>
                  </a:cubicBezTo>
                  <a:cubicBezTo>
                    <a:pt x="4131" y="8210"/>
                    <a:pt x="1881" y="12572"/>
                    <a:pt x="756" y="15272"/>
                  </a:cubicBezTo>
                  <a:cubicBezTo>
                    <a:pt x="-369" y="17972"/>
                    <a:pt x="-369" y="19010"/>
                    <a:pt x="1656" y="19841"/>
                  </a:cubicBezTo>
                  <a:cubicBezTo>
                    <a:pt x="3681" y="20672"/>
                    <a:pt x="7731" y="21295"/>
                    <a:pt x="11556" y="19737"/>
                  </a:cubicBezTo>
                  <a:cubicBezTo>
                    <a:pt x="15381" y="18180"/>
                    <a:pt x="18981" y="14441"/>
                    <a:pt x="20106" y="11222"/>
                  </a:cubicBezTo>
                  <a:cubicBezTo>
                    <a:pt x="21231" y="8003"/>
                    <a:pt x="19881" y="5303"/>
                    <a:pt x="18081" y="3849"/>
                  </a:cubicBezTo>
                  <a:cubicBezTo>
                    <a:pt x="16281" y="2395"/>
                    <a:pt x="14031" y="2187"/>
                    <a:pt x="12681" y="2603"/>
                  </a:cubicBezTo>
                  <a:cubicBezTo>
                    <a:pt x="11331" y="3018"/>
                    <a:pt x="10881" y="4057"/>
                    <a:pt x="10431" y="509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4" name="Line"/>
            <p:cNvSpPr/>
            <p:nvPr/>
          </p:nvSpPr>
          <p:spPr>
            <a:xfrm>
              <a:off x="5156200" y="6406623"/>
              <a:ext cx="127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5" name="Line"/>
            <p:cNvSpPr/>
            <p:nvPr/>
          </p:nvSpPr>
          <p:spPr>
            <a:xfrm>
              <a:off x="5196915" y="6273222"/>
              <a:ext cx="127799" cy="230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1" h="21041" fill="norm" stroke="1" extrusionOk="0">
                  <a:moveTo>
                    <a:pt x="11919" y="1741"/>
                  </a:moveTo>
                  <a:cubicBezTo>
                    <a:pt x="10205" y="1355"/>
                    <a:pt x="8490" y="969"/>
                    <a:pt x="6433" y="583"/>
                  </a:cubicBezTo>
                  <a:cubicBezTo>
                    <a:pt x="4376" y="198"/>
                    <a:pt x="1976" y="-188"/>
                    <a:pt x="776" y="101"/>
                  </a:cubicBezTo>
                  <a:cubicBezTo>
                    <a:pt x="-424" y="391"/>
                    <a:pt x="-424" y="1355"/>
                    <a:pt x="2147" y="3476"/>
                  </a:cubicBezTo>
                  <a:cubicBezTo>
                    <a:pt x="4719" y="5598"/>
                    <a:pt x="9862" y="8876"/>
                    <a:pt x="13633" y="11191"/>
                  </a:cubicBezTo>
                  <a:cubicBezTo>
                    <a:pt x="17405" y="13505"/>
                    <a:pt x="19805" y="14855"/>
                    <a:pt x="20490" y="16494"/>
                  </a:cubicBezTo>
                  <a:cubicBezTo>
                    <a:pt x="21176" y="18133"/>
                    <a:pt x="20147" y="20062"/>
                    <a:pt x="17919" y="20737"/>
                  </a:cubicBezTo>
                  <a:cubicBezTo>
                    <a:pt x="15690" y="21412"/>
                    <a:pt x="12262" y="20833"/>
                    <a:pt x="8833" y="2025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6" name="Line"/>
            <p:cNvSpPr/>
            <p:nvPr/>
          </p:nvSpPr>
          <p:spPr>
            <a:xfrm>
              <a:off x="5232400" y="6290206"/>
              <a:ext cx="165100" cy="40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20" fill="norm" stroke="1" extrusionOk="0">
                  <a:moveTo>
                    <a:pt x="0" y="20520"/>
                  </a:moveTo>
                  <a:cubicBezTo>
                    <a:pt x="5815" y="12960"/>
                    <a:pt x="11631" y="5400"/>
                    <a:pt x="15231" y="2160"/>
                  </a:cubicBezTo>
                  <a:cubicBezTo>
                    <a:pt x="18831" y="-1080"/>
                    <a:pt x="20215" y="0"/>
                    <a:pt x="21600" y="108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7" name="Line"/>
            <p:cNvSpPr/>
            <p:nvPr/>
          </p:nvSpPr>
          <p:spPr>
            <a:xfrm>
              <a:off x="5420464" y="6289329"/>
              <a:ext cx="97686" cy="233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288" fill="norm" stroke="1" extrusionOk="0">
                  <a:moveTo>
                    <a:pt x="21210" y="273"/>
                  </a:moveTo>
                  <a:cubicBezTo>
                    <a:pt x="15236" y="80"/>
                    <a:pt x="9261" y="-113"/>
                    <a:pt x="5355" y="80"/>
                  </a:cubicBezTo>
                  <a:cubicBezTo>
                    <a:pt x="1448" y="273"/>
                    <a:pt x="-390" y="851"/>
                    <a:pt x="70" y="2491"/>
                  </a:cubicBezTo>
                  <a:cubicBezTo>
                    <a:pt x="529" y="4130"/>
                    <a:pt x="3287" y="6830"/>
                    <a:pt x="6963" y="9241"/>
                  </a:cubicBezTo>
                  <a:cubicBezTo>
                    <a:pt x="10640" y="11651"/>
                    <a:pt x="15236" y="13773"/>
                    <a:pt x="17533" y="15701"/>
                  </a:cubicBezTo>
                  <a:cubicBezTo>
                    <a:pt x="19831" y="17630"/>
                    <a:pt x="19831" y="19366"/>
                    <a:pt x="18682" y="20330"/>
                  </a:cubicBezTo>
                  <a:cubicBezTo>
                    <a:pt x="17533" y="21294"/>
                    <a:pt x="15236" y="21487"/>
                    <a:pt x="13397" y="21101"/>
                  </a:cubicBezTo>
                  <a:cubicBezTo>
                    <a:pt x="11559" y="20716"/>
                    <a:pt x="10180" y="19751"/>
                    <a:pt x="8801" y="1878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8" name="Line"/>
            <p:cNvSpPr/>
            <p:nvPr/>
          </p:nvSpPr>
          <p:spPr>
            <a:xfrm>
              <a:off x="5397500" y="6288835"/>
              <a:ext cx="171450" cy="3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7" fill="norm" stroke="1" extrusionOk="0">
                  <a:moveTo>
                    <a:pt x="0" y="19977"/>
                  </a:moveTo>
                  <a:cubicBezTo>
                    <a:pt x="3467" y="11577"/>
                    <a:pt x="6933" y="3177"/>
                    <a:pt x="10533" y="777"/>
                  </a:cubicBezTo>
                  <a:cubicBezTo>
                    <a:pt x="14133" y="-1623"/>
                    <a:pt x="17867" y="1977"/>
                    <a:pt x="21600" y="55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19" name="Line"/>
            <p:cNvSpPr/>
            <p:nvPr/>
          </p:nvSpPr>
          <p:spPr>
            <a:xfrm>
              <a:off x="5600699" y="6501873"/>
              <a:ext cx="9525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360" y="3388"/>
                    <a:pt x="9120" y="6776"/>
                    <a:pt x="5520" y="10376"/>
                  </a:cubicBezTo>
                  <a:cubicBezTo>
                    <a:pt x="1920" y="13976"/>
                    <a:pt x="960" y="1778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0" name="Line"/>
            <p:cNvSpPr/>
            <p:nvPr/>
          </p:nvSpPr>
          <p:spPr>
            <a:xfrm>
              <a:off x="5808133" y="6341311"/>
              <a:ext cx="141818" cy="179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50" fill="norm" stroke="1" extrusionOk="0">
                  <a:moveTo>
                    <a:pt x="21600" y="6101"/>
                  </a:moveTo>
                  <a:cubicBezTo>
                    <a:pt x="16119" y="5364"/>
                    <a:pt x="10639" y="4628"/>
                    <a:pt x="6609" y="5364"/>
                  </a:cubicBezTo>
                  <a:cubicBezTo>
                    <a:pt x="2579" y="6101"/>
                    <a:pt x="0" y="8310"/>
                    <a:pt x="0" y="11133"/>
                  </a:cubicBezTo>
                  <a:cubicBezTo>
                    <a:pt x="0" y="13955"/>
                    <a:pt x="2579" y="17392"/>
                    <a:pt x="5481" y="19233"/>
                  </a:cubicBezTo>
                  <a:cubicBezTo>
                    <a:pt x="8382" y="21074"/>
                    <a:pt x="11606" y="21319"/>
                    <a:pt x="14185" y="20092"/>
                  </a:cubicBezTo>
                  <a:cubicBezTo>
                    <a:pt x="16764" y="18864"/>
                    <a:pt x="18699" y="16164"/>
                    <a:pt x="18860" y="12605"/>
                  </a:cubicBezTo>
                  <a:cubicBezTo>
                    <a:pt x="19021" y="9046"/>
                    <a:pt x="17409" y="4628"/>
                    <a:pt x="15797" y="2296"/>
                  </a:cubicBezTo>
                  <a:cubicBezTo>
                    <a:pt x="14185" y="-36"/>
                    <a:pt x="12573" y="-281"/>
                    <a:pt x="11767" y="210"/>
                  </a:cubicBezTo>
                  <a:cubicBezTo>
                    <a:pt x="10961" y="701"/>
                    <a:pt x="10961" y="1928"/>
                    <a:pt x="10961" y="315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1" name="Line"/>
            <p:cNvSpPr/>
            <p:nvPr/>
          </p:nvSpPr>
          <p:spPr>
            <a:xfrm>
              <a:off x="6032500" y="6451073"/>
              <a:ext cx="1270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2" name="Line"/>
            <p:cNvSpPr/>
            <p:nvPr/>
          </p:nvSpPr>
          <p:spPr>
            <a:xfrm>
              <a:off x="6150705" y="6324073"/>
              <a:ext cx="135796" cy="239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470" fill="norm" stroke="1" extrusionOk="0">
                  <a:moveTo>
                    <a:pt x="21319" y="0"/>
                  </a:moveTo>
                  <a:cubicBezTo>
                    <a:pt x="15670" y="947"/>
                    <a:pt x="10021" y="1895"/>
                    <a:pt x="6199" y="3979"/>
                  </a:cubicBezTo>
                  <a:cubicBezTo>
                    <a:pt x="2377" y="6063"/>
                    <a:pt x="384" y="9284"/>
                    <a:pt x="51" y="12032"/>
                  </a:cubicBezTo>
                  <a:cubicBezTo>
                    <a:pt x="-281" y="14779"/>
                    <a:pt x="1048" y="17053"/>
                    <a:pt x="2544" y="18568"/>
                  </a:cubicBezTo>
                  <a:cubicBezTo>
                    <a:pt x="4039" y="20084"/>
                    <a:pt x="5701" y="20842"/>
                    <a:pt x="7362" y="21221"/>
                  </a:cubicBezTo>
                  <a:cubicBezTo>
                    <a:pt x="9024" y="21600"/>
                    <a:pt x="10685" y="21600"/>
                    <a:pt x="11682" y="20842"/>
                  </a:cubicBezTo>
                  <a:cubicBezTo>
                    <a:pt x="12679" y="20084"/>
                    <a:pt x="13011" y="18568"/>
                    <a:pt x="12014" y="17147"/>
                  </a:cubicBezTo>
                  <a:cubicBezTo>
                    <a:pt x="11017" y="15726"/>
                    <a:pt x="8691" y="14400"/>
                    <a:pt x="6531" y="13642"/>
                  </a:cubicBezTo>
                  <a:cubicBezTo>
                    <a:pt x="4371" y="12884"/>
                    <a:pt x="2377" y="12695"/>
                    <a:pt x="1713" y="12979"/>
                  </a:cubicBezTo>
                  <a:cubicBezTo>
                    <a:pt x="1048" y="13263"/>
                    <a:pt x="1713" y="14021"/>
                    <a:pt x="2377" y="1477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3" name="Line"/>
            <p:cNvSpPr/>
            <p:nvPr/>
          </p:nvSpPr>
          <p:spPr>
            <a:xfrm>
              <a:off x="6326673" y="6338697"/>
              <a:ext cx="120288" cy="240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5" h="21342" fill="norm" stroke="1" extrusionOk="0">
                  <a:moveTo>
                    <a:pt x="19410" y="4900"/>
                  </a:moveTo>
                  <a:cubicBezTo>
                    <a:pt x="14651" y="3210"/>
                    <a:pt x="9892" y="1519"/>
                    <a:pt x="6597" y="674"/>
                  </a:cubicBezTo>
                  <a:cubicBezTo>
                    <a:pt x="3302" y="-171"/>
                    <a:pt x="1472" y="-171"/>
                    <a:pt x="556" y="392"/>
                  </a:cubicBezTo>
                  <a:cubicBezTo>
                    <a:pt x="-359" y="956"/>
                    <a:pt x="-359" y="2083"/>
                    <a:pt x="2204" y="3773"/>
                  </a:cubicBezTo>
                  <a:cubicBezTo>
                    <a:pt x="4766" y="5464"/>
                    <a:pt x="9892" y="7718"/>
                    <a:pt x="13736" y="10441"/>
                  </a:cubicBezTo>
                  <a:cubicBezTo>
                    <a:pt x="17580" y="13165"/>
                    <a:pt x="20143" y="16358"/>
                    <a:pt x="20692" y="18424"/>
                  </a:cubicBezTo>
                  <a:cubicBezTo>
                    <a:pt x="21241" y="20490"/>
                    <a:pt x="19777" y="21429"/>
                    <a:pt x="16482" y="21335"/>
                  </a:cubicBezTo>
                  <a:cubicBezTo>
                    <a:pt x="13187" y="21241"/>
                    <a:pt x="8061" y="20114"/>
                    <a:pt x="2936" y="1898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4" name="Line"/>
            <p:cNvSpPr/>
            <p:nvPr/>
          </p:nvSpPr>
          <p:spPr>
            <a:xfrm>
              <a:off x="6299200" y="6362173"/>
              <a:ext cx="2540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580" y="10800"/>
                    <a:pt x="11160" y="0"/>
                    <a:pt x="14760" y="0"/>
                  </a:cubicBezTo>
                  <a:cubicBezTo>
                    <a:pt x="18360" y="0"/>
                    <a:pt x="19980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5" name="Line"/>
            <p:cNvSpPr/>
            <p:nvPr/>
          </p:nvSpPr>
          <p:spPr>
            <a:xfrm>
              <a:off x="6527800" y="6305023"/>
              <a:ext cx="125283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1" h="21600" fill="norm" stroke="1" extrusionOk="0">
                  <a:moveTo>
                    <a:pt x="4181" y="0"/>
                  </a:moveTo>
                  <a:cubicBezTo>
                    <a:pt x="9755" y="2125"/>
                    <a:pt x="15329" y="4249"/>
                    <a:pt x="18290" y="6787"/>
                  </a:cubicBezTo>
                  <a:cubicBezTo>
                    <a:pt x="21252" y="9325"/>
                    <a:pt x="21600" y="12275"/>
                    <a:pt x="18116" y="14813"/>
                  </a:cubicBezTo>
                  <a:cubicBezTo>
                    <a:pt x="14632" y="17351"/>
                    <a:pt x="7316" y="1947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3" name="Drawing"/>
          <p:cNvGrpSpPr/>
          <p:nvPr/>
        </p:nvGrpSpPr>
        <p:grpSpPr>
          <a:xfrm>
            <a:off x="536363" y="2130689"/>
            <a:ext cx="11414337" cy="7064112"/>
            <a:chOff x="0" y="0"/>
            <a:chExt cx="11414336" cy="7064110"/>
          </a:xfrm>
        </p:grpSpPr>
        <p:sp>
          <p:nvSpPr>
            <p:cNvPr id="528" name="Line"/>
            <p:cNvSpPr/>
            <p:nvPr/>
          </p:nvSpPr>
          <p:spPr>
            <a:xfrm>
              <a:off x="10281" y="392555"/>
              <a:ext cx="134017" cy="349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1" h="21206" fill="norm" stroke="1" extrusionOk="0">
                  <a:moveTo>
                    <a:pt x="12679" y="2175"/>
                  </a:moveTo>
                  <a:cubicBezTo>
                    <a:pt x="12024" y="1532"/>
                    <a:pt x="11370" y="889"/>
                    <a:pt x="10061" y="439"/>
                  </a:cubicBezTo>
                  <a:cubicBezTo>
                    <a:pt x="8752" y="-11"/>
                    <a:pt x="6788" y="-268"/>
                    <a:pt x="4824" y="439"/>
                  </a:cubicBezTo>
                  <a:cubicBezTo>
                    <a:pt x="2861" y="1146"/>
                    <a:pt x="897" y="2818"/>
                    <a:pt x="243" y="4361"/>
                  </a:cubicBezTo>
                  <a:cubicBezTo>
                    <a:pt x="-412" y="5903"/>
                    <a:pt x="243" y="7318"/>
                    <a:pt x="2370" y="8411"/>
                  </a:cubicBezTo>
                  <a:cubicBezTo>
                    <a:pt x="4497" y="9503"/>
                    <a:pt x="8097" y="10275"/>
                    <a:pt x="11370" y="11239"/>
                  </a:cubicBezTo>
                  <a:cubicBezTo>
                    <a:pt x="14643" y="12203"/>
                    <a:pt x="17588" y="13361"/>
                    <a:pt x="19224" y="14325"/>
                  </a:cubicBezTo>
                  <a:cubicBezTo>
                    <a:pt x="20861" y="15289"/>
                    <a:pt x="21188" y="16061"/>
                    <a:pt x="20043" y="17025"/>
                  </a:cubicBezTo>
                  <a:cubicBezTo>
                    <a:pt x="18897" y="17989"/>
                    <a:pt x="16279" y="19146"/>
                    <a:pt x="14152" y="19853"/>
                  </a:cubicBezTo>
                  <a:cubicBezTo>
                    <a:pt x="12024" y="20561"/>
                    <a:pt x="10388" y="20818"/>
                    <a:pt x="8588" y="21011"/>
                  </a:cubicBezTo>
                  <a:cubicBezTo>
                    <a:pt x="6788" y="21203"/>
                    <a:pt x="4824" y="21332"/>
                    <a:pt x="3679" y="21011"/>
                  </a:cubicBezTo>
                  <a:cubicBezTo>
                    <a:pt x="2533" y="20689"/>
                    <a:pt x="2206" y="19918"/>
                    <a:pt x="2861" y="19082"/>
                  </a:cubicBezTo>
                  <a:cubicBezTo>
                    <a:pt x="3515" y="18246"/>
                    <a:pt x="5152" y="17346"/>
                    <a:pt x="6788" y="1644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29" name="Line"/>
            <p:cNvSpPr/>
            <p:nvPr/>
          </p:nvSpPr>
          <p:spPr>
            <a:xfrm>
              <a:off x="219881" y="218810"/>
              <a:ext cx="75606" cy="519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475" fill="norm" stroke="1" extrusionOk="0">
                  <a:moveTo>
                    <a:pt x="10631" y="0"/>
                  </a:moveTo>
                  <a:cubicBezTo>
                    <a:pt x="10031" y="2623"/>
                    <a:pt x="9431" y="5247"/>
                    <a:pt x="7931" y="8133"/>
                  </a:cubicBezTo>
                  <a:cubicBezTo>
                    <a:pt x="6431" y="11019"/>
                    <a:pt x="4031" y="14167"/>
                    <a:pt x="2531" y="16178"/>
                  </a:cubicBezTo>
                  <a:cubicBezTo>
                    <a:pt x="1031" y="18189"/>
                    <a:pt x="431" y="19064"/>
                    <a:pt x="131" y="19807"/>
                  </a:cubicBezTo>
                  <a:cubicBezTo>
                    <a:pt x="-169" y="20551"/>
                    <a:pt x="-169" y="21163"/>
                    <a:pt x="2531" y="21381"/>
                  </a:cubicBezTo>
                  <a:cubicBezTo>
                    <a:pt x="5231" y="21600"/>
                    <a:pt x="10631" y="21425"/>
                    <a:pt x="14231" y="20988"/>
                  </a:cubicBezTo>
                  <a:cubicBezTo>
                    <a:pt x="17831" y="20551"/>
                    <a:pt x="19631" y="19851"/>
                    <a:pt x="21431" y="1915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0" name="Line"/>
            <p:cNvSpPr/>
            <p:nvPr/>
          </p:nvSpPr>
          <p:spPr>
            <a:xfrm>
              <a:off x="193886" y="447410"/>
              <a:ext cx="18415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59" y="15429"/>
                    <a:pt x="11917" y="9257"/>
                    <a:pt x="15517" y="5657"/>
                  </a:cubicBezTo>
                  <a:cubicBezTo>
                    <a:pt x="19117" y="2057"/>
                    <a:pt x="20359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1" name="Line"/>
            <p:cNvSpPr/>
            <p:nvPr/>
          </p:nvSpPr>
          <p:spPr>
            <a:xfrm>
              <a:off x="397086" y="262131"/>
              <a:ext cx="558801" cy="478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2" fill="norm" stroke="1" extrusionOk="0">
                  <a:moveTo>
                    <a:pt x="0" y="13693"/>
                  </a:moveTo>
                  <a:cubicBezTo>
                    <a:pt x="82" y="13124"/>
                    <a:pt x="164" y="12556"/>
                    <a:pt x="205" y="12556"/>
                  </a:cubicBezTo>
                  <a:cubicBezTo>
                    <a:pt x="245" y="12556"/>
                    <a:pt x="245" y="13124"/>
                    <a:pt x="245" y="14451"/>
                  </a:cubicBezTo>
                  <a:cubicBezTo>
                    <a:pt x="245" y="15777"/>
                    <a:pt x="245" y="17861"/>
                    <a:pt x="286" y="19188"/>
                  </a:cubicBezTo>
                  <a:cubicBezTo>
                    <a:pt x="327" y="20514"/>
                    <a:pt x="409" y="21082"/>
                    <a:pt x="695" y="21319"/>
                  </a:cubicBezTo>
                  <a:cubicBezTo>
                    <a:pt x="982" y="21556"/>
                    <a:pt x="1473" y="21461"/>
                    <a:pt x="2045" y="20656"/>
                  </a:cubicBezTo>
                  <a:cubicBezTo>
                    <a:pt x="2618" y="19851"/>
                    <a:pt x="3273" y="18335"/>
                    <a:pt x="3723" y="16914"/>
                  </a:cubicBezTo>
                  <a:cubicBezTo>
                    <a:pt x="4173" y="15493"/>
                    <a:pt x="4418" y="14167"/>
                    <a:pt x="4582" y="14072"/>
                  </a:cubicBezTo>
                  <a:cubicBezTo>
                    <a:pt x="4745" y="13977"/>
                    <a:pt x="4827" y="15114"/>
                    <a:pt x="5236" y="16061"/>
                  </a:cubicBezTo>
                  <a:cubicBezTo>
                    <a:pt x="5645" y="17009"/>
                    <a:pt x="6382" y="17767"/>
                    <a:pt x="6995" y="18145"/>
                  </a:cubicBezTo>
                  <a:cubicBezTo>
                    <a:pt x="7609" y="18524"/>
                    <a:pt x="8100" y="18524"/>
                    <a:pt x="8550" y="18477"/>
                  </a:cubicBezTo>
                  <a:cubicBezTo>
                    <a:pt x="9000" y="18430"/>
                    <a:pt x="9409" y="18335"/>
                    <a:pt x="9777" y="17956"/>
                  </a:cubicBezTo>
                  <a:cubicBezTo>
                    <a:pt x="10145" y="17577"/>
                    <a:pt x="10473" y="16914"/>
                    <a:pt x="10636" y="16251"/>
                  </a:cubicBezTo>
                  <a:cubicBezTo>
                    <a:pt x="10800" y="15588"/>
                    <a:pt x="10800" y="14924"/>
                    <a:pt x="10555" y="14545"/>
                  </a:cubicBezTo>
                  <a:cubicBezTo>
                    <a:pt x="10309" y="14167"/>
                    <a:pt x="9818" y="14072"/>
                    <a:pt x="9286" y="14403"/>
                  </a:cubicBezTo>
                  <a:cubicBezTo>
                    <a:pt x="8755" y="14735"/>
                    <a:pt x="8182" y="15493"/>
                    <a:pt x="7814" y="16156"/>
                  </a:cubicBezTo>
                  <a:cubicBezTo>
                    <a:pt x="7445" y="16819"/>
                    <a:pt x="7282" y="17388"/>
                    <a:pt x="7159" y="18003"/>
                  </a:cubicBezTo>
                  <a:cubicBezTo>
                    <a:pt x="7036" y="18619"/>
                    <a:pt x="6955" y="19282"/>
                    <a:pt x="7118" y="19709"/>
                  </a:cubicBezTo>
                  <a:cubicBezTo>
                    <a:pt x="7282" y="20135"/>
                    <a:pt x="7691" y="20324"/>
                    <a:pt x="8264" y="20135"/>
                  </a:cubicBezTo>
                  <a:cubicBezTo>
                    <a:pt x="8836" y="19945"/>
                    <a:pt x="9573" y="19377"/>
                    <a:pt x="10309" y="17577"/>
                  </a:cubicBezTo>
                  <a:cubicBezTo>
                    <a:pt x="11045" y="15777"/>
                    <a:pt x="11782" y="12745"/>
                    <a:pt x="12191" y="9809"/>
                  </a:cubicBezTo>
                  <a:cubicBezTo>
                    <a:pt x="12600" y="6872"/>
                    <a:pt x="12682" y="4030"/>
                    <a:pt x="12641" y="2324"/>
                  </a:cubicBezTo>
                  <a:cubicBezTo>
                    <a:pt x="12600" y="619"/>
                    <a:pt x="12436" y="51"/>
                    <a:pt x="12191" y="3"/>
                  </a:cubicBezTo>
                  <a:cubicBezTo>
                    <a:pt x="11945" y="-44"/>
                    <a:pt x="11618" y="430"/>
                    <a:pt x="11332" y="2182"/>
                  </a:cubicBezTo>
                  <a:cubicBezTo>
                    <a:pt x="11045" y="3935"/>
                    <a:pt x="10800" y="6967"/>
                    <a:pt x="10800" y="9761"/>
                  </a:cubicBezTo>
                  <a:cubicBezTo>
                    <a:pt x="10800" y="12556"/>
                    <a:pt x="11045" y="15114"/>
                    <a:pt x="11332" y="16772"/>
                  </a:cubicBezTo>
                  <a:cubicBezTo>
                    <a:pt x="11618" y="18430"/>
                    <a:pt x="11945" y="19188"/>
                    <a:pt x="12395" y="19614"/>
                  </a:cubicBezTo>
                  <a:cubicBezTo>
                    <a:pt x="12845" y="20040"/>
                    <a:pt x="13418" y="20135"/>
                    <a:pt x="14032" y="19567"/>
                  </a:cubicBezTo>
                  <a:cubicBezTo>
                    <a:pt x="14645" y="18998"/>
                    <a:pt x="15300" y="17767"/>
                    <a:pt x="15668" y="16677"/>
                  </a:cubicBezTo>
                  <a:cubicBezTo>
                    <a:pt x="16036" y="15588"/>
                    <a:pt x="16118" y="14640"/>
                    <a:pt x="15995" y="13930"/>
                  </a:cubicBezTo>
                  <a:cubicBezTo>
                    <a:pt x="15873" y="13219"/>
                    <a:pt x="15545" y="12745"/>
                    <a:pt x="15177" y="12556"/>
                  </a:cubicBezTo>
                  <a:cubicBezTo>
                    <a:pt x="14809" y="12367"/>
                    <a:pt x="14400" y="12461"/>
                    <a:pt x="14155" y="12745"/>
                  </a:cubicBezTo>
                  <a:cubicBezTo>
                    <a:pt x="13909" y="13030"/>
                    <a:pt x="13827" y="13503"/>
                    <a:pt x="13745" y="13977"/>
                  </a:cubicBezTo>
                  <a:cubicBezTo>
                    <a:pt x="13664" y="14451"/>
                    <a:pt x="13582" y="14924"/>
                    <a:pt x="13623" y="15445"/>
                  </a:cubicBezTo>
                  <a:cubicBezTo>
                    <a:pt x="13664" y="15967"/>
                    <a:pt x="13827" y="16535"/>
                    <a:pt x="14114" y="16867"/>
                  </a:cubicBezTo>
                  <a:cubicBezTo>
                    <a:pt x="14400" y="17198"/>
                    <a:pt x="14809" y="17293"/>
                    <a:pt x="15218" y="17340"/>
                  </a:cubicBezTo>
                  <a:cubicBezTo>
                    <a:pt x="15627" y="17388"/>
                    <a:pt x="16036" y="17388"/>
                    <a:pt x="16405" y="17245"/>
                  </a:cubicBezTo>
                  <a:cubicBezTo>
                    <a:pt x="16773" y="17103"/>
                    <a:pt x="17100" y="16819"/>
                    <a:pt x="17223" y="16961"/>
                  </a:cubicBezTo>
                  <a:cubicBezTo>
                    <a:pt x="17345" y="17103"/>
                    <a:pt x="17264" y="17672"/>
                    <a:pt x="17223" y="18382"/>
                  </a:cubicBezTo>
                  <a:cubicBezTo>
                    <a:pt x="17182" y="19093"/>
                    <a:pt x="17182" y="19945"/>
                    <a:pt x="17223" y="20088"/>
                  </a:cubicBezTo>
                  <a:cubicBezTo>
                    <a:pt x="17264" y="20230"/>
                    <a:pt x="17345" y="19661"/>
                    <a:pt x="17468" y="18619"/>
                  </a:cubicBezTo>
                  <a:cubicBezTo>
                    <a:pt x="17591" y="17577"/>
                    <a:pt x="17755" y="16061"/>
                    <a:pt x="18041" y="14830"/>
                  </a:cubicBezTo>
                  <a:cubicBezTo>
                    <a:pt x="18327" y="13598"/>
                    <a:pt x="18736" y="12651"/>
                    <a:pt x="19186" y="12177"/>
                  </a:cubicBezTo>
                  <a:cubicBezTo>
                    <a:pt x="19636" y="11703"/>
                    <a:pt x="20127" y="11703"/>
                    <a:pt x="20495" y="11940"/>
                  </a:cubicBezTo>
                  <a:cubicBezTo>
                    <a:pt x="20864" y="12177"/>
                    <a:pt x="21109" y="12651"/>
                    <a:pt x="21273" y="13503"/>
                  </a:cubicBezTo>
                  <a:cubicBezTo>
                    <a:pt x="21436" y="14356"/>
                    <a:pt x="21518" y="15588"/>
                    <a:pt x="21559" y="16440"/>
                  </a:cubicBezTo>
                  <a:cubicBezTo>
                    <a:pt x="21600" y="17293"/>
                    <a:pt x="21600" y="17767"/>
                    <a:pt x="21600" y="18003"/>
                  </a:cubicBezTo>
                  <a:cubicBezTo>
                    <a:pt x="21600" y="18240"/>
                    <a:pt x="21600" y="18240"/>
                    <a:pt x="21600" y="1824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2" name="Line"/>
            <p:cNvSpPr/>
            <p:nvPr/>
          </p:nvSpPr>
          <p:spPr>
            <a:xfrm>
              <a:off x="994984" y="225687"/>
              <a:ext cx="183153" cy="487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67" fill="norm" stroke="1" extrusionOk="0">
                  <a:moveTo>
                    <a:pt x="8076" y="1645"/>
                  </a:moveTo>
                  <a:cubicBezTo>
                    <a:pt x="8573" y="904"/>
                    <a:pt x="9069" y="162"/>
                    <a:pt x="9193" y="23"/>
                  </a:cubicBezTo>
                  <a:cubicBezTo>
                    <a:pt x="9317" y="-116"/>
                    <a:pt x="9069" y="348"/>
                    <a:pt x="8324" y="1970"/>
                  </a:cubicBezTo>
                  <a:cubicBezTo>
                    <a:pt x="7580" y="3592"/>
                    <a:pt x="6338" y="6373"/>
                    <a:pt x="5469" y="9340"/>
                  </a:cubicBezTo>
                  <a:cubicBezTo>
                    <a:pt x="4600" y="12306"/>
                    <a:pt x="4104" y="15458"/>
                    <a:pt x="3855" y="17266"/>
                  </a:cubicBezTo>
                  <a:cubicBezTo>
                    <a:pt x="3607" y="19074"/>
                    <a:pt x="3607" y="19537"/>
                    <a:pt x="3855" y="20047"/>
                  </a:cubicBezTo>
                  <a:cubicBezTo>
                    <a:pt x="4104" y="20557"/>
                    <a:pt x="4600" y="21113"/>
                    <a:pt x="5469" y="21299"/>
                  </a:cubicBezTo>
                  <a:cubicBezTo>
                    <a:pt x="6338" y="21484"/>
                    <a:pt x="7580" y="21299"/>
                    <a:pt x="8324" y="20650"/>
                  </a:cubicBezTo>
                  <a:cubicBezTo>
                    <a:pt x="9069" y="20001"/>
                    <a:pt x="9317" y="18888"/>
                    <a:pt x="8449" y="17822"/>
                  </a:cubicBezTo>
                  <a:cubicBezTo>
                    <a:pt x="7580" y="16756"/>
                    <a:pt x="5593" y="15736"/>
                    <a:pt x="3731" y="15134"/>
                  </a:cubicBezTo>
                  <a:cubicBezTo>
                    <a:pt x="1869" y="14531"/>
                    <a:pt x="131" y="14346"/>
                    <a:pt x="7" y="14207"/>
                  </a:cubicBezTo>
                  <a:cubicBezTo>
                    <a:pt x="-117" y="14068"/>
                    <a:pt x="1373" y="13975"/>
                    <a:pt x="5221" y="13558"/>
                  </a:cubicBezTo>
                  <a:cubicBezTo>
                    <a:pt x="9069" y="13141"/>
                    <a:pt x="15276" y="12399"/>
                    <a:pt x="21483" y="1165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3" name="Line"/>
            <p:cNvSpPr/>
            <p:nvPr/>
          </p:nvSpPr>
          <p:spPr>
            <a:xfrm>
              <a:off x="1265813" y="358510"/>
              <a:ext cx="13924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20297" y="0"/>
                  </a:moveTo>
                  <a:cubicBezTo>
                    <a:pt x="11040" y="5026"/>
                    <a:pt x="1783" y="10053"/>
                    <a:pt x="240" y="13653"/>
                  </a:cubicBezTo>
                  <a:cubicBezTo>
                    <a:pt x="-1303" y="17253"/>
                    <a:pt x="4868" y="19426"/>
                    <a:pt x="1104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4" name="Line"/>
            <p:cNvSpPr/>
            <p:nvPr/>
          </p:nvSpPr>
          <p:spPr>
            <a:xfrm>
              <a:off x="1740609" y="479160"/>
              <a:ext cx="21728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484" y="0"/>
                  </a:moveTo>
                  <a:cubicBezTo>
                    <a:pt x="521" y="4500"/>
                    <a:pt x="-1443" y="9000"/>
                    <a:pt x="1502" y="12600"/>
                  </a:cubicBezTo>
                  <a:cubicBezTo>
                    <a:pt x="4448" y="16200"/>
                    <a:pt x="12302" y="18900"/>
                    <a:pt x="20157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5" name="Line"/>
            <p:cNvSpPr/>
            <p:nvPr/>
          </p:nvSpPr>
          <p:spPr>
            <a:xfrm>
              <a:off x="1787736" y="599810"/>
              <a:ext cx="508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6" name="Line"/>
            <p:cNvSpPr/>
            <p:nvPr/>
          </p:nvSpPr>
          <p:spPr>
            <a:xfrm>
              <a:off x="2268395" y="297933"/>
              <a:ext cx="147992" cy="517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1" h="21566" fill="norm" stroke="1" extrusionOk="0">
                  <a:moveTo>
                    <a:pt x="21271" y="2523"/>
                  </a:moveTo>
                  <a:cubicBezTo>
                    <a:pt x="19446" y="1817"/>
                    <a:pt x="17620" y="1112"/>
                    <a:pt x="15034" y="671"/>
                  </a:cubicBezTo>
                  <a:cubicBezTo>
                    <a:pt x="12448" y="230"/>
                    <a:pt x="9102" y="54"/>
                    <a:pt x="6516" y="10"/>
                  </a:cubicBezTo>
                  <a:cubicBezTo>
                    <a:pt x="3930" y="-34"/>
                    <a:pt x="2105" y="54"/>
                    <a:pt x="1648" y="407"/>
                  </a:cubicBezTo>
                  <a:cubicBezTo>
                    <a:pt x="1192" y="759"/>
                    <a:pt x="2105" y="1377"/>
                    <a:pt x="5299" y="2655"/>
                  </a:cubicBezTo>
                  <a:cubicBezTo>
                    <a:pt x="8494" y="3933"/>
                    <a:pt x="13970" y="5873"/>
                    <a:pt x="16860" y="7416"/>
                  </a:cubicBezTo>
                  <a:cubicBezTo>
                    <a:pt x="19750" y="8959"/>
                    <a:pt x="20054" y="10105"/>
                    <a:pt x="18533" y="11030"/>
                  </a:cubicBezTo>
                  <a:cubicBezTo>
                    <a:pt x="17012" y="11956"/>
                    <a:pt x="13665" y="12662"/>
                    <a:pt x="11079" y="13058"/>
                  </a:cubicBezTo>
                  <a:cubicBezTo>
                    <a:pt x="8494" y="13455"/>
                    <a:pt x="6668" y="13543"/>
                    <a:pt x="4995" y="13543"/>
                  </a:cubicBezTo>
                  <a:cubicBezTo>
                    <a:pt x="3322" y="13543"/>
                    <a:pt x="1801" y="13455"/>
                    <a:pt x="888" y="13146"/>
                  </a:cubicBezTo>
                  <a:cubicBezTo>
                    <a:pt x="-25" y="12838"/>
                    <a:pt x="-329" y="12309"/>
                    <a:pt x="432" y="12044"/>
                  </a:cubicBezTo>
                  <a:cubicBezTo>
                    <a:pt x="1192" y="11780"/>
                    <a:pt x="3017" y="11780"/>
                    <a:pt x="5147" y="12177"/>
                  </a:cubicBezTo>
                  <a:cubicBezTo>
                    <a:pt x="7277" y="12573"/>
                    <a:pt x="9710" y="13367"/>
                    <a:pt x="10471" y="14557"/>
                  </a:cubicBezTo>
                  <a:cubicBezTo>
                    <a:pt x="11232" y="15747"/>
                    <a:pt x="10319" y="17334"/>
                    <a:pt x="9710" y="18348"/>
                  </a:cubicBezTo>
                  <a:cubicBezTo>
                    <a:pt x="9102" y="19362"/>
                    <a:pt x="8798" y="19803"/>
                    <a:pt x="8798" y="20244"/>
                  </a:cubicBezTo>
                  <a:cubicBezTo>
                    <a:pt x="8798" y="20684"/>
                    <a:pt x="9102" y="21125"/>
                    <a:pt x="10471" y="21346"/>
                  </a:cubicBezTo>
                  <a:cubicBezTo>
                    <a:pt x="11840" y="21566"/>
                    <a:pt x="14274" y="21566"/>
                    <a:pt x="16708" y="215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7" name="Line"/>
            <p:cNvSpPr/>
            <p:nvPr/>
          </p:nvSpPr>
          <p:spPr>
            <a:xfrm>
              <a:off x="2518349" y="454195"/>
              <a:ext cx="253638" cy="248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0988" fill="norm" stroke="1" extrusionOk="0">
                  <a:moveTo>
                    <a:pt x="505" y="3177"/>
                  </a:moveTo>
                  <a:cubicBezTo>
                    <a:pt x="148" y="2284"/>
                    <a:pt x="-209" y="1392"/>
                    <a:pt x="148" y="767"/>
                  </a:cubicBezTo>
                  <a:cubicBezTo>
                    <a:pt x="505" y="142"/>
                    <a:pt x="1576" y="-215"/>
                    <a:pt x="3540" y="142"/>
                  </a:cubicBezTo>
                  <a:cubicBezTo>
                    <a:pt x="5503" y="499"/>
                    <a:pt x="8360" y="1570"/>
                    <a:pt x="10055" y="3980"/>
                  </a:cubicBezTo>
                  <a:cubicBezTo>
                    <a:pt x="11751" y="6390"/>
                    <a:pt x="12287" y="10139"/>
                    <a:pt x="11573" y="13084"/>
                  </a:cubicBezTo>
                  <a:cubicBezTo>
                    <a:pt x="10859" y="16030"/>
                    <a:pt x="8895" y="18172"/>
                    <a:pt x="7199" y="19511"/>
                  </a:cubicBezTo>
                  <a:cubicBezTo>
                    <a:pt x="5503" y="20849"/>
                    <a:pt x="4075" y="21385"/>
                    <a:pt x="3093" y="20671"/>
                  </a:cubicBezTo>
                  <a:cubicBezTo>
                    <a:pt x="2112" y="19957"/>
                    <a:pt x="1576" y="17993"/>
                    <a:pt x="3361" y="15405"/>
                  </a:cubicBezTo>
                  <a:cubicBezTo>
                    <a:pt x="5146" y="12816"/>
                    <a:pt x="9252" y="9603"/>
                    <a:pt x="11930" y="7550"/>
                  </a:cubicBezTo>
                  <a:cubicBezTo>
                    <a:pt x="14608" y="5497"/>
                    <a:pt x="15857" y="4605"/>
                    <a:pt x="17017" y="3712"/>
                  </a:cubicBezTo>
                  <a:cubicBezTo>
                    <a:pt x="18178" y="2820"/>
                    <a:pt x="19249" y="1927"/>
                    <a:pt x="19427" y="2016"/>
                  </a:cubicBezTo>
                  <a:cubicBezTo>
                    <a:pt x="19606" y="2106"/>
                    <a:pt x="18892" y="3177"/>
                    <a:pt x="18267" y="5051"/>
                  </a:cubicBezTo>
                  <a:cubicBezTo>
                    <a:pt x="17642" y="6925"/>
                    <a:pt x="17107" y="9603"/>
                    <a:pt x="17196" y="11745"/>
                  </a:cubicBezTo>
                  <a:cubicBezTo>
                    <a:pt x="17285" y="13887"/>
                    <a:pt x="17999" y="15494"/>
                    <a:pt x="18803" y="16387"/>
                  </a:cubicBezTo>
                  <a:cubicBezTo>
                    <a:pt x="19606" y="17279"/>
                    <a:pt x="20498" y="17458"/>
                    <a:pt x="21391" y="1763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8" name="Line"/>
            <p:cNvSpPr/>
            <p:nvPr/>
          </p:nvSpPr>
          <p:spPr>
            <a:xfrm>
              <a:off x="2886286" y="669660"/>
              <a:ext cx="1270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39" name="Line"/>
            <p:cNvSpPr/>
            <p:nvPr/>
          </p:nvSpPr>
          <p:spPr>
            <a:xfrm>
              <a:off x="2943436" y="358510"/>
              <a:ext cx="317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0" name="Line"/>
            <p:cNvSpPr/>
            <p:nvPr/>
          </p:nvSpPr>
          <p:spPr>
            <a:xfrm>
              <a:off x="3102186" y="752210"/>
              <a:ext cx="698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1" name="Line"/>
            <p:cNvSpPr/>
            <p:nvPr/>
          </p:nvSpPr>
          <p:spPr>
            <a:xfrm>
              <a:off x="3468632" y="524532"/>
              <a:ext cx="186005" cy="25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142" fill="norm" stroke="1" extrusionOk="0">
                  <a:moveTo>
                    <a:pt x="212" y="2065"/>
                  </a:moveTo>
                  <a:cubicBezTo>
                    <a:pt x="940" y="1351"/>
                    <a:pt x="1669" y="637"/>
                    <a:pt x="3610" y="547"/>
                  </a:cubicBezTo>
                  <a:cubicBezTo>
                    <a:pt x="5552" y="458"/>
                    <a:pt x="8707" y="994"/>
                    <a:pt x="9920" y="3225"/>
                  </a:cubicBezTo>
                  <a:cubicBezTo>
                    <a:pt x="11134" y="5456"/>
                    <a:pt x="10406" y="9384"/>
                    <a:pt x="8949" y="12508"/>
                  </a:cubicBezTo>
                  <a:cubicBezTo>
                    <a:pt x="7493" y="15632"/>
                    <a:pt x="5309" y="17952"/>
                    <a:pt x="3610" y="19380"/>
                  </a:cubicBezTo>
                  <a:cubicBezTo>
                    <a:pt x="1911" y="20808"/>
                    <a:pt x="698" y="21344"/>
                    <a:pt x="212" y="21076"/>
                  </a:cubicBezTo>
                  <a:cubicBezTo>
                    <a:pt x="-273" y="20808"/>
                    <a:pt x="-30" y="19737"/>
                    <a:pt x="2033" y="17327"/>
                  </a:cubicBezTo>
                  <a:cubicBezTo>
                    <a:pt x="4096" y="14918"/>
                    <a:pt x="7979" y="11169"/>
                    <a:pt x="11012" y="8580"/>
                  </a:cubicBezTo>
                  <a:cubicBezTo>
                    <a:pt x="14046" y="5992"/>
                    <a:pt x="16230" y="4564"/>
                    <a:pt x="17808" y="3225"/>
                  </a:cubicBezTo>
                  <a:cubicBezTo>
                    <a:pt x="19385" y="1886"/>
                    <a:pt x="20356" y="637"/>
                    <a:pt x="20235" y="190"/>
                  </a:cubicBezTo>
                  <a:cubicBezTo>
                    <a:pt x="20114" y="-256"/>
                    <a:pt x="18900" y="101"/>
                    <a:pt x="17565" y="1083"/>
                  </a:cubicBezTo>
                  <a:cubicBezTo>
                    <a:pt x="16230" y="2065"/>
                    <a:pt x="14774" y="3671"/>
                    <a:pt x="14289" y="6260"/>
                  </a:cubicBezTo>
                  <a:cubicBezTo>
                    <a:pt x="13803" y="8848"/>
                    <a:pt x="14289" y="12418"/>
                    <a:pt x="15624" y="14650"/>
                  </a:cubicBezTo>
                  <a:cubicBezTo>
                    <a:pt x="16958" y="16881"/>
                    <a:pt x="19143" y="17774"/>
                    <a:pt x="21327" y="186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2" name="Line"/>
            <p:cNvSpPr/>
            <p:nvPr/>
          </p:nvSpPr>
          <p:spPr>
            <a:xfrm>
              <a:off x="3711786" y="726802"/>
              <a:ext cx="127001" cy="120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94" fill="norm" stroke="1" extrusionOk="0">
                  <a:moveTo>
                    <a:pt x="0" y="6591"/>
                  </a:moveTo>
                  <a:cubicBezTo>
                    <a:pt x="0" y="4760"/>
                    <a:pt x="0" y="2930"/>
                    <a:pt x="900" y="1649"/>
                  </a:cubicBezTo>
                  <a:cubicBezTo>
                    <a:pt x="1800" y="367"/>
                    <a:pt x="3600" y="-365"/>
                    <a:pt x="5040" y="184"/>
                  </a:cubicBezTo>
                  <a:cubicBezTo>
                    <a:pt x="6480" y="733"/>
                    <a:pt x="7560" y="2564"/>
                    <a:pt x="8100" y="4394"/>
                  </a:cubicBezTo>
                  <a:cubicBezTo>
                    <a:pt x="8640" y="6225"/>
                    <a:pt x="8640" y="8055"/>
                    <a:pt x="8100" y="9703"/>
                  </a:cubicBezTo>
                  <a:cubicBezTo>
                    <a:pt x="7560" y="11350"/>
                    <a:pt x="6480" y="12815"/>
                    <a:pt x="5400" y="14462"/>
                  </a:cubicBezTo>
                  <a:cubicBezTo>
                    <a:pt x="4320" y="16110"/>
                    <a:pt x="3240" y="17940"/>
                    <a:pt x="3600" y="19221"/>
                  </a:cubicBezTo>
                  <a:cubicBezTo>
                    <a:pt x="3960" y="20503"/>
                    <a:pt x="5760" y="21235"/>
                    <a:pt x="9000" y="20503"/>
                  </a:cubicBezTo>
                  <a:cubicBezTo>
                    <a:pt x="12240" y="19771"/>
                    <a:pt x="16920" y="17574"/>
                    <a:pt x="21600" y="153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3" name="Line"/>
            <p:cNvSpPr/>
            <p:nvPr/>
          </p:nvSpPr>
          <p:spPr>
            <a:xfrm>
              <a:off x="3813386" y="460110"/>
              <a:ext cx="4445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4" name="Line"/>
            <p:cNvSpPr/>
            <p:nvPr/>
          </p:nvSpPr>
          <p:spPr>
            <a:xfrm>
              <a:off x="3965786" y="879210"/>
              <a:ext cx="254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5" name="Line"/>
            <p:cNvSpPr/>
            <p:nvPr/>
          </p:nvSpPr>
          <p:spPr>
            <a:xfrm>
              <a:off x="4054686" y="866510"/>
              <a:ext cx="444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6" name="Line"/>
            <p:cNvSpPr/>
            <p:nvPr/>
          </p:nvSpPr>
          <p:spPr>
            <a:xfrm>
              <a:off x="4505536" y="796660"/>
              <a:ext cx="1206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7" name="Line"/>
            <p:cNvSpPr/>
            <p:nvPr/>
          </p:nvSpPr>
          <p:spPr>
            <a:xfrm>
              <a:off x="4823036" y="796660"/>
              <a:ext cx="21729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17673" y="0"/>
                  </a:moveTo>
                  <a:cubicBezTo>
                    <a:pt x="19636" y="4000"/>
                    <a:pt x="21600" y="8000"/>
                    <a:pt x="18655" y="11600"/>
                  </a:cubicBezTo>
                  <a:cubicBezTo>
                    <a:pt x="15709" y="15200"/>
                    <a:pt x="7855" y="18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8" name="Line"/>
            <p:cNvSpPr/>
            <p:nvPr/>
          </p:nvSpPr>
          <p:spPr>
            <a:xfrm>
              <a:off x="5195423" y="560652"/>
              <a:ext cx="275314" cy="235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086" fill="norm" stroke="1" extrusionOk="0">
                  <a:moveTo>
                    <a:pt x="176" y="2937"/>
                  </a:moveTo>
                  <a:cubicBezTo>
                    <a:pt x="11" y="1990"/>
                    <a:pt x="-154" y="1042"/>
                    <a:pt x="258" y="474"/>
                  </a:cubicBezTo>
                  <a:cubicBezTo>
                    <a:pt x="670" y="-95"/>
                    <a:pt x="1660" y="-284"/>
                    <a:pt x="3144" y="663"/>
                  </a:cubicBezTo>
                  <a:cubicBezTo>
                    <a:pt x="4628" y="1611"/>
                    <a:pt x="6606" y="3695"/>
                    <a:pt x="7513" y="6632"/>
                  </a:cubicBezTo>
                  <a:cubicBezTo>
                    <a:pt x="8420" y="9569"/>
                    <a:pt x="8255" y="13358"/>
                    <a:pt x="7596" y="15821"/>
                  </a:cubicBezTo>
                  <a:cubicBezTo>
                    <a:pt x="6936" y="18284"/>
                    <a:pt x="5782" y="19421"/>
                    <a:pt x="4710" y="20179"/>
                  </a:cubicBezTo>
                  <a:cubicBezTo>
                    <a:pt x="3638" y="20937"/>
                    <a:pt x="2649" y="21316"/>
                    <a:pt x="2154" y="20937"/>
                  </a:cubicBezTo>
                  <a:cubicBezTo>
                    <a:pt x="1660" y="20558"/>
                    <a:pt x="1660" y="19421"/>
                    <a:pt x="3226" y="16579"/>
                  </a:cubicBezTo>
                  <a:cubicBezTo>
                    <a:pt x="4793" y="13737"/>
                    <a:pt x="7925" y="9190"/>
                    <a:pt x="10069" y="6158"/>
                  </a:cubicBezTo>
                  <a:cubicBezTo>
                    <a:pt x="12212" y="3127"/>
                    <a:pt x="13367" y="1611"/>
                    <a:pt x="13614" y="1137"/>
                  </a:cubicBezTo>
                  <a:cubicBezTo>
                    <a:pt x="13861" y="663"/>
                    <a:pt x="13202" y="1232"/>
                    <a:pt x="12460" y="3032"/>
                  </a:cubicBezTo>
                  <a:cubicBezTo>
                    <a:pt x="11718" y="4832"/>
                    <a:pt x="10893" y="7863"/>
                    <a:pt x="11553" y="10421"/>
                  </a:cubicBezTo>
                  <a:cubicBezTo>
                    <a:pt x="12212" y="12979"/>
                    <a:pt x="14356" y="15063"/>
                    <a:pt x="16252" y="16295"/>
                  </a:cubicBezTo>
                  <a:cubicBezTo>
                    <a:pt x="18148" y="17527"/>
                    <a:pt x="19797" y="17905"/>
                    <a:pt x="21446" y="1828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49" name="Line"/>
            <p:cNvSpPr/>
            <p:nvPr/>
          </p:nvSpPr>
          <p:spPr>
            <a:xfrm>
              <a:off x="5498253" y="772205"/>
              <a:ext cx="93134" cy="93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11" fill="norm" stroke="1" extrusionOk="0">
                  <a:moveTo>
                    <a:pt x="2455" y="2607"/>
                  </a:moveTo>
                  <a:cubicBezTo>
                    <a:pt x="1964" y="7303"/>
                    <a:pt x="1473" y="11999"/>
                    <a:pt x="982" y="15520"/>
                  </a:cubicBezTo>
                  <a:cubicBezTo>
                    <a:pt x="491" y="19042"/>
                    <a:pt x="0" y="21390"/>
                    <a:pt x="0" y="20686"/>
                  </a:cubicBezTo>
                  <a:cubicBezTo>
                    <a:pt x="0" y="19981"/>
                    <a:pt x="491" y="16225"/>
                    <a:pt x="1227" y="12938"/>
                  </a:cubicBezTo>
                  <a:cubicBezTo>
                    <a:pt x="1964" y="9651"/>
                    <a:pt x="2945" y="6833"/>
                    <a:pt x="4173" y="4486"/>
                  </a:cubicBezTo>
                  <a:cubicBezTo>
                    <a:pt x="5400" y="2138"/>
                    <a:pt x="6873" y="260"/>
                    <a:pt x="8836" y="25"/>
                  </a:cubicBezTo>
                  <a:cubicBezTo>
                    <a:pt x="10800" y="-210"/>
                    <a:pt x="13255" y="1199"/>
                    <a:pt x="15464" y="4251"/>
                  </a:cubicBezTo>
                  <a:cubicBezTo>
                    <a:pt x="17673" y="7303"/>
                    <a:pt x="19636" y="11999"/>
                    <a:pt x="21600" y="1669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0" name="Line"/>
            <p:cNvSpPr/>
            <p:nvPr/>
          </p:nvSpPr>
          <p:spPr>
            <a:xfrm>
              <a:off x="5585036" y="441060"/>
              <a:ext cx="1270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1" name="Line"/>
            <p:cNvSpPr/>
            <p:nvPr/>
          </p:nvSpPr>
          <p:spPr>
            <a:xfrm>
              <a:off x="5724736" y="341186"/>
              <a:ext cx="102815" cy="506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527" fill="norm" stroke="1" extrusionOk="0">
                  <a:moveTo>
                    <a:pt x="0" y="1007"/>
                  </a:moveTo>
                  <a:cubicBezTo>
                    <a:pt x="2204" y="557"/>
                    <a:pt x="4408" y="107"/>
                    <a:pt x="6392" y="17"/>
                  </a:cubicBezTo>
                  <a:cubicBezTo>
                    <a:pt x="8376" y="-73"/>
                    <a:pt x="10139" y="197"/>
                    <a:pt x="11902" y="962"/>
                  </a:cubicBezTo>
                  <a:cubicBezTo>
                    <a:pt x="13665" y="1727"/>
                    <a:pt x="15429" y="2987"/>
                    <a:pt x="15429" y="4337"/>
                  </a:cubicBezTo>
                  <a:cubicBezTo>
                    <a:pt x="15429" y="5687"/>
                    <a:pt x="13665" y="7127"/>
                    <a:pt x="11902" y="8342"/>
                  </a:cubicBezTo>
                  <a:cubicBezTo>
                    <a:pt x="10139" y="9557"/>
                    <a:pt x="8376" y="10547"/>
                    <a:pt x="9698" y="11537"/>
                  </a:cubicBezTo>
                  <a:cubicBezTo>
                    <a:pt x="11020" y="12527"/>
                    <a:pt x="15429" y="13517"/>
                    <a:pt x="18073" y="14462"/>
                  </a:cubicBezTo>
                  <a:cubicBezTo>
                    <a:pt x="20718" y="15407"/>
                    <a:pt x="21600" y="16307"/>
                    <a:pt x="21380" y="17207"/>
                  </a:cubicBezTo>
                  <a:cubicBezTo>
                    <a:pt x="21159" y="18107"/>
                    <a:pt x="19837" y="19007"/>
                    <a:pt x="17192" y="19727"/>
                  </a:cubicBezTo>
                  <a:cubicBezTo>
                    <a:pt x="14547" y="20447"/>
                    <a:pt x="10580" y="20987"/>
                    <a:pt x="6612" y="2152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2" name="Line"/>
            <p:cNvSpPr/>
            <p:nvPr/>
          </p:nvSpPr>
          <p:spPr>
            <a:xfrm>
              <a:off x="6486602" y="637910"/>
              <a:ext cx="844685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600" fill="norm" stroke="1" extrusionOk="0">
                  <a:moveTo>
                    <a:pt x="323" y="21600"/>
                  </a:moveTo>
                  <a:cubicBezTo>
                    <a:pt x="3" y="21600"/>
                    <a:pt x="-317" y="21600"/>
                    <a:pt x="616" y="20945"/>
                  </a:cubicBezTo>
                  <a:cubicBezTo>
                    <a:pt x="1550" y="20291"/>
                    <a:pt x="3736" y="18982"/>
                    <a:pt x="5763" y="17018"/>
                  </a:cubicBezTo>
                  <a:cubicBezTo>
                    <a:pt x="7790" y="15055"/>
                    <a:pt x="9656" y="12436"/>
                    <a:pt x="11603" y="10800"/>
                  </a:cubicBezTo>
                  <a:cubicBezTo>
                    <a:pt x="13550" y="9164"/>
                    <a:pt x="15576" y="8509"/>
                    <a:pt x="17203" y="6873"/>
                  </a:cubicBezTo>
                  <a:cubicBezTo>
                    <a:pt x="18830" y="5236"/>
                    <a:pt x="20056" y="2618"/>
                    <a:pt x="21283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3" name="Line"/>
            <p:cNvSpPr/>
            <p:nvPr/>
          </p:nvSpPr>
          <p:spPr>
            <a:xfrm>
              <a:off x="7152367" y="569281"/>
              <a:ext cx="251998" cy="246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493" fill="norm" stroke="1" extrusionOk="0">
                  <a:moveTo>
                    <a:pt x="3843" y="1555"/>
                  </a:moveTo>
                  <a:cubicBezTo>
                    <a:pt x="2950" y="1555"/>
                    <a:pt x="2058" y="1555"/>
                    <a:pt x="1254" y="1278"/>
                  </a:cubicBezTo>
                  <a:cubicBezTo>
                    <a:pt x="451" y="1001"/>
                    <a:pt x="-263" y="447"/>
                    <a:pt x="94" y="170"/>
                  </a:cubicBezTo>
                  <a:cubicBezTo>
                    <a:pt x="451" y="-107"/>
                    <a:pt x="1879" y="-107"/>
                    <a:pt x="5092" y="631"/>
                  </a:cubicBezTo>
                  <a:cubicBezTo>
                    <a:pt x="8306" y="1370"/>
                    <a:pt x="13304" y="2847"/>
                    <a:pt x="16517" y="4324"/>
                  </a:cubicBezTo>
                  <a:cubicBezTo>
                    <a:pt x="19730" y="5801"/>
                    <a:pt x="21158" y="7278"/>
                    <a:pt x="21248" y="9124"/>
                  </a:cubicBezTo>
                  <a:cubicBezTo>
                    <a:pt x="21337" y="10970"/>
                    <a:pt x="20087" y="13185"/>
                    <a:pt x="17320" y="15308"/>
                  </a:cubicBezTo>
                  <a:cubicBezTo>
                    <a:pt x="14554" y="17431"/>
                    <a:pt x="10269" y="19462"/>
                    <a:pt x="5985" y="2149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4" name="Line"/>
            <p:cNvSpPr/>
            <p:nvPr/>
          </p:nvSpPr>
          <p:spPr>
            <a:xfrm>
              <a:off x="8591673" y="487245"/>
              <a:ext cx="136614" cy="423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512" fill="norm" stroke="1" extrusionOk="0">
                  <a:moveTo>
                    <a:pt x="21448" y="1202"/>
                  </a:moveTo>
                  <a:cubicBezTo>
                    <a:pt x="20451" y="664"/>
                    <a:pt x="19454" y="127"/>
                    <a:pt x="18291" y="19"/>
                  </a:cubicBezTo>
                  <a:cubicBezTo>
                    <a:pt x="17128" y="-88"/>
                    <a:pt x="15799" y="234"/>
                    <a:pt x="13306" y="1416"/>
                  </a:cubicBezTo>
                  <a:cubicBezTo>
                    <a:pt x="10814" y="2599"/>
                    <a:pt x="7159" y="4640"/>
                    <a:pt x="4500" y="7273"/>
                  </a:cubicBezTo>
                  <a:cubicBezTo>
                    <a:pt x="1842" y="9906"/>
                    <a:pt x="180" y="13130"/>
                    <a:pt x="14" y="15333"/>
                  </a:cubicBezTo>
                  <a:cubicBezTo>
                    <a:pt x="-152" y="17536"/>
                    <a:pt x="1177" y="18718"/>
                    <a:pt x="3670" y="19578"/>
                  </a:cubicBezTo>
                  <a:cubicBezTo>
                    <a:pt x="6162" y="20437"/>
                    <a:pt x="9817" y="20975"/>
                    <a:pt x="13473" y="2151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5" name="Line"/>
            <p:cNvSpPr/>
            <p:nvPr/>
          </p:nvSpPr>
          <p:spPr>
            <a:xfrm>
              <a:off x="10169736" y="580760"/>
              <a:ext cx="126056" cy="440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600" fill="norm" stroke="1" extrusionOk="0">
                  <a:moveTo>
                    <a:pt x="6480" y="0"/>
                  </a:moveTo>
                  <a:cubicBezTo>
                    <a:pt x="8280" y="104"/>
                    <a:pt x="10080" y="208"/>
                    <a:pt x="12060" y="779"/>
                  </a:cubicBezTo>
                  <a:cubicBezTo>
                    <a:pt x="14040" y="1350"/>
                    <a:pt x="16200" y="2388"/>
                    <a:pt x="18000" y="4154"/>
                  </a:cubicBezTo>
                  <a:cubicBezTo>
                    <a:pt x="19800" y="5919"/>
                    <a:pt x="21240" y="8412"/>
                    <a:pt x="21420" y="10748"/>
                  </a:cubicBezTo>
                  <a:cubicBezTo>
                    <a:pt x="21600" y="13085"/>
                    <a:pt x="20520" y="15265"/>
                    <a:pt x="18000" y="16979"/>
                  </a:cubicBezTo>
                  <a:cubicBezTo>
                    <a:pt x="15480" y="18692"/>
                    <a:pt x="11520" y="19938"/>
                    <a:pt x="8640" y="20665"/>
                  </a:cubicBezTo>
                  <a:cubicBezTo>
                    <a:pt x="5760" y="21392"/>
                    <a:pt x="3960" y="21600"/>
                    <a:pt x="2700" y="21600"/>
                  </a:cubicBezTo>
                  <a:cubicBezTo>
                    <a:pt x="1440" y="21600"/>
                    <a:pt x="720" y="21392"/>
                    <a:pt x="0" y="2118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6" name="Line"/>
            <p:cNvSpPr/>
            <p:nvPr/>
          </p:nvSpPr>
          <p:spPr>
            <a:xfrm>
              <a:off x="8366336" y="0"/>
              <a:ext cx="190501" cy="377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5" fill="norm" stroke="1" extrusionOk="0">
                  <a:moveTo>
                    <a:pt x="0" y="21525"/>
                  </a:moveTo>
                  <a:cubicBezTo>
                    <a:pt x="2400" y="20922"/>
                    <a:pt x="4800" y="20318"/>
                    <a:pt x="7680" y="18448"/>
                  </a:cubicBezTo>
                  <a:cubicBezTo>
                    <a:pt x="10560" y="16578"/>
                    <a:pt x="13920" y="13440"/>
                    <a:pt x="15960" y="10484"/>
                  </a:cubicBezTo>
                  <a:cubicBezTo>
                    <a:pt x="18000" y="7527"/>
                    <a:pt x="18720" y="4752"/>
                    <a:pt x="18960" y="3062"/>
                  </a:cubicBezTo>
                  <a:cubicBezTo>
                    <a:pt x="19200" y="1373"/>
                    <a:pt x="18960" y="770"/>
                    <a:pt x="18240" y="408"/>
                  </a:cubicBezTo>
                  <a:cubicBezTo>
                    <a:pt x="17520" y="46"/>
                    <a:pt x="16320" y="-75"/>
                    <a:pt x="15240" y="46"/>
                  </a:cubicBezTo>
                  <a:cubicBezTo>
                    <a:pt x="14160" y="166"/>
                    <a:pt x="13200" y="528"/>
                    <a:pt x="12120" y="1916"/>
                  </a:cubicBezTo>
                  <a:cubicBezTo>
                    <a:pt x="11040" y="3304"/>
                    <a:pt x="9840" y="5717"/>
                    <a:pt x="9480" y="8131"/>
                  </a:cubicBezTo>
                  <a:cubicBezTo>
                    <a:pt x="9120" y="10544"/>
                    <a:pt x="9600" y="12957"/>
                    <a:pt x="10320" y="14466"/>
                  </a:cubicBezTo>
                  <a:cubicBezTo>
                    <a:pt x="11040" y="15974"/>
                    <a:pt x="12000" y="16578"/>
                    <a:pt x="13920" y="17000"/>
                  </a:cubicBezTo>
                  <a:cubicBezTo>
                    <a:pt x="15840" y="17422"/>
                    <a:pt x="18720" y="17664"/>
                    <a:pt x="21600" y="1790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7" name="Line"/>
            <p:cNvSpPr/>
            <p:nvPr/>
          </p:nvSpPr>
          <p:spPr>
            <a:xfrm>
              <a:off x="8626686" y="275960"/>
              <a:ext cx="63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8" name="Line"/>
            <p:cNvSpPr/>
            <p:nvPr/>
          </p:nvSpPr>
          <p:spPr>
            <a:xfrm>
              <a:off x="10157830" y="288660"/>
              <a:ext cx="202407" cy="197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421" fill="norm" stroke="1" extrusionOk="0">
                  <a:moveTo>
                    <a:pt x="1941" y="0"/>
                  </a:moveTo>
                  <a:cubicBezTo>
                    <a:pt x="1266" y="3906"/>
                    <a:pt x="591" y="7813"/>
                    <a:pt x="254" y="11030"/>
                  </a:cubicBezTo>
                  <a:cubicBezTo>
                    <a:pt x="-84" y="14247"/>
                    <a:pt x="-84" y="16774"/>
                    <a:pt x="254" y="18498"/>
                  </a:cubicBezTo>
                  <a:cubicBezTo>
                    <a:pt x="591" y="20221"/>
                    <a:pt x="1266" y="21140"/>
                    <a:pt x="2166" y="21370"/>
                  </a:cubicBezTo>
                  <a:cubicBezTo>
                    <a:pt x="3066" y="21600"/>
                    <a:pt x="4191" y="21140"/>
                    <a:pt x="6104" y="17923"/>
                  </a:cubicBezTo>
                  <a:cubicBezTo>
                    <a:pt x="8016" y="14706"/>
                    <a:pt x="10716" y="8732"/>
                    <a:pt x="12291" y="5170"/>
                  </a:cubicBezTo>
                  <a:cubicBezTo>
                    <a:pt x="13866" y="1609"/>
                    <a:pt x="14316" y="460"/>
                    <a:pt x="14203" y="804"/>
                  </a:cubicBezTo>
                  <a:cubicBezTo>
                    <a:pt x="14091" y="1149"/>
                    <a:pt x="13416" y="2987"/>
                    <a:pt x="13078" y="5745"/>
                  </a:cubicBezTo>
                  <a:cubicBezTo>
                    <a:pt x="12741" y="8502"/>
                    <a:pt x="12741" y="12179"/>
                    <a:pt x="13641" y="14706"/>
                  </a:cubicBezTo>
                  <a:cubicBezTo>
                    <a:pt x="14541" y="17234"/>
                    <a:pt x="16341" y="18613"/>
                    <a:pt x="17804" y="19187"/>
                  </a:cubicBezTo>
                  <a:cubicBezTo>
                    <a:pt x="19266" y="19762"/>
                    <a:pt x="20391" y="19532"/>
                    <a:pt x="21516" y="1930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59" name="Line"/>
            <p:cNvSpPr/>
            <p:nvPr/>
          </p:nvSpPr>
          <p:spPr>
            <a:xfrm>
              <a:off x="10411036" y="447410"/>
              <a:ext cx="1905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0" name="Line"/>
            <p:cNvSpPr/>
            <p:nvPr/>
          </p:nvSpPr>
          <p:spPr>
            <a:xfrm>
              <a:off x="0" y="1708110"/>
              <a:ext cx="98637" cy="240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2" h="21003" fill="norm" stroke="1" extrusionOk="0">
                  <a:moveTo>
                    <a:pt x="20542" y="4688"/>
                  </a:moveTo>
                  <a:cubicBezTo>
                    <a:pt x="20101" y="3765"/>
                    <a:pt x="19661" y="2841"/>
                    <a:pt x="17456" y="1826"/>
                  </a:cubicBezTo>
                  <a:cubicBezTo>
                    <a:pt x="15252" y="811"/>
                    <a:pt x="11285" y="-297"/>
                    <a:pt x="7759" y="72"/>
                  </a:cubicBezTo>
                  <a:cubicBezTo>
                    <a:pt x="4232" y="441"/>
                    <a:pt x="1146" y="2288"/>
                    <a:pt x="265" y="4041"/>
                  </a:cubicBezTo>
                  <a:cubicBezTo>
                    <a:pt x="-617" y="5795"/>
                    <a:pt x="705" y="7457"/>
                    <a:pt x="4232" y="9118"/>
                  </a:cubicBezTo>
                  <a:cubicBezTo>
                    <a:pt x="7759" y="10780"/>
                    <a:pt x="13489" y="12441"/>
                    <a:pt x="16795" y="14288"/>
                  </a:cubicBezTo>
                  <a:cubicBezTo>
                    <a:pt x="20101" y="16134"/>
                    <a:pt x="20983" y="18165"/>
                    <a:pt x="20101" y="19457"/>
                  </a:cubicBezTo>
                  <a:cubicBezTo>
                    <a:pt x="19220" y="20749"/>
                    <a:pt x="16575" y="21303"/>
                    <a:pt x="13930" y="20841"/>
                  </a:cubicBezTo>
                  <a:cubicBezTo>
                    <a:pt x="11285" y="20380"/>
                    <a:pt x="8640" y="18903"/>
                    <a:pt x="5995" y="1742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1" name="Line"/>
            <p:cNvSpPr/>
            <p:nvPr/>
          </p:nvSpPr>
          <p:spPr>
            <a:xfrm>
              <a:off x="166369" y="1528666"/>
              <a:ext cx="637118" cy="402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6" fill="norm" stroke="1" extrusionOk="0">
                  <a:moveTo>
                    <a:pt x="2870" y="1932"/>
                  </a:moveTo>
                  <a:cubicBezTo>
                    <a:pt x="2512" y="2157"/>
                    <a:pt x="2153" y="2382"/>
                    <a:pt x="1938" y="3282"/>
                  </a:cubicBezTo>
                  <a:cubicBezTo>
                    <a:pt x="1722" y="4182"/>
                    <a:pt x="1650" y="5757"/>
                    <a:pt x="1615" y="8513"/>
                  </a:cubicBezTo>
                  <a:cubicBezTo>
                    <a:pt x="1579" y="11269"/>
                    <a:pt x="1579" y="15207"/>
                    <a:pt x="1650" y="17457"/>
                  </a:cubicBezTo>
                  <a:cubicBezTo>
                    <a:pt x="1722" y="19707"/>
                    <a:pt x="1866" y="20269"/>
                    <a:pt x="2081" y="20719"/>
                  </a:cubicBezTo>
                  <a:cubicBezTo>
                    <a:pt x="2296" y="21170"/>
                    <a:pt x="2583" y="21507"/>
                    <a:pt x="2799" y="21394"/>
                  </a:cubicBezTo>
                  <a:cubicBezTo>
                    <a:pt x="3014" y="21282"/>
                    <a:pt x="3157" y="20719"/>
                    <a:pt x="3086" y="19763"/>
                  </a:cubicBezTo>
                  <a:cubicBezTo>
                    <a:pt x="3014" y="18807"/>
                    <a:pt x="2727" y="17457"/>
                    <a:pt x="2296" y="16388"/>
                  </a:cubicBezTo>
                  <a:cubicBezTo>
                    <a:pt x="1866" y="15319"/>
                    <a:pt x="1292" y="14532"/>
                    <a:pt x="825" y="14251"/>
                  </a:cubicBezTo>
                  <a:cubicBezTo>
                    <a:pt x="359" y="13969"/>
                    <a:pt x="0" y="14194"/>
                    <a:pt x="0" y="14363"/>
                  </a:cubicBezTo>
                  <a:cubicBezTo>
                    <a:pt x="0" y="14532"/>
                    <a:pt x="359" y="14644"/>
                    <a:pt x="1005" y="14363"/>
                  </a:cubicBezTo>
                  <a:cubicBezTo>
                    <a:pt x="1650" y="14082"/>
                    <a:pt x="2583" y="13407"/>
                    <a:pt x="3229" y="12957"/>
                  </a:cubicBezTo>
                  <a:cubicBezTo>
                    <a:pt x="3875" y="12507"/>
                    <a:pt x="4234" y="12282"/>
                    <a:pt x="4557" y="12395"/>
                  </a:cubicBezTo>
                  <a:cubicBezTo>
                    <a:pt x="4880" y="12507"/>
                    <a:pt x="5167" y="12957"/>
                    <a:pt x="5274" y="13519"/>
                  </a:cubicBezTo>
                  <a:cubicBezTo>
                    <a:pt x="5382" y="14082"/>
                    <a:pt x="5310" y="14757"/>
                    <a:pt x="5239" y="15376"/>
                  </a:cubicBezTo>
                  <a:cubicBezTo>
                    <a:pt x="5167" y="15994"/>
                    <a:pt x="5095" y="16557"/>
                    <a:pt x="5239" y="16838"/>
                  </a:cubicBezTo>
                  <a:cubicBezTo>
                    <a:pt x="5382" y="17120"/>
                    <a:pt x="5741" y="17120"/>
                    <a:pt x="5992" y="16782"/>
                  </a:cubicBezTo>
                  <a:cubicBezTo>
                    <a:pt x="6243" y="16445"/>
                    <a:pt x="6387" y="15770"/>
                    <a:pt x="6638" y="15601"/>
                  </a:cubicBezTo>
                  <a:cubicBezTo>
                    <a:pt x="6889" y="15432"/>
                    <a:pt x="7248" y="15770"/>
                    <a:pt x="7607" y="16051"/>
                  </a:cubicBezTo>
                  <a:cubicBezTo>
                    <a:pt x="7965" y="16332"/>
                    <a:pt x="8324" y="16557"/>
                    <a:pt x="8683" y="16613"/>
                  </a:cubicBezTo>
                  <a:cubicBezTo>
                    <a:pt x="9042" y="16669"/>
                    <a:pt x="9401" y="16557"/>
                    <a:pt x="9724" y="16332"/>
                  </a:cubicBezTo>
                  <a:cubicBezTo>
                    <a:pt x="10047" y="16107"/>
                    <a:pt x="10334" y="15770"/>
                    <a:pt x="10369" y="15826"/>
                  </a:cubicBezTo>
                  <a:cubicBezTo>
                    <a:pt x="10405" y="15882"/>
                    <a:pt x="10190" y="16332"/>
                    <a:pt x="10082" y="16951"/>
                  </a:cubicBezTo>
                  <a:cubicBezTo>
                    <a:pt x="9975" y="17569"/>
                    <a:pt x="9975" y="18357"/>
                    <a:pt x="10154" y="18807"/>
                  </a:cubicBezTo>
                  <a:cubicBezTo>
                    <a:pt x="10334" y="19257"/>
                    <a:pt x="10692" y="19369"/>
                    <a:pt x="11051" y="19145"/>
                  </a:cubicBezTo>
                  <a:cubicBezTo>
                    <a:pt x="11410" y="18919"/>
                    <a:pt x="11769" y="18357"/>
                    <a:pt x="12163" y="16726"/>
                  </a:cubicBezTo>
                  <a:cubicBezTo>
                    <a:pt x="12558" y="15095"/>
                    <a:pt x="12989" y="12395"/>
                    <a:pt x="13240" y="9638"/>
                  </a:cubicBezTo>
                  <a:cubicBezTo>
                    <a:pt x="13491" y="6882"/>
                    <a:pt x="13563" y="4069"/>
                    <a:pt x="13563" y="2382"/>
                  </a:cubicBezTo>
                  <a:cubicBezTo>
                    <a:pt x="13563" y="694"/>
                    <a:pt x="13491" y="132"/>
                    <a:pt x="13312" y="19"/>
                  </a:cubicBezTo>
                  <a:cubicBezTo>
                    <a:pt x="13132" y="-93"/>
                    <a:pt x="12845" y="244"/>
                    <a:pt x="12486" y="2269"/>
                  </a:cubicBezTo>
                  <a:cubicBezTo>
                    <a:pt x="12128" y="4294"/>
                    <a:pt x="11697" y="8007"/>
                    <a:pt x="11482" y="10819"/>
                  </a:cubicBezTo>
                  <a:cubicBezTo>
                    <a:pt x="11266" y="13632"/>
                    <a:pt x="11266" y="15544"/>
                    <a:pt x="11302" y="16782"/>
                  </a:cubicBezTo>
                  <a:cubicBezTo>
                    <a:pt x="11338" y="18019"/>
                    <a:pt x="11410" y="18582"/>
                    <a:pt x="11625" y="19032"/>
                  </a:cubicBezTo>
                  <a:cubicBezTo>
                    <a:pt x="11841" y="19482"/>
                    <a:pt x="12199" y="19820"/>
                    <a:pt x="12738" y="19707"/>
                  </a:cubicBezTo>
                  <a:cubicBezTo>
                    <a:pt x="13276" y="19594"/>
                    <a:pt x="13993" y="19032"/>
                    <a:pt x="14424" y="18301"/>
                  </a:cubicBezTo>
                  <a:cubicBezTo>
                    <a:pt x="14854" y="17569"/>
                    <a:pt x="14998" y="16669"/>
                    <a:pt x="15070" y="15657"/>
                  </a:cubicBezTo>
                  <a:cubicBezTo>
                    <a:pt x="15142" y="14644"/>
                    <a:pt x="15142" y="13519"/>
                    <a:pt x="15034" y="13182"/>
                  </a:cubicBezTo>
                  <a:cubicBezTo>
                    <a:pt x="14926" y="12844"/>
                    <a:pt x="14711" y="13294"/>
                    <a:pt x="14532" y="14082"/>
                  </a:cubicBezTo>
                  <a:cubicBezTo>
                    <a:pt x="14352" y="14869"/>
                    <a:pt x="14209" y="15994"/>
                    <a:pt x="14137" y="16838"/>
                  </a:cubicBezTo>
                  <a:cubicBezTo>
                    <a:pt x="14065" y="17682"/>
                    <a:pt x="14065" y="18244"/>
                    <a:pt x="14209" y="18694"/>
                  </a:cubicBezTo>
                  <a:cubicBezTo>
                    <a:pt x="14352" y="19145"/>
                    <a:pt x="14639" y="19482"/>
                    <a:pt x="14926" y="19482"/>
                  </a:cubicBezTo>
                  <a:cubicBezTo>
                    <a:pt x="15213" y="19482"/>
                    <a:pt x="15500" y="19145"/>
                    <a:pt x="15787" y="18751"/>
                  </a:cubicBezTo>
                  <a:cubicBezTo>
                    <a:pt x="16074" y="18357"/>
                    <a:pt x="16361" y="17907"/>
                    <a:pt x="16577" y="17344"/>
                  </a:cubicBezTo>
                  <a:cubicBezTo>
                    <a:pt x="16792" y="16782"/>
                    <a:pt x="16936" y="16107"/>
                    <a:pt x="17043" y="16107"/>
                  </a:cubicBezTo>
                  <a:cubicBezTo>
                    <a:pt x="17151" y="16107"/>
                    <a:pt x="17223" y="16782"/>
                    <a:pt x="17258" y="17401"/>
                  </a:cubicBezTo>
                  <a:cubicBezTo>
                    <a:pt x="17294" y="18019"/>
                    <a:pt x="17294" y="18582"/>
                    <a:pt x="17402" y="18526"/>
                  </a:cubicBezTo>
                  <a:cubicBezTo>
                    <a:pt x="17510" y="18470"/>
                    <a:pt x="17725" y="17795"/>
                    <a:pt x="18120" y="16726"/>
                  </a:cubicBezTo>
                  <a:cubicBezTo>
                    <a:pt x="18514" y="15657"/>
                    <a:pt x="19088" y="14194"/>
                    <a:pt x="19555" y="13351"/>
                  </a:cubicBezTo>
                  <a:cubicBezTo>
                    <a:pt x="20021" y="12507"/>
                    <a:pt x="20380" y="12282"/>
                    <a:pt x="20595" y="12451"/>
                  </a:cubicBezTo>
                  <a:cubicBezTo>
                    <a:pt x="20811" y="12619"/>
                    <a:pt x="20882" y="13182"/>
                    <a:pt x="20882" y="13857"/>
                  </a:cubicBezTo>
                  <a:cubicBezTo>
                    <a:pt x="20882" y="14532"/>
                    <a:pt x="20811" y="15319"/>
                    <a:pt x="20739" y="16051"/>
                  </a:cubicBezTo>
                  <a:cubicBezTo>
                    <a:pt x="20667" y="16782"/>
                    <a:pt x="20595" y="17457"/>
                    <a:pt x="20739" y="17401"/>
                  </a:cubicBezTo>
                  <a:cubicBezTo>
                    <a:pt x="20882" y="17344"/>
                    <a:pt x="21241" y="16557"/>
                    <a:pt x="21600" y="1577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2" name="Line"/>
            <p:cNvSpPr/>
            <p:nvPr/>
          </p:nvSpPr>
          <p:spPr>
            <a:xfrm>
              <a:off x="835236" y="1513954"/>
              <a:ext cx="76201" cy="387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7" fill="norm" stroke="1" extrusionOk="0">
                  <a:moveTo>
                    <a:pt x="0" y="10227"/>
                  </a:moveTo>
                  <a:cubicBezTo>
                    <a:pt x="3600" y="7410"/>
                    <a:pt x="7200" y="4593"/>
                    <a:pt x="9600" y="2773"/>
                  </a:cubicBezTo>
                  <a:cubicBezTo>
                    <a:pt x="12000" y="954"/>
                    <a:pt x="13200" y="132"/>
                    <a:pt x="13800" y="14"/>
                  </a:cubicBezTo>
                  <a:cubicBezTo>
                    <a:pt x="14400" y="-103"/>
                    <a:pt x="14400" y="484"/>
                    <a:pt x="13200" y="2656"/>
                  </a:cubicBezTo>
                  <a:cubicBezTo>
                    <a:pt x="12000" y="4827"/>
                    <a:pt x="9600" y="8584"/>
                    <a:pt x="8400" y="11636"/>
                  </a:cubicBezTo>
                  <a:cubicBezTo>
                    <a:pt x="7200" y="14688"/>
                    <a:pt x="7200" y="17036"/>
                    <a:pt x="9600" y="18562"/>
                  </a:cubicBezTo>
                  <a:cubicBezTo>
                    <a:pt x="12000" y="20088"/>
                    <a:pt x="16800" y="20793"/>
                    <a:pt x="21600" y="2149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3" name="Line"/>
            <p:cNvSpPr/>
            <p:nvPr/>
          </p:nvSpPr>
          <p:spPr>
            <a:xfrm>
              <a:off x="866986" y="1723760"/>
              <a:ext cx="1079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4" name="Line"/>
            <p:cNvSpPr/>
            <p:nvPr/>
          </p:nvSpPr>
          <p:spPr>
            <a:xfrm>
              <a:off x="1197186" y="1649297"/>
              <a:ext cx="152401" cy="257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346" fill="norm" stroke="1" extrusionOk="0">
                  <a:moveTo>
                    <a:pt x="0" y="2490"/>
                  </a:moveTo>
                  <a:cubicBezTo>
                    <a:pt x="0" y="1612"/>
                    <a:pt x="0" y="734"/>
                    <a:pt x="1183" y="295"/>
                  </a:cubicBezTo>
                  <a:cubicBezTo>
                    <a:pt x="2367" y="-144"/>
                    <a:pt x="4734" y="-144"/>
                    <a:pt x="6953" y="646"/>
                  </a:cubicBezTo>
                  <a:cubicBezTo>
                    <a:pt x="9172" y="1436"/>
                    <a:pt x="11244" y="3017"/>
                    <a:pt x="10800" y="5739"/>
                  </a:cubicBezTo>
                  <a:cubicBezTo>
                    <a:pt x="10356" y="8461"/>
                    <a:pt x="7397" y="12324"/>
                    <a:pt x="5326" y="14695"/>
                  </a:cubicBezTo>
                  <a:cubicBezTo>
                    <a:pt x="3255" y="17066"/>
                    <a:pt x="2071" y="17944"/>
                    <a:pt x="1183" y="18822"/>
                  </a:cubicBezTo>
                  <a:cubicBezTo>
                    <a:pt x="296" y="19700"/>
                    <a:pt x="-296" y="20578"/>
                    <a:pt x="592" y="21017"/>
                  </a:cubicBezTo>
                  <a:cubicBezTo>
                    <a:pt x="1479" y="21456"/>
                    <a:pt x="3846" y="21456"/>
                    <a:pt x="7545" y="21017"/>
                  </a:cubicBezTo>
                  <a:cubicBezTo>
                    <a:pt x="11244" y="20578"/>
                    <a:pt x="16274" y="19700"/>
                    <a:pt x="21304" y="1882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5" name="Line"/>
            <p:cNvSpPr/>
            <p:nvPr/>
          </p:nvSpPr>
          <p:spPr>
            <a:xfrm>
              <a:off x="1546436" y="1723760"/>
              <a:ext cx="317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6" name="Line"/>
            <p:cNvSpPr/>
            <p:nvPr/>
          </p:nvSpPr>
          <p:spPr>
            <a:xfrm>
              <a:off x="1565486" y="1850760"/>
              <a:ext cx="127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7" name="Line"/>
            <p:cNvSpPr/>
            <p:nvPr/>
          </p:nvSpPr>
          <p:spPr>
            <a:xfrm>
              <a:off x="2026879" y="1505907"/>
              <a:ext cx="179958" cy="486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415" fill="norm" stroke="1" extrusionOk="0">
                  <a:moveTo>
                    <a:pt x="21354" y="3438"/>
                  </a:moveTo>
                  <a:cubicBezTo>
                    <a:pt x="18591" y="2321"/>
                    <a:pt x="15828" y="1203"/>
                    <a:pt x="13819" y="598"/>
                  </a:cubicBezTo>
                  <a:cubicBezTo>
                    <a:pt x="11810" y="-7"/>
                    <a:pt x="10554" y="-100"/>
                    <a:pt x="9424" y="86"/>
                  </a:cubicBezTo>
                  <a:cubicBezTo>
                    <a:pt x="8294" y="272"/>
                    <a:pt x="7289" y="738"/>
                    <a:pt x="7791" y="1762"/>
                  </a:cubicBezTo>
                  <a:cubicBezTo>
                    <a:pt x="8294" y="2786"/>
                    <a:pt x="10303" y="4369"/>
                    <a:pt x="12061" y="5998"/>
                  </a:cubicBezTo>
                  <a:cubicBezTo>
                    <a:pt x="13819" y="7628"/>
                    <a:pt x="15326" y="9303"/>
                    <a:pt x="14698" y="10747"/>
                  </a:cubicBezTo>
                  <a:cubicBezTo>
                    <a:pt x="14070" y="12190"/>
                    <a:pt x="11307" y="13400"/>
                    <a:pt x="9298" y="14052"/>
                  </a:cubicBezTo>
                  <a:cubicBezTo>
                    <a:pt x="7289" y="14703"/>
                    <a:pt x="6033" y="14797"/>
                    <a:pt x="4652" y="14797"/>
                  </a:cubicBezTo>
                  <a:cubicBezTo>
                    <a:pt x="3270" y="14797"/>
                    <a:pt x="1763" y="14703"/>
                    <a:pt x="884" y="14378"/>
                  </a:cubicBezTo>
                  <a:cubicBezTo>
                    <a:pt x="5" y="14052"/>
                    <a:pt x="-246" y="13493"/>
                    <a:pt x="256" y="13121"/>
                  </a:cubicBezTo>
                  <a:cubicBezTo>
                    <a:pt x="759" y="12748"/>
                    <a:pt x="2014" y="12562"/>
                    <a:pt x="3270" y="12422"/>
                  </a:cubicBezTo>
                  <a:cubicBezTo>
                    <a:pt x="4526" y="12283"/>
                    <a:pt x="5782" y="12190"/>
                    <a:pt x="6912" y="12283"/>
                  </a:cubicBezTo>
                  <a:cubicBezTo>
                    <a:pt x="8042" y="12376"/>
                    <a:pt x="9047" y="12655"/>
                    <a:pt x="9926" y="13307"/>
                  </a:cubicBezTo>
                  <a:cubicBezTo>
                    <a:pt x="10805" y="13959"/>
                    <a:pt x="11559" y="14983"/>
                    <a:pt x="11182" y="16193"/>
                  </a:cubicBezTo>
                  <a:cubicBezTo>
                    <a:pt x="10805" y="17403"/>
                    <a:pt x="9298" y="18800"/>
                    <a:pt x="8545" y="19731"/>
                  </a:cubicBezTo>
                  <a:cubicBezTo>
                    <a:pt x="7791" y="20662"/>
                    <a:pt x="7791" y="21128"/>
                    <a:pt x="8796" y="21314"/>
                  </a:cubicBezTo>
                  <a:cubicBezTo>
                    <a:pt x="9801" y="21500"/>
                    <a:pt x="11810" y="21407"/>
                    <a:pt x="13442" y="21221"/>
                  </a:cubicBezTo>
                  <a:cubicBezTo>
                    <a:pt x="15075" y="21034"/>
                    <a:pt x="16331" y="20755"/>
                    <a:pt x="17587" y="2047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8" name="Line"/>
            <p:cNvSpPr/>
            <p:nvPr/>
          </p:nvSpPr>
          <p:spPr>
            <a:xfrm>
              <a:off x="2263986" y="1683391"/>
              <a:ext cx="190501" cy="219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2" fill="norm" stroke="1" extrusionOk="0">
                  <a:moveTo>
                    <a:pt x="0" y="2053"/>
                  </a:moveTo>
                  <a:cubicBezTo>
                    <a:pt x="720" y="1237"/>
                    <a:pt x="1440" y="422"/>
                    <a:pt x="2400" y="117"/>
                  </a:cubicBezTo>
                  <a:cubicBezTo>
                    <a:pt x="3360" y="-189"/>
                    <a:pt x="4560" y="15"/>
                    <a:pt x="6360" y="1849"/>
                  </a:cubicBezTo>
                  <a:cubicBezTo>
                    <a:pt x="8160" y="3683"/>
                    <a:pt x="10560" y="7147"/>
                    <a:pt x="11400" y="10000"/>
                  </a:cubicBezTo>
                  <a:cubicBezTo>
                    <a:pt x="12240" y="12853"/>
                    <a:pt x="11520" y="15094"/>
                    <a:pt x="10680" y="16826"/>
                  </a:cubicBezTo>
                  <a:cubicBezTo>
                    <a:pt x="9840" y="18558"/>
                    <a:pt x="8880" y="19781"/>
                    <a:pt x="7800" y="20494"/>
                  </a:cubicBezTo>
                  <a:cubicBezTo>
                    <a:pt x="6720" y="21207"/>
                    <a:pt x="5520" y="21411"/>
                    <a:pt x="4920" y="20800"/>
                  </a:cubicBezTo>
                  <a:cubicBezTo>
                    <a:pt x="4320" y="20188"/>
                    <a:pt x="4320" y="18762"/>
                    <a:pt x="5880" y="15502"/>
                  </a:cubicBezTo>
                  <a:cubicBezTo>
                    <a:pt x="7440" y="12241"/>
                    <a:pt x="10560" y="7147"/>
                    <a:pt x="12960" y="4192"/>
                  </a:cubicBezTo>
                  <a:cubicBezTo>
                    <a:pt x="15360" y="1237"/>
                    <a:pt x="17040" y="422"/>
                    <a:pt x="17520" y="1034"/>
                  </a:cubicBezTo>
                  <a:cubicBezTo>
                    <a:pt x="18000" y="1645"/>
                    <a:pt x="17280" y="3683"/>
                    <a:pt x="16680" y="5720"/>
                  </a:cubicBezTo>
                  <a:cubicBezTo>
                    <a:pt x="16080" y="7758"/>
                    <a:pt x="15600" y="9796"/>
                    <a:pt x="16080" y="11732"/>
                  </a:cubicBezTo>
                  <a:cubicBezTo>
                    <a:pt x="16560" y="13668"/>
                    <a:pt x="18000" y="15502"/>
                    <a:pt x="19080" y="16419"/>
                  </a:cubicBezTo>
                  <a:cubicBezTo>
                    <a:pt x="20160" y="17336"/>
                    <a:pt x="20880" y="17336"/>
                    <a:pt x="21600" y="1733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69" name="Line"/>
            <p:cNvSpPr/>
            <p:nvPr/>
          </p:nvSpPr>
          <p:spPr>
            <a:xfrm>
              <a:off x="2556086" y="1819010"/>
              <a:ext cx="1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0" name="Line"/>
            <p:cNvSpPr/>
            <p:nvPr/>
          </p:nvSpPr>
          <p:spPr>
            <a:xfrm>
              <a:off x="2740236" y="1946010"/>
              <a:ext cx="31751" cy="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1" name="Line"/>
            <p:cNvSpPr/>
            <p:nvPr/>
          </p:nvSpPr>
          <p:spPr>
            <a:xfrm>
              <a:off x="2714836" y="2015860"/>
              <a:ext cx="6351" cy="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2" name="Line"/>
            <p:cNvSpPr/>
            <p:nvPr/>
          </p:nvSpPr>
          <p:spPr>
            <a:xfrm>
              <a:off x="3051386" y="1951137"/>
              <a:ext cx="158751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2880" y="11040"/>
                    <a:pt x="5760" y="1783"/>
                    <a:pt x="9360" y="240"/>
                  </a:cubicBezTo>
                  <a:cubicBezTo>
                    <a:pt x="12960" y="-1303"/>
                    <a:pt x="17280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3" name="Line"/>
            <p:cNvSpPr/>
            <p:nvPr/>
          </p:nvSpPr>
          <p:spPr>
            <a:xfrm>
              <a:off x="3445086" y="1926960"/>
              <a:ext cx="889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4" name="Line"/>
            <p:cNvSpPr/>
            <p:nvPr/>
          </p:nvSpPr>
          <p:spPr>
            <a:xfrm>
              <a:off x="3603836" y="1926960"/>
              <a:ext cx="889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5" name="Line"/>
            <p:cNvSpPr/>
            <p:nvPr/>
          </p:nvSpPr>
          <p:spPr>
            <a:xfrm>
              <a:off x="3876886" y="1669496"/>
              <a:ext cx="280533" cy="233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070" fill="norm" stroke="1" extrusionOk="0">
                  <a:moveTo>
                    <a:pt x="0" y="4900"/>
                  </a:moveTo>
                  <a:cubicBezTo>
                    <a:pt x="325" y="3753"/>
                    <a:pt x="650" y="2606"/>
                    <a:pt x="2842" y="1842"/>
                  </a:cubicBezTo>
                  <a:cubicBezTo>
                    <a:pt x="5035" y="1077"/>
                    <a:pt x="9095" y="695"/>
                    <a:pt x="11693" y="1842"/>
                  </a:cubicBezTo>
                  <a:cubicBezTo>
                    <a:pt x="14292" y="2989"/>
                    <a:pt x="15429" y="5665"/>
                    <a:pt x="15185" y="8532"/>
                  </a:cubicBezTo>
                  <a:cubicBezTo>
                    <a:pt x="14941" y="11399"/>
                    <a:pt x="13317" y="14458"/>
                    <a:pt x="11774" y="16560"/>
                  </a:cubicBezTo>
                  <a:cubicBezTo>
                    <a:pt x="10232" y="18663"/>
                    <a:pt x="8770" y="19810"/>
                    <a:pt x="7633" y="20479"/>
                  </a:cubicBezTo>
                  <a:cubicBezTo>
                    <a:pt x="6496" y="21148"/>
                    <a:pt x="5684" y="21339"/>
                    <a:pt x="5522" y="20574"/>
                  </a:cubicBezTo>
                  <a:cubicBezTo>
                    <a:pt x="5359" y="19810"/>
                    <a:pt x="5847" y="18089"/>
                    <a:pt x="7877" y="15127"/>
                  </a:cubicBezTo>
                  <a:cubicBezTo>
                    <a:pt x="9907" y="12164"/>
                    <a:pt x="13480" y="7958"/>
                    <a:pt x="15672" y="5378"/>
                  </a:cubicBezTo>
                  <a:cubicBezTo>
                    <a:pt x="17865" y="2797"/>
                    <a:pt x="18677" y="1842"/>
                    <a:pt x="19570" y="1077"/>
                  </a:cubicBezTo>
                  <a:cubicBezTo>
                    <a:pt x="20463" y="312"/>
                    <a:pt x="21438" y="-261"/>
                    <a:pt x="21519" y="121"/>
                  </a:cubicBezTo>
                  <a:cubicBezTo>
                    <a:pt x="21600" y="504"/>
                    <a:pt x="20788" y="1842"/>
                    <a:pt x="19976" y="4518"/>
                  </a:cubicBezTo>
                  <a:cubicBezTo>
                    <a:pt x="19164" y="7194"/>
                    <a:pt x="18352" y="11208"/>
                    <a:pt x="18352" y="13980"/>
                  </a:cubicBezTo>
                  <a:cubicBezTo>
                    <a:pt x="18352" y="16751"/>
                    <a:pt x="19164" y="18281"/>
                    <a:pt x="19976" y="1981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6" name="Line"/>
            <p:cNvSpPr/>
            <p:nvPr/>
          </p:nvSpPr>
          <p:spPr>
            <a:xfrm>
              <a:off x="4230370" y="1844448"/>
              <a:ext cx="97367" cy="95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2" fill="norm" stroke="1" extrusionOk="0">
                  <a:moveTo>
                    <a:pt x="6104" y="2809"/>
                  </a:moveTo>
                  <a:cubicBezTo>
                    <a:pt x="4696" y="4687"/>
                    <a:pt x="3287" y="6565"/>
                    <a:pt x="2113" y="9618"/>
                  </a:cubicBezTo>
                  <a:cubicBezTo>
                    <a:pt x="939" y="12670"/>
                    <a:pt x="0" y="16896"/>
                    <a:pt x="0" y="17835"/>
                  </a:cubicBezTo>
                  <a:cubicBezTo>
                    <a:pt x="0" y="18774"/>
                    <a:pt x="939" y="16426"/>
                    <a:pt x="3287" y="13139"/>
                  </a:cubicBezTo>
                  <a:cubicBezTo>
                    <a:pt x="5635" y="9852"/>
                    <a:pt x="9391" y="5626"/>
                    <a:pt x="12443" y="3044"/>
                  </a:cubicBezTo>
                  <a:cubicBezTo>
                    <a:pt x="15496" y="461"/>
                    <a:pt x="17843" y="-478"/>
                    <a:pt x="19252" y="226"/>
                  </a:cubicBezTo>
                  <a:cubicBezTo>
                    <a:pt x="20661" y="931"/>
                    <a:pt x="21130" y="3279"/>
                    <a:pt x="21365" y="7035"/>
                  </a:cubicBezTo>
                  <a:cubicBezTo>
                    <a:pt x="21600" y="10792"/>
                    <a:pt x="21600" y="15957"/>
                    <a:pt x="21600" y="2112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7" name="Line"/>
            <p:cNvSpPr/>
            <p:nvPr/>
          </p:nvSpPr>
          <p:spPr>
            <a:xfrm>
              <a:off x="2422736" y="1482425"/>
              <a:ext cx="215901" cy="128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55" fill="norm" stroke="1" extrusionOk="0">
                  <a:moveTo>
                    <a:pt x="0" y="4120"/>
                  </a:moveTo>
                  <a:cubicBezTo>
                    <a:pt x="847" y="3092"/>
                    <a:pt x="1694" y="2063"/>
                    <a:pt x="3071" y="1206"/>
                  </a:cubicBezTo>
                  <a:cubicBezTo>
                    <a:pt x="4447" y="349"/>
                    <a:pt x="6353" y="-337"/>
                    <a:pt x="7412" y="177"/>
                  </a:cubicBezTo>
                  <a:cubicBezTo>
                    <a:pt x="8471" y="692"/>
                    <a:pt x="8682" y="2406"/>
                    <a:pt x="8471" y="5149"/>
                  </a:cubicBezTo>
                  <a:cubicBezTo>
                    <a:pt x="8259" y="7892"/>
                    <a:pt x="7624" y="11663"/>
                    <a:pt x="6988" y="14406"/>
                  </a:cubicBezTo>
                  <a:cubicBezTo>
                    <a:pt x="6353" y="17149"/>
                    <a:pt x="5718" y="18863"/>
                    <a:pt x="5929" y="19892"/>
                  </a:cubicBezTo>
                  <a:cubicBezTo>
                    <a:pt x="6141" y="20920"/>
                    <a:pt x="7200" y="21263"/>
                    <a:pt x="9953" y="20234"/>
                  </a:cubicBezTo>
                  <a:cubicBezTo>
                    <a:pt x="12706" y="19206"/>
                    <a:pt x="17153" y="16806"/>
                    <a:pt x="21600" y="1440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8" name="Line"/>
            <p:cNvSpPr/>
            <p:nvPr/>
          </p:nvSpPr>
          <p:spPr>
            <a:xfrm>
              <a:off x="4175336" y="1458118"/>
              <a:ext cx="139701" cy="141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8" fill="norm" stroke="1" extrusionOk="0">
                  <a:moveTo>
                    <a:pt x="0" y="3653"/>
                  </a:moveTo>
                  <a:cubicBezTo>
                    <a:pt x="982" y="2382"/>
                    <a:pt x="1964" y="1112"/>
                    <a:pt x="3273" y="476"/>
                  </a:cubicBezTo>
                  <a:cubicBezTo>
                    <a:pt x="4582" y="-159"/>
                    <a:pt x="6218" y="-159"/>
                    <a:pt x="7691" y="476"/>
                  </a:cubicBezTo>
                  <a:cubicBezTo>
                    <a:pt x="9164" y="1112"/>
                    <a:pt x="10473" y="2382"/>
                    <a:pt x="10473" y="4606"/>
                  </a:cubicBezTo>
                  <a:cubicBezTo>
                    <a:pt x="10473" y="6829"/>
                    <a:pt x="9164" y="10006"/>
                    <a:pt x="8018" y="12388"/>
                  </a:cubicBezTo>
                  <a:cubicBezTo>
                    <a:pt x="6873" y="14770"/>
                    <a:pt x="5891" y="16359"/>
                    <a:pt x="5891" y="17788"/>
                  </a:cubicBezTo>
                  <a:cubicBezTo>
                    <a:pt x="5891" y="19217"/>
                    <a:pt x="6873" y="20488"/>
                    <a:pt x="9655" y="20965"/>
                  </a:cubicBezTo>
                  <a:cubicBezTo>
                    <a:pt x="12436" y="21441"/>
                    <a:pt x="17018" y="21123"/>
                    <a:pt x="21600" y="2080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79" name="Line"/>
            <p:cNvSpPr/>
            <p:nvPr/>
          </p:nvSpPr>
          <p:spPr>
            <a:xfrm>
              <a:off x="4429336" y="1487591"/>
              <a:ext cx="101872" cy="458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5" h="21558" fill="norm" stroke="1" extrusionOk="0">
                  <a:moveTo>
                    <a:pt x="0" y="2148"/>
                  </a:moveTo>
                  <a:cubicBezTo>
                    <a:pt x="0" y="1650"/>
                    <a:pt x="0" y="1152"/>
                    <a:pt x="882" y="754"/>
                  </a:cubicBezTo>
                  <a:cubicBezTo>
                    <a:pt x="1763" y="356"/>
                    <a:pt x="3527" y="58"/>
                    <a:pt x="5510" y="8"/>
                  </a:cubicBezTo>
                  <a:cubicBezTo>
                    <a:pt x="7494" y="-42"/>
                    <a:pt x="9698" y="157"/>
                    <a:pt x="11241" y="505"/>
                  </a:cubicBezTo>
                  <a:cubicBezTo>
                    <a:pt x="12784" y="854"/>
                    <a:pt x="13665" y="1352"/>
                    <a:pt x="13445" y="2546"/>
                  </a:cubicBezTo>
                  <a:cubicBezTo>
                    <a:pt x="13224" y="3740"/>
                    <a:pt x="11902" y="5632"/>
                    <a:pt x="10580" y="7274"/>
                  </a:cubicBezTo>
                  <a:cubicBezTo>
                    <a:pt x="9257" y="8917"/>
                    <a:pt x="7935" y="10310"/>
                    <a:pt x="9037" y="11455"/>
                  </a:cubicBezTo>
                  <a:cubicBezTo>
                    <a:pt x="10139" y="12599"/>
                    <a:pt x="13665" y="13495"/>
                    <a:pt x="16531" y="14640"/>
                  </a:cubicBezTo>
                  <a:cubicBezTo>
                    <a:pt x="19396" y="15785"/>
                    <a:pt x="21600" y="17178"/>
                    <a:pt x="21159" y="18323"/>
                  </a:cubicBezTo>
                  <a:cubicBezTo>
                    <a:pt x="20718" y="19468"/>
                    <a:pt x="17633" y="20364"/>
                    <a:pt x="14767" y="20861"/>
                  </a:cubicBezTo>
                  <a:cubicBezTo>
                    <a:pt x="11902" y="21359"/>
                    <a:pt x="9257" y="21458"/>
                    <a:pt x="6612" y="2155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0" name="Line"/>
            <p:cNvSpPr/>
            <p:nvPr/>
          </p:nvSpPr>
          <p:spPr>
            <a:xfrm>
              <a:off x="6359736" y="1851849"/>
              <a:ext cx="915342" cy="164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57" fill="norm" stroke="1" extrusionOk="0">
                  <a:moveTo>
                    <a:pt x="0" y="17303"/>
                  </a:moveTo>
                  <a:cubicBezTo>
                    <a:pt x="1788" y="16472"/>
                    <a:pt x="3575" y="15642"/>
                    <a:pt x="5462" y="14811"/>
                  </a:cubicBezTo>
                  <a:cubicBezTo>
                    <a:pt x="7349" y="13980"/>
                    <a:pt x="9335" y="13149"/>
                    <a:pt x="11371" y="12734"/>
                  </a:cubicBezTo>
                  <a:cubicBezTo>
                    <a:pt x="13407" y="12319"/>
                    <a:pt x="15492" y="12319"/>
                    <a:pt x="16883" y="12180"/>
                  </a:cubicBezTo>
                  <a:cubicBezTo>
                    <a:pt x="18273" y="12042"/>
                    <a:pt x="18968" y="11765"/>
                    <a:pt x="19514" y="11349"/>
                  </a:cubicBezTo>
                  <a:cubicBezTo>
                    <a:pt x="20061" y="10934"/>
                    <a:pt x="20458" y="10380"/>
                    <a:pt x="20532" y="9549"/>
                  </a:cubicBezTo>
                  <a:cubicBezTo>
                    <a:pt x="20607" y="8719"/>
                    <a:pt x="20359" y="7611"/>
                    <a:pt x="19937" y="6365"/>
                  </a:cubicBezTo>
                  <a:cubicBezTo>
                    <a:pt x="19514" y="5119"/>
                    <a:pt x="18919" y="3734"/>
                    <a:pt x="18397" y="2626"/>
                  </a:cubicBezTo>
                  <a:cubicBezTo>
                    <a:pt x="17876" y="1519"/>
                    <a:pt x="17429" y="688"/>
                    <a:pt x="17330" y="272"/>
                  </a:cubicBezTo>
                  <a:cubicBezTo>
                    <a:pt x="17230" y="-143"/>
                    <a:pt x="17479" y="-143"/>
                    <a:pt x="18025" y="688"/>
                  </a:cubicBezTo>
                  <a:cubicBezTo>
                    <a:pt x="18571" y="1519"/>
                    <a:pt x="19415" y="3180"/>
                    <a:pt x="20011" y="4565"/>
                  </a:cubicBezTo>
                  <a:cubicBezTo>
                    <a:pt x="20607" y="5949"/>
                    <a:pt x="20954" y="7057"/>
                    <a:pt x="21203" y="8303"/>
                  </a:cubicBezTo>
                  <a:cubicBezTo>
                    <a:pt x="21451" y="9549"/>
                    <a:pt x="21600" y="10934"/>
                    <a:pt x="21327" y="13149"/>
                  </a:cubicBezTo>
                  <a:cubicBezTo>
                    <a:pt x="21054" y="15365"/>
                    <a:pt x="20359" y="18411"/>
                    <a:pt x="19663" y="2145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1" name="Line"/>
            <p:cNvSpPr/>
            <p:nvPr/>
          </p:nvSpPr>
          <p:spPr>
            <a:xfrm>
              <a:off x="9337886" y="1806310"/>
              <a:ext cx="139701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655" y="0"/>
                  </a:moveTo>
                  <a:cubicBezTo>
                    <a:pt x="17018" y="114"/>
                    <a:pt x="15382" y="229"/>
                    <a:pt x="12927" y="1429"/>
                  </a:cubicBezTo>
                  <a:cubicBezTo>
                    <a:pt x="10473" y="2629"/>
                    <a:pt x="7200" y="4914"/>
                    <a:pt x="4582" y="7829"/>
                  </a:cubicBezTo>
                  <a:cubicBezTo>
                    <a:pt x="1964" y="10743"/>
                    <a:pt x="0" y="14286"/>
                    <a:pt x="0" y="16686"/>
                  </a:cubicBezTo>
                  <a:cubicBezTo>
                    <a:pt x="0" y="19086"/>
                    <a:pt x="1964" y="20343"/>
                    <a:pt x="5891" y="20971"/>
                  </a:cubicBezTo>
                  <a:cubicBezTo>
                    <a:pt x="9818" y="21600"/>
                    <a:pt x="15709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2" name="Line"/>
            <p:cNvSpPr/>
            <p:nvPr/>
          </p:nvSpPr>
          <p:spPr>
            <a:xfrm>
              <a:off x="9191836" y="1355604"/>
              <a:ext cx="184151" cy="361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6" fill="norm" stroke="1" extrusionOk="0">
                  <a:moveTo>
                    <a:pt x="0" y="21466"/>
                  </a:moveTo>
                  <a:cubicBezTo>
                    <a:pt x="3228" y="19959"/>
                    <a:pt x="6455" y="18452"/>
                    <a:pt x="9807" y="15626"/>
                  </a:cubicBezTo>
                  <a:cubicBezTo>
                    <a:pt x="13159" y="12801"/>
                    <a:pt x="16634" y="8657"/>
                    <a:pt x="18621" y="6082"/>
                  </a:cubicBezTo>
                  <a:cubicBezTo>
                    <a:pt x="20607" y="3508"/>
                    <a:pt x="21103" y="2503"/>
                    <a:pt x="21352" y="1687"/>
                  </a:cubicBezTo>
                  <a:cubicBezTo>
                    <a:pt x="21600" y="871"/>
                    <a:pt x="21600" y="243"/>
                    <a:pt x="20979" y="54"/>
                  </a:cubicBezTo>
                  <a:cubicBezTo>
                    <a:pt x="20359" y="-134"/>
                    <a:pt x="19117" y="117"/>
                    <a:pt x="17131" y="1624"/>
                  </a:cubicBezTo>
                  <a:cubicBezTo>
                    <a:pt x="15145" y="3131"/>
                    <a:pt x="12414" y="5894"/>
                    <a:pt x="11048" y="8531"/>
                  </a:cubicBezTo>
                  <a:cubicBezTo>
                    <a:pt x="9683" y="11168"/>
                    <a:pt x="9683" y="13680"/>
                    <a:pt x="11048" y="15250"/>
                  </a:cubicBezTo>
                  <a:cubicBezTo>
                    <a:pt x="12414" y="16819"/>
                    <a:pt x="15145" y="17447"/>
                    <a:pt x="17131" y="17699"/>
                  </a:cubicBezTo>
                  <a:cubicBezTo>
                    <a:pt x="19117" y="17950"/>
                    <a:pt x="20359" y="17824"/>
                    <a:pt x="21600" y="1769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3" name="Line"/>
            <p:cNvSpPr/>
            <p:nvPr/>
          </p:nvSpPr>
          <p:spPr>
            <a:xfrm>
              <a:off x="9401386" y="1572806"/>
              <a:ext cx="171451" cy="143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2" fill="norm" stroke="1" extrusionOk="0">
                  <a:moveTo>
                    <a:pt x="0" y="5421"/>
                  </a:moveTo>
                  <a:cubicBezTo>
                    <a:pt x="0" y="3543"/>
                    <a:pt x="0" y="1664"/>
                    <a:pt x="933" y="725"/>
                  </a:cubicBezTo>
                  <a:cubicBezTo>
                    <a:pt x="1867" y="-214"/>
                    <a:pt x="3733" y="-214"/>
                    <a:pt x="5467" y="569"/>
                  </a:cubicBezTo>
                  <a:cubicBezTo>
                    <a:pt x="7200" y="1351"/>
                    <a:pt x="8800" y="2916"/>
                    <a:pt x="8800" y="5890"/>
                  </a:cubicBezTo>
                  <a:cubicBezTo>
                    <a:pt x="8800" y="8864"/>
                    <a:pt x="7200" y="13247"/>
                    <a:pt x="5867" y="16064"/>
                  </a:cubicBezTo>
                  <a:cubicBezTo>
                    <a:pt x="4533" y="18882"/>
                    <a:pt x="3467" y="20134"/>
                    <a:pt x="3733" y="20760"/>
                  </a:cubicBezTo>
                  <a:cubicBezTo>
                    <a:pt x="4000" y="21386"/>
                    <a:pt x="5600" y="21386"/>
                    <a:pt x="8800" y="20603"/>
                  </a:cubicBezTo>
                  <a:cubicBezTo>
                    <a:pt x="12000" y="19821"/>
                    <a:pt x="16800" y="18256"/>
                    <a:pt x="21600" y="1669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4" name="Line"/>
            <p:cNvSpPr/>
            <p:nvPr/>
          </p:nvSpPr>
          <p:spPr>
            <a:xfrm>
              <a:off x="10912686" y="1871883"/>
              <a:ext cx="145081" cy="4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442" fill="norm" stroke="1" extrusionOk="0">
                  <a:moveTo>
                    <a:pt x="0" y="1538"/>
                  </a:moveTo>
                  <a:cubicBezTo>
                    <a:pt x="0" y="989"/>
                    <a:pt x="0" y="441"/>
                    <a:pt x="913" y="167"/>
                  </a:cubicBezTo>
                  <a:cubicBezTo>
                    <a:pt x="1825" y="-107"/>
                    <a:pt x="3651" y="-107"/>
                    <a:pt x="6845" y="661"/>
                  </a:cubicBezTo>
                  <a:cubicBezTo>
                    <a:pt x="10039" y="1428"/>
                    <a:pt x="14603" y="2963"/>
                    <a:pt x="17493" y="5375"/>
                  </a:cubicBezTo>
                  <a:cubicBezTo>
                    <a:pt x="20383" y="7787"/>
                    <a:pt x="21600" y="11077"/>
                    <a:pt x="20383" y="13763"/>
                  </a:cubicBezTo>
                  <a:cubicBezTo>
                    <a:pt x="19166" y="16449"/>
                    <a:pt x="15515" y="18533"/>
                    <a:pt x="12473" y="19794"/>
                  </a:cubicBezTo>
                  <a:cubicBezTo>
                    <a:pt x="9431" y="21054"/>
                    <a:pt x="6997" y="21493"/>
                    <a:pt x="5628" y="21438"/>
                  </a:cubicBezTo>
                  <a:cubicBezTo>
                    <a:pt x="4259" y="21383"/>
                    <a:pt x="3955" y="20835"/>
                    <a:pt x="3651" y="2028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5" name="Line"/>
            <p:cNvSpPr/>
            <p:nvPr/>
          </p:nvSpPr>
          <p:spPr>
            <a:xfrm>
              <a:off x="11024058" y="1589280"/>
              <a:ext cx="168029" cy="168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219" fill="norm" stroke="1" extrusionOk="0">
                  <a:moveTo>
                    <a:pt x="3613" y="1743"/>
                  </a:moveTo>
                  <a:cubicBezTo>
                    <a:pt x="2533" y="2543"/>
                    <a:pt x="1453" y="3343"/>
                    <a:pt x="778" y="6143"/>
                  </a:cubicBezTo>
                  <a:cubicBezTo>
                    <a:pt x="103" y="8943"/>
                    <a:pt x="-167" y="13743"/>
                    <a:pt x="103" y="16676"/>
                  </a:cubicBezTo>
                  <a:cubicBezTo>
                    <a:pt x="373" y="19609"/>
                    <a:pt x="1183" y="20676"/>
                    <a:pt x="2263" y="21076"/>
                  </a:cubicBezTo>
                  <a:cubicBezTo>
                    <a:pt x="3343" y="21476"/>
                    <a:pt x="4693" y="21209"/>
                    <a:pt x="6988" y="18009"/>
                  </a:cubicBezTo>
                  <a:cubicBezTo>
                    <a:pt x="9283" y="14809"/>
                    <a:pt x="12523" y="8676"/>
                    <a:pt x="14278" y="4943"/>
                  </a:cubicBezTo>
                  <a:cubicBezTo>
                    <a:pt x="16033" y="1209"/>
                    <a:pt x="16303" y="-124"/>
                    <a:pt x="16168" y="9"/>
                  </a:cubicBezTo>
                  <a:cubicBezTo>
                    <a:pt x="16033" y="143"/>
                    <a:pt x="15493" y="1743"/>
                    <a:pt x="15088" y="4543"/>
                  </a:cubicBezTo>
                  <a:cubicBezTo>
                    <a:pt x="14683" y="7343"/>
                    <a:pt x="14413" y="11343"/>
                    <a:pt x="14278" y="14009"/>
                  </a:cubicBezTo>
                  <a:cubicBezTo>
                    <a:pt x="14143" y="16676"/>
                    <a:pt x="14143" y="18009"/>
                    <a:pt x="15358" y="18943"/>
                  </a:cubicBezTo>
                  <a:cubicBezTo>
                    <a:pt x="16573" y="19876"/>
                    <a:pt x="19003" y="20409"/>
                    <a:pt x="21433" y="2094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6" name="Line"/>
            <p:cNvSpPr/>
            <p:nvPr/>
          </p:nvSpPr>
          <p:spPr>
            <a:xfrm>
              <a:off x="11230186" y="1716195"/>
              <a:ext cx="184151" cy="162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9" fill="norm" stroke="1" extrusionOk="0">
                  <a:moveTo>
                    <a:pt x="0" y="1820"/>
                  </a:moveTo>
                  <a:cubicBezTo>
                    <a:pt x="993" y="990"/>
                    <a:pt x="1986" y="159"/>
                    <a:pt x="3103" y="20"/>
                  </a:cubicBezTo>
                  <a:cubicBezTo>
                    <a:pt x="4221" y="-118"/>
                    <a:pt x="5462" y="436"/>
                    <a:pt x="6455" y="1959"/>
                  </a:cubicBezTo>
                  <a:cubicBezTo>
                    <a:pt x="7448" y="3482"/>
                    <a:pt x="8193" y="5974"/>
                    <a:pt x="7572" y="8605"/>
                  </a:cubicBezTo>
                  <a:cubicBezTo>
                    <a:pt x="6952" y="11236"/>
                    <a:pt x="4966" y="14005"/>
                    <a:pt x="3476" y="16082"/>
                  </a:cubicBezTo>
                  <a:cubicBezTo>
                    <a:pt x="1986" y="18159"/>
                    <a:pt x="993" y="19544"/>
                    <a:pt x="1117" y="20374"/>
                  </a:cubicBezTo>
                  <a:cubicBezTo>
                    <a:pt x="1241" y="21205"/>
                    <a:pt x="2483" y="21482"/>
                    <a:pt x="6083" y="21205"/>
                  </a:cubicBezTo>
                  <a:cubicBezTo>
                    <a:pt x="9683" y="20928"/>
                    <a:pt x="15641" y="20097"/>
                    <a:pt x="21600" y="1926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7" name="Line"/>
            <p:cNvSpPr/>
            <p:nvPr/>
          </p:nvSpPr>
          <p:spPr>
            <a:xfrm>
              <a:off x="701886" y="2536560"/>
              <a:ext cx="63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8" name="Line"/>
            <p:cNvSpPr/>
            <p:nvPr/>
          </p:nvSpPr>
          <p:spPr>
            <a:xfrm>
              <a:off x="708236" y="3031860"/>
              <a:ext cx="6351" cy="1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89" name="Line"/>
            <p:cNvSpPr/>
            <p:nvPr/>
          </p:nvSpPr>
          <p:spPr>
            <a:xfrm>
              <a:off x="34006" y="4019466"/>
              <a:ext cx="122612" cy="315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4" h="21150" fill="norm" stroke="1" extrusionOk="0">
                  <a:moveTo>
                    <a:pt x="19632" y="4464"/>
                  </a:moveTo>
                  <a:cubicBezTo>
                    <a:pt x="18552" y="3896"/>
                    <a:pt x="17472" y="3328"/>
                    <a:pt x="16932" y="2688"/>
                  </a:cubicBezTo>
                  <a:cubicBezTo>
                    <a:pt x="16392" y="2049"/>
                    <a:pt x="16392" y="1338"/>
                    <a:pt x="14412" y="770"/>
                  </a:cubicBezTo>
                  <a:cubicBezTo>
                    <a:pt x="12432" y="201"/>
                    <a:pt x="8472" y="-225"/>
                    <a:pt x="5412" y="130"/>
                  </a:cubicBezTo>
                  <a:cubicBezTo>
                    <a:pt x="2352" y="486"/>
                    <a:pt x="192" y="1622"/>
                    <a:pt x="12" y="3328"/>
                  </a:cubicBezTo>
                  <a:cubicBezTo>
                    <a:pt x="-168" y="5033"/>
                    <a:pt x="1632" y="7307"/>
                    <a:pt x="5412" y="9367"/>
                  </a:cubicBezTo>
                  <a:cubicBezTo>
                    <a:pt x="9192" y="11428"/>
                    <a:pt x="14952" y="13275"/>
                    <a:pt x="18012" y="14625"/>
                  </a:cubicBezTo>
                  <a:cubicBezTo>
                    <a:pt x="21072" y="15975"/>
                    <a:pt x="21432" y="16828"/>
                    <a:pt x="20172" y="17822"/>
                  </a:cubicBezTo>
                  <a:cubicBezTo>
                    <a:pt x="18912" y="18817"/>
                    <a:pt x="16032" y="19954"/>
                    <a:pt x="13512" y="20593"/>
                  </a:cubicBezTo>
                  <a:cubicBezTo>
                    <a:pt x="10992" y="21233"/>
                    <a:pt x="8832" y="21375"/>
                    <a:pt x="7032" y="20736"/>
                  </a:cubicBezTo>
                  <a:cubicBezTo>
                    <a:pt x="5232" y="20096"/>
                    <a:pt x="3792" y="18675"/>
                    <a:pt x="3252" y="17609"/>
                  </a:cubicBezTo>
                  <a:cubicBezTo>
                    <a:pt x="2712" y="16543"/>
                    <a:pt x="3072" y="15833"/>
                    <a:pt x="3432" y="1512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0" name="Line"/>
            <p:cNvSpPr/>
            <p:nvPr/>
          </p:nvSpPr>
          <p:spPr>
            <a:xfrm>
              <a:off x="205456" y="3787704"/>
              <a:ext cx="705511" cy="466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353" fill="norm" stroke="1" extrusionOk="0">
                  <a:moveTo>
                    <a:pt x="4109" y="3187"/>
                  </a:moveTo>
                  <a:cubicBezTo>
                    <a:pt x="3915" y="2703"/>
                    <a:pt x="3721" y="2219"/>
                    <a:pt x="3527" y="2315"/>
                  </a:cubicBezTo>
                  <a:cubicBezTo>
                    <a:pt x="3333" y="2412"/>
                    <a:pt x="3139" y="3090"/>
                    <a:pt x="2977" y="5076"/>
                  </a:cubicBezTo>
                  <a:cubicBezTo>
                    <a:pt x="2816" y="7062"/>
                    <a:pt x="2686" y="10355"/>
                    <a:pt x="2719" y="13164"/>
                  </a:cubicBezTo>
                  <a:cubicBezTo>
                    <a:pt x="2751" y="15973"/>
                    <a:pt x="2945" y="18297"/>
                    <a:pt x="3171" y="19654"/>
                  </a:cubicBezTo>
                  <a:cubicBezTo>
                    <a:pt x="3398" y="21010"/>
                    <a:pt x="3656" y="21397"/>
                    <a:pt x="3818" y="21349"/>
                  </a:cubicBezTo>
                  <a:cubicBezTo>
                    <a:pt x="3980" y="21300"/>
                    <a:pt x="4044" y="20816"/>
                    <a:pt x="3883" y="19702"/>
                  </a:cubicBezTo>
                  <a:cubicBezTo>
                    <a:pt x="3721" y="18588"/>
                    <a:pt x="3333" y="16845"/>
                    <a:pt x="2783" y="15731"/>
                  </a:cubicBezTo>
                  <a:cubicBezTo>
                    <a:pt x="2233" y="14617"/>
                    <a:pt x="1522" y="14132"/>
                    <a:pt x="972" y="13987"/>
                  </a:cubicBezTo>
                  <a:cubicBezTo>
                    <a:pt x="423" y="13842"/>
                    <a:pt x="35" y="14036"/>
                    <a:pt x="2" y="14132"/>
                  </a:cubicBezTo>
                  <a:cubicBezTo>
                    <a:pt x="-30" y="14229"/>
                    <a:pt x="293" y="14229"/>
                    <a:pt x="1166" y="14036"/>
                  </a:cubicBezTo>
                  <a:cubicBezTo>
                    <a:pt x="2039" y="13842"/>
                    <a:pt x="3462" y="13454"/>
                    <a:pt x="4335" y="13164"/>
                  </a:cubicBezTo>
                  <a:cubicBezTo>
                    <a:pt x="5208" y="12873"/>
                    <a:pt x="5532" y="12680"/>
                    <a:pt x="5855" y="12534"/>
                  </a:cubicBezTo>
                  <a:cubicBezTo>
                    <a:pt x="6178" y="12389"/>
                    <a:pt x="6502" y="12292"/>
                    <a:pt x="6566" y="12486"/>
                  </a:cubicBezTo>
                  <a:cubicBezTo>
                    <a:pt x="6631" y="12680"/>
                    <a:pt x="6437" y="13164"/>
                    <a:pt x="6211" y="13890"/>
                  </a:cubicBezTo>
                  <a:cubicBezTo>
                    <a:pt x="5984" y="14617"/>
                    <a:pt x="5726" y="15585"/>
                    <a:pt x="5596" y="16312"/>
                  </a:cubicBezTo>
                  <a:cubicBezTo>
                    <a:pt x="5467" y="17038"/>
                    <a:pt x="5467" y="17523"/>
                    <a:pt x="5629" y="17765"/>
                  </a:cubicBezTo>
                  <a:cubicBezTo>
                    <a:pt x="5790" y="18007"/>
                    <a:pt x="6114" y="18007"/>
                    <a:pt x="6405" y="17813"/>
                  </a:cubicBezTo>
                  <a:cubicBezTo>
                    <a:pt x="6696" y="17619"/>
                    <a:pt x="6954" y="17232"/>
                    <a:pt x="7181" y="16845"/>
                  </a:cubicBezTo>
                  <a:cubicBezTo>
                    <a:pt x="7407" y="16457"/>
                    <a:pt x="7601" y="16070"/>
                    <a:pt x="7827" y="16070"/>
                  </a:cubicBezTo>
                  <a:cubicBezTo>
                    <a:pt x="8054" y="16070"/>
                    <a:pt x="8313" y="16457"/>
                    <a:pt x="9024" y="16554"/>
                  </a:cubicBezTo>
                  <a:cubicBezTo>
                    <a:pt x="9735" y="16651"/>
                    <a:pt x="10899" y="16457"/>
                    <a:pt x="11772" y="16167"/>
                  </a:cubicBezTo>
                  <a:cubicBezTo>
                    <a:pt x="12645" y="15876"/>
                    <a:pt x="13227" y="15488"/>
                    <a:pt x="13616" y="15101"/>
                  </a:cubicBezTo>
                  <a:cubicBezTo>
                    <a:pt x="14004" y="14714"/>
                    <a:pt x="14198" y="14326"/>
                    <a:pt x="14133" y="14084"/>
                  </a:cubicBezTo>
                  <a:cubicBezTo>
                    <a:pt x="14068" y="13842"/>
                    <a:pt x="13745" y="13745"/>
                    <a:pt x="13227" y="14036"/>
                  </a:cubicBezTo>
                  <a:cubicBezTo>
                    <a:pt x="12710" y="14326"/>
                    <a:pt x="11999" y="15004"/>
                    <a:pt x="11611" y="15585"/>
                  </a:cubicBezTo>
                  <a:cubicBezTo>
                    <a:pt x="11223" y="16167"/>
                    <a:pt x="11158" y="16651"/>
                    <a:pt x="11158" y="17135"/>
                  </a:cubicBezTo>
                  <a:cubicBezTo>
                    <a:pt x="11158" y="17619"/>
                    <a:pt x="11223" y="18104"/>
                    <a:pt x="11417" y="18394"/>
                  </a:cubicBezTo>
                  <a:cubicBezTo>
                    <a:pt x="11611" y="18685"/>
                    <a:pt x="11934" y="18782"/>
                    <a:pt x="12451" y="18104"/>
                  </a:cubicBezTo>
                  <a:cubicBezTo>
                    <a:pt x="12969" y="17426"/>
                    <a:pt x="13680" y="15973"/>
                    <a:pt x="14133" y="13842"/>
                  </a:cubicBezTo>
                  <a:cubicBezTo>
                    <a:pt x="14586" y="11711"/>
                    <a:pt x="14780" y="8902"/>
                    <a:pt x="14941" y="6868"/>
                  </a:cubicBezTo>
                  <a:cubicBezTo>
                    <a:pt x="15103" y="4834"/>
                    <a:pt x="15232" y="3575"/>
                    <a:pt x="15297" y="2461"/>
                  </a:cubicBezTo>
                  <a:cubicBezTo>
                    <a:pt x="15362" y="1347"/>
                    <a:pt x="15362" y="378"/>
                    <a:pt x="15232" y="88"/>
                  </a:cubicBezTo>
                  <a:cubicBezTo>
                    <a:pt x="15103" y="-203"/>
                    <a:pt x="14844" y="184"/>
                    <a:pt x="14586" y="1880"/>
                  </a:cubicBezTo>
                  <a:cubicBezTo>
                    <a:pt x="14327" y="3575"/>
                    <a:pt x="14068" y="6577"/>
                    <a:pt x="14036" y="9241"/>
                  </a:cubicBezTo>
                  <a:cubicBezTo>
                    <a:pt x="14004" y="11905"/>
                    <a:pt x="14198" y="14229"/>
                    <a:pt x="14424" y="15537"/>
                  </a:cubicBezTo>
                  <a:cubicBezTo>
                    <a:pt x="14650" y="16845"/>
                    <a:pt x="14909" y="17135"/>
                    <a:pt x="15200" y="17329"/>
                  </a:cubicBezTo>
                  <a:cubicBezTo>
                    <a:pt x="15491" y="17523"/>
                    <a:pt x="15814" y="17619"/>
                    <a:pt x="16105" y="17426"/>
                  </a:cubicBezTo>
                  <a:cubicBezTo>
                    <a:pt x="16396" y="17232"/>
                    <a:pt x="16655" y="16748"/>
                    <a:pt x="16849" y="15779"/>
                  </a:cubicBezTo>
                  <a:cubicBezTo>
                    <a:pt x="17043" y="14810"/>
                    <a:pt x="17172" y="13358"/>
                    <a:pt x="17205" y="12389"/>
                  </a:cubicBezTo>
                  <a:cubicBezTo>
                    <a:pt x="17237" y="11420"/>
                    <a:pt x="17172" y="10936"/>
                    <a:pt x="16978" y="10839"/>
                  </a:cubicBezTo>
                  <a:cubicBezTo>
                    <a:pt x="16784" y="10742"/>
                    <a:pt x="16461" y="11033"/>
                    <a:pt x="16267" y="11420"/>
                  </a:cubicBezTo>
                  <a:cubicBezTo>
                    <a:pt x="16073" y="11808"/>
                    <a:pt x="16008" y="12292"/>
                    <a:pt x="16008" y="12776"/>
                  </a:cubicBezTo>
                  <a:cubicBezTo>
                    <a:pt x="16008" y="13261"/>
                    <a:pt x="16073" y="13745"/>
                    <a:pt x="16396" y="14181"/>
                  </a:cubicBezTo>
                  <a:cubicBezTo>
                    <a:pt x="16720" y="14617"/>
                    <a:pt x="17302" y="15004"/>
                    <a:pt x="17722" y="15343"/>
                  </a:cubicBezTo>
                  <a:cubicBezTo>
                    <a:pt x="18142" y="15682"/>
                    <a:pt x="18401" y="15973"/>
                    <a:pt x="18498" y="16360"/>
                  </a:cubicBezTo>
                  <a:cubicBezTo>
                    <a:pt x="18595" y="16748"/>
                    <a:pt x="18530" y="17232"/>
                    <a:pt x="18498" y="17135"/>
                  </a:cubicBezTo>
                  <a:cubicBezTo>
                    <a:pt x="18466" y="17038"/>
                    <a:pt x="18466" y="16360"/>
                    <a:pt x="18530" y="15537"/>
                  </a:cubicBezTo>
                  <a:cubicBezTo>
                    <a:pt x="18595" y="14714"/>
                    <a:pt x="18724" y="13745"/>
                    <a:pt x="18951" y="13019"/>
                  </a:cubicBezTo>
                  <a:cubicBezTo>
                    <a:pt x="19177" y="12292"/>
                    <a:pt x="19501" y="11808"/>
                    <a:pt x="19824" y="11711"/>
                  </a:cubicBezTo>
                  <a:cubicBezTo>
                    <a:pt x="20147" y="11614"/>
                    <a:pt x="20471" y="11905"/>
                    <a:pt x="20762" y="12583"/>
                  </a:cubicBezTo>
                  <a:cubicBezTo>
                    <a:pt x="21053" y="13261"/>
                    <a:pt x="21311" y="14326"/>
                    <a:pt x="21441" y="15101"/>
                  </a:cubicBezTo>
                  <a:cubicBezTo>
                    <a:pt x="21570" y="15876"/>
                    <a:pt x="21570" y="16360"/>
                    <a:pt x="21538" y="16845"/>
                  </a:cubicBezTo>
                  <a:cubicBezTo>
                    <a:pt x="21505" y="17329"/>
                    <a:pt x="21441" y="17813"/>
                    <a:pt x="21376" y="18007"/>
                  </a:cubicBezTo>
                  <a:cubicBezTo>
                    <a:pt x="21311" y="18201"/>
                    <a:pt x="21247" y="18104"/>
                    <a:pt x="21182" y="1800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1" name="Line"/>
            <p:cNvSpPr/>
            <p:nvPr/>
          </p:nvSpPr>
          <p:spPr>
            <a:xfrm>
              <a:off x="1018167" y="3724010"/>
              <a:ext cx="64720" cy="413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518" fill="norm" stroke="1" extrusionOk="0">
                  <a:moveTo>
                    <a:pt x="10853" y="0"/>
                  </a:moveTo>
                  <a:cubicBezTo>
                    <a:pt x="8763" y="2976"/>
                    <a:pt x="6673" y="5951"/>
                    <a:pt x="4582" y="9202"/>
                  </a:cubicBezTo>
                  <a:cubicBezTo>
                    <a:pt x="2492" y="12453"/>
                    <a:pt x="402" y="15980"/>
                    <a:pt x="53" y="18018"/>
                  </a:cubicBezTo>
                  <a:cubicBezTo>
                    <a:pt x="-295" y="20057"/>
                    <a:pt x="1099" y="20608"/>
                    <a:pt x="3537" y="20994"/>
                  </a:cubicBezTo>
                  <a:cubicBezTo>
                    <a:pt x="5976" y="21380"/>
                    <a:pt x="9460" y="21600"/>
                    <a:pt x="12595" y="21490"/>
                  </a:cubicBezTo>
                  <a:cubicBezTo>
                    <a:pt x="15731" y="21380"/>
                    <a:pt x="18518" y="20939"/>
                    <a:pt x="21305" y="2049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2" name="Line"/>
            <p:cNvSpPr/>
            <p:nvPr/>
          </p:nvSpPr>
          <p:spPr>
            <a:xfrm>
              <a:off x="975934" y="3952610"/>
              <a:ext cx="227603" cy="2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0879" fill="norm" stroke="1" extrusionOk="0">
                  <a:moveTo>
                    <a:pt x="2906" y="17673"/>
                  </a:moveTo>
                  <a:cubicBezTo>
                    <a:pt x="1506" y="19636"/>
                    <a:pt x="106" y="21600"/>
                    <a:pt x="6" y="20618"/>
                  </a:cubicBezTo>
                  <a:cubicBezTo>
                    <a:pt x="-94" y="19636"/>
                    <a:pt x="1106" y="15709"/>
                    <a:pt x="4906" y="11782"/>
                  </a:cubicBezTo>
                  <a:cubicBezTo>
                    <a:pt x="8706" y="7855"/>
                    <a:pt x="15106" y="3927"/>
                    <a:pt x="21506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3" name="Line"/>
            <p:cNvSpPr/>
            <p:nvPr/>
          </p:nvSpPr>
          <p:spPr>
            <a:xfrm>
              <a:off x="1381601" y="3952335"/>
              <a:ext cx="234686" cy="205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192" fill="norm" stroke="1" extrusionOk="0">
                  <a:moveTo>
                    <a:pt x="560" y="3301"/>
                  </a:moveTo>
                  <a:cubicBezTo>
                    <a:pt x="365" y="8537"/>
                    <a:pt x="171" y="13774"/>
                    <a:pt x="73" y="16937"/>
                  </a:cubicBezTo>
                  <a:cubicBezTo>
                    <a:pt x="-24" y="20101"/>
                    <a:pt x="-24" y="21192"/>
                    <a:pt x="73" y="21192"/>
                  </a:cubicBezTo>
                  <a:cubicBezTo>
                    <a:pt x="171" y="21192"/>
                    <a:pt x="365" y="20101"/>
                    <a:pt x="1046" y="17701"/>
                  </a:cubicBezTo>
                  <a:cubicBezTo>
                    <a:pt x="1727" y="15301"/>
                    <a:pt x="2895" y="11592"/>
                    <a:pt x="3965" y="8974"/>
                  </a:cubicBezTo>
                  <a:cubicBezTo>
                    <a:pt x="5035" y="6356"/>
                    <a:pt x="6008" y="4828"/>
                    <a:pt x="6592" y="4610"/>
                  </a:cubicBezTo>
                  <a:cubicBezTo>
                    <a:pt x="7176" y="4392"/>
                    <a:pt x="7371" y="5483"/>
                    <a:pt x="7468" y="6683"/>
                  </a:cubicBezTo>
                  <a:cubicBezTo>
                    <a:pt x="7565" y="7883"/>
                    <a:pt x="7565" y="9192"/>
                    <a:pt x="7565" y="10392"/>
                  </a:cubicBezTo>
                  <a:cubicBezTo>
                    <a:pt x="7565" y="11592"/>
                    <a:pt x="7565" y="12683"/>
                    <a:pt x="7954" y="12901"/>
                  </a:cubicBezTo>
                  <a:cubicBezTo>
                    <a:pt x="8344" y="13119"/>
                    <a:pt x="9122" y="12465"/>
                    <a:pt x="10095" y="10719"/>
                  </a:cubicBezTo>
                  <a:cubicBezTo>
                    <a:pt x="11068" y="8974"/>
                    <a:pt x="12235" y="6137"/>
                    <a:pt x="13208" y="4174"/>
                  </a:cubicBezTo>
                  <a:cubicBezTo>
                    <a:pt x="14181" y="2210"/>
                    <a:pt x="14960" y="1119"/>
                    <a:pt x="15835" y="465"/>
                  </a:cubicBezTo>
                  <a:cubicBezTo>
                    <a:pt x="16711" y="-190"/>
                    <a:pt x="17684" y="-408"/>
                    <a:pt x="18657" y="1556"/>
                  </a:cubicBezTo>
                  <a:cubicBezTo>
                    <a:pt x="19630" y="3519"/>
                    <a:pt x="20603" y="7665"/>
                    <a:pt x="21576" y="1181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4" name="Line"/>
            <p:cNvSpPr/>
            <p:nvPr/>
          </p:nvSpPr>
          <p:spPr>
            <a:xfrm>
              <a:off x="1933786" y="3908160"/>
              <a:ext cx="127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5" name="Line"/>
            <p:cNvSpPr/>
            <p:nvPr/>
          </p:nvSpPr>
          <p:spPr>
            <a:xfrm>
              <a:off x="1927436" y="4009760"/>
              <a:ext cx="698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6" name="Line"/>
            <p:cNvSpPr/>
            <p:nvPr/>
          </p:nvSpPr>
          <p:spPr>
            <a:xfrm>
              <a:off x="2243443" y="3666420"/>
              <a:ext cx="179294" cy="595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401" fill="norm" stroke="1" extrusionOk="0">
                  <a:moveTo>
                    <a:pt x="14327" y="1385"/>
                  </a:moveTo>
                  <a:cubicBezTo>
                    <a:pt x="11596" y="929"/>
                    <a:pt x="8864" y="472"/>
                    <a:pt x="6630" y="206"/>
                  </a:cubicBezTo>
                  <a:cubicBezTo>
                    <a:pt x="4396" y="-60"/>
                    <a:pt x="2658" y="-136"/>
                    <a:pt x="1416" y="396"/>
                  </a:cubicBezTo>
                  <a:cubicBezTo>
                    <a:pt x="175" y="929"/>
                    <a:pt x="-570" y="2070"/>
                    <a:pt x="547" y="3363"/>
                  </a:cubicBezTo>
                  <a:cubicBezTo>
                    <a:pt x="1664" y="4656"/>
                    <a:pt x="4644" y="6101"/>
                    <a:pt x="6382" y="7318"/>
                  </a:cubicBezTo>
                  <a:cubicBezTo>
                    <a:pt x="8120" y="8534"/>
                    <a:pt x="8616" y="9523"/>
                    <a:pt x="8492" y="10170"/>
                  </a:cubicBezTo>
                  <a:cubicBezTo>
                    <a:pt x="8368" y="10816"/>
                    <a:pt x="7623" y="11120"/>
                    <a:pt x="6630" y="11387"/>
                  </a:cubicBezTo>
                  <a:cubicBezTo>
                    <a:pt x="5637" y="11653"/>
                    <a:pt x="4396" y="11881"/>
                    <a:pt x="3154" y="11919"/>
                  </a:cubicBezTo>
                  <a:cubicBezTo>
                    <a:pt x="1913" y="11957"/>
                    <a:pt x="671" y="11805"/>
                    <a:pt x="299" y="11463"/>
                  </a:cubicBezTo>
                  <a:cubicBezTo>
                    <a:pt x="-73" y="11120"/>
                    <a:pt x="423" y="10588"/>
                    <a:pt x="1416" y="10322"/>
                  </a:cubicBezTo>
                  <a:cubicBezTo>
                    <a:pt x="2409" y="10056"/>
                    <a:pt x="3899" y="10056"/>
                    <a:pt x="5389" y="10474"/>
                  </a:cubicBezTo>
                  <a:cubicBezTo>
                    <a:pt x="6878" y="10892"/>
                    <a:pt x="8368" y="11729"/>
                    <a:pt x="8244" y="12984"/>
                  </a:cubicBezTo>
                  <a:cubicBezTo>
                    <a:pt x="8120" y="14239"/>
                    <a:pt x="6382" y="15912"/>
                    <a:pt x="5140" y="17053"/>
                  </a:cubicBezTo>
                  <a:cubicBezTo>
                    <a:pt x="3899" y="18194"/>
                    <a:pt x="3154" y="18802"/>
                    <a:pt x="2658" y="19449"/>
                  </a:cubicBezTo>
                  <a:cubicBezTo>
                    <a:pt x="2161" y="20095"/>
                    <a:pt x="1913" y="20779"/>
                    <a:pt x="2409" y="21122"/>
                  </a:cubicBezTo>
                  <a:cubicBezTo>
                    <a:pt x="2906" y="21464"/>
                    <a:pt x="4147" y="21464"/>
                    <a:pt x="6878" y="21274"/>
                  </a:cubicBezTo>
                  <a:cubicBezTo>
                    <a:pt x="9609" y="21084"/>
                    <a:pt x="13830" y="20703"/>
                    <a:pt x="16437" y="20361"/>
                  </a:cubicBezTo>
                  <a:cubicBezTo>
                    <a:pt x="19044" y="20019"/>
                    <a:pt x="20037" y="19715"/>
                    <a:pt x="21030" y="1941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7" name="Line"/>
            <p:cNvSpPr/>
            <p:nvPr/>
          </p:nvSpPr>
          <p:spPr>
            <a:xfrm>
              <a:off x="2517986" y="3833684"/>
              <a:ext cx="222251" cy="232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2" fill="norm" stroke="1" extrusionOk="0">
                  <a:moveTo>
                    <a:pt x="0" y="3893"/>
                  </a:moveTo>
                  <a:cubicBezTo>
                    <a:pt x="411" y="2929"/>
                    <a:pt x="823" y="1964"/>
                    <a:pt x="2057" y="1193"/>
                  </a:cubicBezTo>
                  <a:cubicBezTo>
                    <a:pt x="3291" y="422"/>
                    <a:pt x="5349" y="-157"/>
                    <a:pt x="7406" y="614"/>
                  </a:cubicBezTo>
                  <a:cubicBezTo>
                    <a:pt x="9463" y="1386"/>
                    <a:pt x="11520" y="3507"/>
                    <a:pt x="11417" y="6786"/>
                  </a:cubicBezTo>
                  <a:cubicBezTo>
                    <a:pt x="11314" y="10064"/>
                    <a:pt x="9051" y="14500"/>
                    <a:pt x="7406" y="17007"/>
                  </a:cubicBezTo>
                  <a:cubicBezTo>
                    <a:pt x="5760" y="19514"/>
                    <a:pt x="4731" y="20093"/>
                    <a:pt x="3703" y="20575"/>
                  </a:cubicBezTo>
                  <a:cubicBezTo>
                    <a:pt x="2674" y="21057"/>
                    <a:pt x="1646" y="21443"/>
                    <a:pt x="1234" y="20961"/>
                  </a:cubicBezTo>
                  <a:cubicBezTo>
                    <a:pt x="823" y="20479"/>
                    <a:pt x="1029" y="19129"/>
                    <a:pt x="3189" y="16718"/>
                  </a:cubicBezTo>
                  <a:cubicBezTo>
                    <a:pt x="5349" y="14307"/>
                    <a:pt x="9463" y="10836"/>
                    <a:pt x="12446" y="8232"/>
                  </a:cubicBezTo>
                  <a:cubicBezTo>
                    <a:pt x="15429" y="5629"/>
                    <a:pt x="17280" y="3893"/>
                    <a:pt x="18411" y="2543"/>
                  </a:cubicBezTo>
                  <a:cubicBezTo>
                    <a:pt x="19543" y="1193"/>
                    <a:pt x="19954" y="229"/>
                    <a:pt x="19646" y="36"/>
                  </a:cubicBezTo>
                  <a:cubicBezTo>
                    <a:pt x="19337" y="-157"/>
                    <a:pt x="18309" y="422"/>
                    <a:pt x="17486" y="1964"/>
                  </a:cubicBezTo>
                  <a:cubicBezTo>
                    <a:pt x="16663" y="3507"/>
                    <a:pt x="16046" y="6014"/>
                    <a:pt x="16766" y="8714"/>
                  </a:cubicBezTo>
                  <a:cubicBezTo>
                    <a:pt x="17486" y="11414"/>
                    <a:pt x="19543" y="14307"/>
                    <a:pt x="21600" y="172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8" name="Line"/>
            <p:cNvSpPr/>
            <p:nvPr/>
          </p:nvSpPr>
          <p:spPr>
            <a:xfrm>
              <a:off x="2810086" y="4041510"/>
              <a:ext cx="63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599" name="Line"/>
            <p:cNvSpPr/>
            <p:nvPr/>
          </p:nvSpPr>
          <p:spPr>
            <a:xfrm>
              <a:off x="2829136" y="3677443"/>
              <a:ext cx="152401" cy="135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375"/>
                  </a:moveTo>
                  <a:cubicBezTo>
                    <a:pt x="300" y="5062"/>
                    <a:pt x="600" y="6750"/>
                    <a:pt x="900" y="8437"/>
                  </a:cubicBezTo>
                  <a:cubicBezTo>
                    <a:pt x="1200" y="10125"/>
                    <a:pt x="1500" y="11812"/>
                    <a:pt x="1650" y="11475"/>
                  </a:cubicBezTo>
                  <a:cubicBezTo>
                    <a:pt x="1800" y="11137"/>
                    <a:pt x="1800" y="8775"/>
                    <a:pt x="2250" y="6919"/>
                  </a:cubicBezTo>
                  <a:cubicBezTo>
                    <a:pt x="2700" y="5062"/>
                    <a:pt x="3600" y="3712"/>
                    <a:pt x="4500" y="4050"/>
                  </a:cubicBezTo>
                  <a:cubicBezTo>
                    <a:pt x="5400" y="4387"/>
                    <a:pt x="6300" y="6412"/>
                    <a:pt x="7200" y="8100"/>
                  </a:cubicBezTo>
                  <a:cubicBezTo>
                    <a:pt x="8100" y="9788"/>
                    <a:pt x="9000" y="11137"/>
                    <a:pt x="9900" y="11137"/>
                  </a:cubicBezTo>
                  <a:cubicBezTo>
                    <a:pt x="10800" y="11137"/>
                    <a:pt x="11700" y="9788"/>
                    <a:pt x="12450" y="8269"/>
                  </a:cubicBezTo>
                  <a:cubicBezTo>
                    <a:pt x="13200" y="6750"/>
                    <a:pt x="13800" y="5062"/>
                    <a:pt x="14400" y="3375"/>
                  </a:cubicBezTo>
                  <a:cubicBezTo>
                    <a:pt x="15000" y="1687"/>
                    <a:pt x="15600" y="0"/>
                    <a:pt x="16050" y="0"/>
                  </a:cubicBezTo>
                  <a:cubicBezTo>
                    <a:pt x="16500" y="0"/>
                    <a:pt x="16800" y="1687"/>
                    <a:pt x="17700" y="5569"/>
                  </a:cubicBezTo>
                  <a:cubicBezTo>
                    <a:pt x="18600" y="9450"/>
                    <a:pt x="20100" y="1552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0" name="Line"/>
            <p:cNvSpPr/>
            <p:nvPr/>
          </p:nvSpPr>
          <p:spPr>
            <a:xfrm>
              <a:off x="2994236" y="4117710"/>
              <a:ext cx="762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1" name="Line"/>
            <p:cNvSpPr/>
            <p:nvPr/>
          </p:nvSpPr>
          <p:spPr>
            <a:xfrm>
              <a:off x="3216486" y="4124060"/>
              <a:ext cx="393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645" y="19200"/>
                    <a:pt x="9290" y="16800"/>
                    <a:pt x="12890" y="13200"/>
                  </a:cubicBezTo>
                  <a:cubicBezTo>
                    <a:pt x="16490" y="9600"/>
                    <a:pt x="19045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2" name="Line"/>
            <p:cNvSpPr/>
            <p:nvPr/>
          </p:nvSpPr>
          <p:spPr>
            <a:xfrm>
              <a:off x="3883236" y="4047860"/>
              <a:ext cx="635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3" name="Line"/>
            <p:cNvSpPr/>
            <p:nvPr/>
          </p:nvSpPr>
          <p:spPr>
            <a:xfrm>
              <a:off x="4105486" y="4085960"/>
              <a:ext cx="317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4" name="Line"/>
            <p:cNvSpPr/>
            <p:nvPr/>
          </p:nvSpPr>
          <p:spPr>
            <a:xfrm>
              <a:off x="4327736" y="3845609"/>
              <a:ext cx="203201" cy="277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4" fill="norm" stroke="1" extrusionOk="0">
                  <a:moveTo>
                    <a:pt x="0" y="1389"/>
                  </a:moveTo>
                  <a:cubicBezTo>
                    <a:pt x="675" y="739"/>
                    <a:pt x="1350" y="89"/>
                    <a:pt x="2475" y="8"/>
                  </a:cubicBezTo>
                  <a:cubicBezTo>
                    <a:pt x="3600" y="-73"/>
                    <a:pt x="5175" y="414"/>
                    <a:pt x="6975" y="2363"/>
                  </a:cubicBezTo>
                  <a:cubicBezTo>
                    <a:pt x="8775" y="4312"/>
                    <a:pt x="10800" y="7722"/>
                    <a:pt x="10350" y="11052"/>
                  </a:cubicBezTo>
                  <a:cubicBezTo>
                    <a:pt x="9900" y="14381"/>
                    <a:pt x="6975" y="17629"/>
                    <a:pt x="4837" y="19416"/>
                  </a:cubicBezTo>
                  <a:cubicBezTo>
                    <a:pt x="2700" y="21202"/>
                    <a:pt x="1350" y="21527"/>
                    <a:pt x="787" y="21202"/>
                  </a:cubicBezTo>
                  <a:cubicBezTo>
                    <a:pt x="225" y="20877"/>
                    <a:pt x="450" y="19903"/>
                    <a:pt x="2925" y="16980"/>
                  </a:cubicBezTo>
                  <a:cubicBezTo>
                    <a:pt x="5400" y="14056"/>
                    <a:pt x="10125" y="9184"/>
                    <a:pt x="13388" y="6017"/>
                  </a:cubicBezTo>
                  <a:cubicBezTo>
                    <a:pt x="16650" y="2850"/>
                    <a:pt x="18450" y="1389"/>
                    <a:pt x="19125" y="1226"/>
                  </a:cubicBezTo>
                  <a:cubicBezTo>
                    <a:pt x="19800" y="1064"/>
                    <a:pt x="19350" y="2201"/>
                    <a:pt x="18900" y="4150"/>
                  </a:cubicBezTo>
                  <a:cubicBezTo>
                    <a:pt x="18450" y="6098"/>
                    <a:pt x="18000" y="8859"/>
                    <a:pt x="18450" y="10971"/>
                  </a:cubicBezTo>
                  <a:cubicBezTo>
                    <a:pt x="18900" y="13082"/>
                    <a:pt x="20250" y="14544"/>
                    <a:pt x="21600" y="1600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5" name="Line"/>
            <p:cNvSpPr/>
            <p:nvPr/>
          </p:nvSpPr>
          <p:spPr>
            <a:xfrm>
              <a:off x="4585192" y="4060560"/>
              <a:ext cx="117195" cy="132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439" fill="norm" stroke="1" extrusionOk="0">
                  <a:moveTo>
                    <a:pt x="3999" y="12343"/>
                  </a:moveTo>
                  <a:cubicBezTo>
                    <a:pt x="3613" y="14057"/>
                    <a:pt x="3227" y="15771"/>
                    <a:pt x="2456" y="17657"/>
                  </a:cubicBezTo>
                  <a:cubicBezTo>
                    <a:pt x="1685" y="19543"/>
                    <a:pt x="527" y="21600"/>
                    <a:pt x="142" y="21429"/>
                  </a:cubicBezTo>
                  <a:cubicBezTo>
                    <a:pt x="-244" y="21257"/>
                    <a:pt x="142" y="18857"/>
                    <a:pt x="1492" y="15257"/>
                  </a:cubicBezTo>
                  <a:cubicBezTo>
                    <a:pt x="2842" y="11657"/>
                    <a:pt x="5156" y="6857"/>
                    <a:pt x="7085" y="3943"/>
                  </a:cubicBezTo>
                  <a:cubicBezTo>
                    <a:pt x="9013" y="1029"/>
                    <a:pt x="10556" y="0"/>
                    <a:pt x="12292" y="0"/>
                  </a:cubicBezTo>
                  <a:cubicBezTo>
                    <a:pt x="14027" y="0"/>
                    <a:pt x="15956" y="1029"/>
                    <a:pt x="17499" y="4457"/>
                  </a:cubicBezTo>
                  <a:cubicBezTo>
                    <a:pt x="19042" y="7886"/>
                    <a:pt x="20199" y="13714"/>
                    <a:pt x="21356" y="1954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6" name="Line"/>
            <p:cNvSpPr/>
            <p:nvPr/>
          </p:nvSpPr>
          <p:spPr>
            <a:xfrm>
              <a:off x="4632536" y="3700953"/>
              <a:ext cx="184151" cy="150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8" fill="norm" stroke="1" extrusionOk="0">
                  <a:moveTo>
                    <a:pt x="0" y="568"/>
                  </a:moveTo>
                  <a:cubicBezTo>
                    <a:pt x="497" y="2068"/>
                    <a:pt x="993" y="3568"/>
                    <a:pt x="1366" y="5218"/>
                  </a:cubicBezTo>
                  <a:cubicBezTo>
                    <a:pt x="1738" y="6868"/>
                    <a:pt x="1986" y="8668"/>
                    <a:pt x="2110" y="8818"/>
                  </a:cubicBezTo>
                  <a:cubicBezTo>
                    <a:pt x="2234" y="8968"/>
                    <a:pt x="2234" y="7468"/>
                    <a:pt x="2483" y="5968"/>
                  </a:cubicBezTo>
                  <a:cubicBezTo>
                    <a:pt x="2731" y="4468"/>
                    <a:pt x="3228" y="2968"/>
                    <a:pt x="3972" y="1768"/>
                  </a:cubicBezTo>
                  <a:cubicBezTo>
                    <a:pt x="4717" y="568"/>
                    <a:pt x="5710" y="-332"/>
                    <a:pt x="6207" y="118"/>
                  </a:cubicBezTo>
                  <a:cubicBezTo>
                    <a:pt x="6703" y="568"/>
                    <a:pt x="6703" y="2368"/>
                    <a:pt x="6703" y="4018"/>
                  </a:cubicBezTo>
                  <a:cubicBezTo>
                    <a:pt x="6703" y="5668"/>
                    <a:pt x="6703" y="7168"/>
                    <a:pt x="7324" y="7918"/>
                  </a:cubicBezTo>
                  <a:cubicBezTo>
                    <a:pt x="7945" y="8668"/>
                    <a:pt x="9186" y="8668"/>
                    <a:pt x="10179" y="8068"/>
                  </a:cubicBezTo>
                  <a:cubicBezTo>
                    <a:pt x="11172" y="7468"/>
                    <a:pt x="11917" y="6268"/>
                    <a:pt x="13034" y="5518"/>
                  </a:cubicBezTo>
                  <a:cubicBezTo>
                    <a:pt x="14152" y="4768"/>
                    <a:pt x="15641" y="4468"/>
                    <a:pt x="16883" y="6268"/>
                  </a:cubicBezTo>
                  <a:cubicBezTo>
                    <a:pt x="18124" y="8068"/>
                    <a:pt x="19117" y="11968"/>
                    <a:pt x="19738" y="14668"/>
                  </a:cubicBezTo>
                  <a:cubicBezTo>
                    <a:pt x="20359" y="17368"/>
                    <a:pt x="20607" y="18868"/>
                    <a:pt x="20855" y="19768"/>
                  </a:cubicBezTo>
                  <a:cubicBezTo>
                    <a:pt x="21103" y="20668"/>
                    <a:pt x="21352" y="20968"/>
                    <a:pt x="21600" y="2126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7" name="Line"/>
            <p:cNvSpPr/>
            <p:nvPr/>
          </p:nvSpPr>
          <p:spPr>
            <a:xfrm>
              <a:off x="4905586" y="3599391"/>
              <a:ext cx="132571" cy="727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3" h="21530" fill="norm" stroke="1" extrusionOk="0">
                  <a:moveTo>
                    <a:pt x="0" y="1620"/>
                  </a:moveTo>
                  <a:cubicBezTo>
                    <a:pt x="0" y="1057"/>
                    <a:pt x="0" y="493"/>
                    <a:pt x="997" y="212"/>
                  </a:cubicBezTo>
                  <a:cubicBezTo>
                    <a:pt x="1994" y="-70"/>
                    <a:pt x="3988" y="-70"/>
                    <a:pt x="6480" y="212"/>
                  </a:cubicBezTo>
                  <a:cubicBezTo>
                    <a:pt x="8972" y="493"/>
                    <a:pt x="11963" y="1057"/>
                    <a:pt x="13126" y="1996"/>
                  </a:cubicBezTo>
                  <a:cubicBezTo>
                    <a:pt x="14289" y="2935"/>
                    <a:pt x="13625" y="4250"/>
                    <a:pt x="11631" y="5721"/>
                  </a:cubicBezTo>
                  <a:cubicBezTo>
                    <a:pt x="9637" y="7193"/>
                    <a:pt x="6314" y="8820"/>
                    <a:pt x="5483" y="10198"/>
                  </a:cubicBezTo>
                  <a:cubicBezTo>
                    <a:pt x="4652" y="11575"/>
                    <a:pt x="6314" y="12702"/>
                    <a:pt x="9305" y="13829"/>
                  </a:cubicBezTo>
                  <a:cubicBezTo>
                    <a:pt x="12295" y="14956"/>
                    <a:pt x="16615" y="16083"/>
                    <a:pt x="18942" y="17116"/>
                  </a:cubicBezTo>
                  <a:cubicBezTo>
                    <a:pt x="21268" y="18149"/>
                    <a:pt x="21600" y="19088"/>
                    <a:pt x="18942" y="19808"/>
                  </a:cubicBezTo>
                  <a:cubicBezTo>
                    <a:pt x="16283" y="20528"/>
                    <a:pt x="10634" y="21029"/>
                    <a:pt x="4985" y="2153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8" name="Line"/>
            <p:cNvSpPr/>
            <p:nvPr/>
          </p:nvSpPr>
          <p:spPr>
            <a:xfrm>
              <a:off x="6004622" y="4105010"/>
              <a:ext cx="863115" cy="34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0856" fill="norm" stroke="1" extrusionOk="0">
                  <a:moveTo>
                    <a:pt x="463" y="0"/>
                  </a:moveTo>
                  <a:cubicBezTo>
                    <a:pt x="199" y="3812"/>
                    <a:pt x="-65" y="7624"/>
                    <a:pt x="14" y="11435"/>
                  </a:cubicBezTo>
                  <a:cubicBezTo>
                    <a:pt x="93" y="15247"/>
                    <a:pt x="516" y="19059"/>
                    <a:pt x="1651" y="20329"/>
                  </a:cubicBezTo>
                  <a:cubicBezTo>
                    <a:pt x="2787" y="21600"/>
                    <a:pt x="4635" y="20329"/>
                    <a:pt x="6668" y="19059"/>
                  </a:cubicBezTo>
                  <a:cubicBezTo>
                    <a:pt x="8702" y="17788"/>
                    <a:pt x="10920" y="16518"/>
                    <a:pt x="13112" y="16518"/>
                  </a:cubicBezTo>
                  <a:cubicBezTo>
                    <a:pt x="15303" y="16518"/>
                    <a:pt x="17468" y="17788"/>
                    <a:pt x="18868" y="17788"/>
                  </a:cubicBezTo>
                  <a:cubicBezTo>
                    <a:pt x="20268" y="17788"/>
                    <a:pt x="20901" y="16518"/>
                    <a:pt x="21535" y="1524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09" name="Line"/>
            <p:cNvSpPr/>
            <p:nvPr/>
          </p:nvSpPr>
          <p:spPr>
            <a:xfrm>
              <a:off x="6745960" y="4036878"/>
              <a:ext cx="197864" cy="252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3" h="21454" fill="norm" stroke="1" extrusionOk="0">
                  <a:moveTo>
                    <a:pt x="1439" y="2014"/>
                  </a:moveTo>
                  <a:cubicBezTo>
                    <a:pt x="558" y="1114"/>
                    <a:pt x="-324" y="214"/>
                    <a:pt x="117" y="34"/>
                  </a:cubicBezTo>
                  <a:cubicBezTo>
                    <a:pt x="558" y="-146"/>
                    <a:pt x="2321" y="394"/>
                    <a:pt x="5847" y="1564"/>
                  </a:cubicBezTo>
                  <a:cubicBezTo>
                    <a:pt x="9374" y="2734"/>
                    <a:pt x="14664" y="4534"/>
                    <a:pt x="17639" y="6874"/>
                  </a:cubicBezTo>
                  <a:cubicBezTo>
                    <a:pt x="20615" y="9214"/>
                    <a:pt x="21276" y="12094"/>
                    <a:pt x="19954" y="14614"/>
                  </a:cubicBezTo>
                  <a:cubicBezTo>
                    <a:pt x="18631" y="17134"/>
                    <a:pt x="15325" y="19294"/>
                    <a:pt x="12019" y="2145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0" name="Line"/>
            <p:cNvSpPr/>
            <p:nvPr/>
          </p:nvSpPr>
          <p:spPr>
            <a:xfrm>
              <a:off x="8508026" y="3933560"/>
              <a:ext cx="220261" cy="46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7" h="21429" fill="norm" stroke="1" extrusionOk="0">
                  <a:moveTo>
                    <a:pt x="21007" y="0"/>
                  </a:moveTo>
                  <a:cubicBezTo>
                    <a:pt x="17171" y="584"/>
                    <a:pt x="13336" y="1168"/>
                    <a:pt x="9702" y="2968"/>
                  </a:cubicBezTo>
                  <a:cubicBezTo>
                    <a:pt x="6069" y="4768"/>
                    <a:pt x="2637" y="7784"/>
                    <a:pt x="1022" y="10703"/>
                  </a:cubicBezTo>
                  <a:cubicBezTo>
                    <a:pt x="-593" y="13622"/>
                    <a:pt x="-391" y="16443"/>
                    <a:pt x="2334" y="18292"/>
                  </a:cubicBezTo>
                  <a:cubicBezTo>
                    <a:pt x="5059" y="20141"/>
                    <a:pt x="10308" y="21016"/>
                    <a:pt x="13336" y="21308"/>
                  </a:cubicBezTo>
                  <a:cubicBezTo>
                    <a:pt x="16364" y="21600"/>
                    <a:pt x="17171" y="21308"/>
                    <a:pt x="17979" y="2101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1" name="Line"/>
            <p:cNvSpPr/>
            <p:nvPr/>
          </p:nvSpPr>
          <p:spPr>
            <a:xfrm>
              <a:off x="8321886" y="3396162"/>
              <a:ext cx="196851" cy="35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0" fill="norm" stroke="1" extrusionOk="0">
                  <a:moveTo>
                    <a:pt x="0" y="21460"/>
                  </a:moveTo>
                  <a:cubicBezTo>
                    <a:pt x="1161" y="21460"/>
                    <a:pt x="2323" y="21460"/>
                    <a:pt x="4297" y="20513"/>
                  </a:cubicBezTo>
                  <a:cubicBezTo>
                    <a:pt x="6271" y="19565"/>
                    <a:pt x="9058" y="17671"/>
                    <a:pt x="11845" y="14828"/>
                  </a:cubicBezTo>
                  <a:cubicBezTo>
                    <a:pt x="14632" y="11986"/>
                    <a:pt x="17419" y="8197"/>
                    <a:pt x="18929" y="5860"/>
                  </a:cubicBezTo>
                  <a:cubicBezTo>
                    <a:pt x="20439" y="3523"/>
                    <a:pt x="20671" y="2639"/>
                    <a:pt x="20555" y="1881"/>
                  </a:cubicBezTo>
                  <a:cubicBezTo>
                    <a:pt x="20439" y="1123"/>
                    <a:pt x="19974" y="492"/>
                    <a:pt x="19045" y="176"/>
                  </a:cubicBezTo>
                  <a:cubicBezTo>
                    <a:pt x="18116" y="-140"/>
                    <a:pt x="16723" y="-140"/>
                    <a:pt x="14865" y="1123"/>
                  </a:cubicBezTo>
                  <a:cubicBezTo>
                    <a:pt x="13006" y="2386"/>
                    <a:pt x="10684" y="4913"/>
                    <a:pt x="9290" y="7692"/>
                  </a:cubicBezTo>
                  <a:cubicBezTo>
                    <a:pt x="7897" y="10471"/>
                    <a:pt x="7432" y="13502"/>
                    <a:pt x="8477" y="15713"/>
                  </a:cubicBezTo>
                  <a:cubicBezTo>
                    <a:pt x="9523" y="17923"/>
                    <a:pt x="12077" y="19313"/>
                    <a:pt x="14516" y="19755"/>
                  </a:cubicBezTo>
                  <a:cubicBezTo>
                    <a:pt x="16955" y="20197"/>
                    <a:pt x="19277" y="19692"/>
                    <a:pt x="21600" y="1918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2" name="Line"/>
            <p:cNvSpPr/>
            <p:nvPr/>
          </p:nvSpPr>
          <p:spPr>
            <a:xfrm>
              <a:off x="8579267" y="3658393"/>
              <a:ext cx="152477" cy="10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223" fill="norm" stroke="1" extrusionOk="0">
                  <a:moveTo>
                    <a:pt x="3078" y="1728"/>
                  </a:moveTo>
                  <a:cubicBezTo>
                    <a:pt x="2782" y="6048"/>
                    <a:pt x="2486" y="10368"/>
                    <a:pt x="2042" y="14040"/>
                  </a:cubicBezTo>
                  <a:cubicBezTo>
                    <a:pt x="1598" y="17712"/>
                    <a:pt x="1007" y="20736"/>
                    <a:pt x="563" y="21168"/>
                  </a:cubicBezTo>
                  <a:cubicBezTo>
                    <a:pt x="119" y="21600"/>
                    <a:pt x="-177" y="19440"/>
                    <a:pt x="119" y="16200"/>
                  </a:cubicBezTo>
                  <a:cubicBezTo>
                    <a:pt x="415" y="12960"/>
                    <a:pt x="1302" y="8640"/>
                    <a:pt x="2042" y="5400"/>
                  </a:cubicBezTo>
                  <a:cubicBezTo>
                    <a:pt x="2782" y="2160"/>
                    <a:pt x="3374" y="0"/>
                    <a:pt x="3965" y="0"/>
                  </a:cubicBezTo>
                  <a:cubicBezTo>
                    <a:pt x="4557" y="0"/>
                    <a:pt x="5149" y="2160"/>
                    <a:pt x="5741" y="4968"/>
                  </a:cubicBezTo>
                  <a:cubicBezTo>
                    <a:pt x="6333" y="7776"/>
                    <a:pt x="6924" y="11232"/>
                    <a:pt x="7516" y="11664"/>
                  </a:cubicBezTo>
                  <a:cubicBezTo>
                    <a:pt x="8108" y="12096"/>
                    <a:pt x="8700" y="9504"/>
                    <a:pt x="9439" y="7344"/>
                  </a:cubicBezTo>
                  <a:cubicBezTo>
                    <a:pt x="10179" y="5184"/>
                    <a:pt x="11067" y="3456"/>
                    <a:pt x="12842" y="2160"/>
                  </a:cubicBezTo>
                  <a:cubicBezTo>
                    <a:pt x="14618" y="864"/>
                    <a:pt x="17281" y="0"/>
                    <a:pt x="18908" y="648"/>
                  </a:cubicBezTo>
                  <a:cubicBezTo>
                    <a:pt x="20535" y="1296"/>
                    <a:pt x="21127" y="3456"/>
                    <a:pt x="21275" y="7128"/>
                  </a:cubicBezTo>
                  <a:cubicBezTo>
                    <a:pt x="21423" y="10800"/>
                    <a:pt x="21127" y="15984"/>
                    <a:pt x="20831" y="2116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3" name="Line"/>
            <p:cNvSpPr/>
            <p:nvPr/>
          </p:nvSpPr>
          <p:spPr>
            <a:xfrm>
              <a:off x="10042736" y="4079610"/>
              <a:ext cx="110820" cy="439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1" h="21464" fill="norm" stroke="1" extrusionOk="0">
                  <a:moveTo>
                    <a:pt x="2356" y="0"/>
                  </a:moveTo>
                  <a:cubicBezTo>
                    <a:pt x="9033" y="2274"/>
                    <a:pt x="15709" y="4547"/>
                    <a:pt x="18655" y="7234"/>
                  </a:cubicBezTo>
                  <a:cubicBezTo>
                    <a:pt x="21600" y="9922"/>
                    <a:pt x="20815" y="13022"/>
                    <a:pt x="18458" y="15451"/>
                  </a:cubicBezTo>
                  <a:cubicBezTo>
                    <a:pt x="16102" y="17879"/>
                    <a:pt x="12175" y="19636"/>
                    <a:pt x="9229" y="20567"/>
                  </a:cubicBezTo>
                  <a:cubicBezTo>
                    <a:pt x="6284" y="21497"/>
                    <a:pt x="4320" y="21600"/>
                    <a:pt x="2945" y="21342"/>
                  </a:cubicBezTo>
                  <a:cubicBezTo>
                    <a:pt x="1571" y="21083"/>
                    <a:pt x="785" y="20463"/>
                    <a:pt x="0" y="1984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4" name="Line"/>
            <p:cNvSpPr/>
            <p:nvPr/>
          </p:nvSpPr>
          <p:spPr>
            <a:xfrm>
              <a:off x="10049086" y="3774810"/>
              <a:ext cx="14605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4871"/>
                    <a:pt x="0" y="9741"/>
                    <a:pt x="0" y="12706"/>
                  </a:cubicBezTo>
                  <a:cubicBezTo>
                    <a:pt x="0" y="15671"/>
                    <a:pt x="0" y="16729"/>
                    <a:pt x="470" y="17682"/>
                  </a:cubicBezTo>
                  <a:cubicBezTo>
                    <a:pt x="939" y="18635"/>
                    <a:pt x="1878" y="19482"/>
                    <a:pt x="2974" y="19482"/>
                  </a:cubicBezTo>
                  <a:cubicBezTo>
                    <a:pt x="4070" y="19482"/>
                    <a:pt x="5322" y="18635"/>
                    <a:pt x="7670" y="15882"/>
                  </a:cubicBezTo>
                  <a:cubicBezTo>
                    <a:pt x="10017" y="13129"/>
                    <a:pt x="13461" y="8471"/>
                    <a:pt x="15496" y="5400"/>
                  </a:cubicBezTo>
                  <a:cubicBezTo>
                    <a:pt x="17530" y="2329"/>
                    <a:pt x="18157" y="847"/>
                    <a:pt x="18000" y="741"/>
                  </a:cubicBezTo>
                  <a:cubicBezTo>
                    <a:pt x="17843" y="635"/>
                    <a:pt x="16904" y="1906"/>
                    <a:pt x="16278" y="4447"/>
                  </a:cubicBezTo>
                  <a:cubicBezTo>
                    <a:pt x="15652" y="6988"/>
                    <a:pt x="15339" y="10800"/>
                    <a:pt x="16278" y="13871"/>
                  </a:cubicBezTo>
                  <a:cubicBezTo>
                    <a:pt x="17217" y="16941"/>
                    <a:pt x="19409" y="1927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5" name="Line"/>
            <p:cNvSpPr/>
            <p:nvPr/>
          </p:nvSpPr>
          <p:spPr>
            <a:xfrm>
              <a:off x="10264986" y="3920860"/>
              <a:ext cx="149508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246" fill="norm" stroke="1" extrusionOk="0">
                  <a:moveTo>
                    <a:pt x="0" y="0"/>
                  </a:moveTo>
                  <a:cubicBezTo>
                    <a:pt x="0" y="3541"/>
                    <a:pt x="0" y="7082"/>
                    <a:pt x="0" y="9738"/>
                  </a:cubicBezTo>
                  <a:cubicBezTo>
                    <a:pt x="0" y="12394"/>
                    <a:pt x="0" y="14164"/>
                    <a:pt x="152" y="14164"/>
                  </a:cubicBezTo>
                  <a:cubicBezTo>
                    <a:pt x="304" y="14164"/>
                    <a:pt x="608" y="12394"/>
                    <a:pt x="1217" y="10623"/>
                  </a:cubicBezTo>
                  <a:cubicBezTo>
                    <a:pt x="1825" y="8853"/>
                    <a:pt x="2738" y="7082"/>
                    <a:pt x="3499" y="5312"/>
                  </a:cubicBezTo>
                  <a:cubicBezTo>
                    <a:pt x="4259" y="3541"/>
                    <a:pt x="4868" y="1771"/>
                    <a:pt x="5780" y="1416"/>
                  </a:cubicBezTo>
                  <a:cubicBezTo>
                    <a:pt x="6693" y="1062"/>
                    <a:pt x="7910" y="2125"/>
                    <a:pt x="8518" y="3718"/>
                  </a:cubicBezTo>
                  <a:cubicBezTo>
                    <a:pt x="9127" y="5312"/>
                    <a:pt x="9127" y="7436"/>
                    <a:pt x="9583" y="7790"/>
                  </a:cubicBezTo>
                  <a:cubicBezTo>
                    <a:pt x="10039" y="8144"/>
                    <a:pt x="10952" y="6728"/>
                    <a:pt x="12017" y="5312"/>
                  </a:cubicBezTo>
                  <a:cubicBezTo>
                    <a:pt x="13082" y="3895"/>
                    <a:pt x="14299" y="2479"/>
                    <a:pt x="15668" y="1416"/>
                  </a:cubicBezTo>
                  <a:cubicBezTo>
                    <a:pt x="17037" y="354"/>
                    <a:pt x="18558" y="-354"/>
                    <a:pt x="19623" y="531"/>
                  </a:cubicBezTo>
                  <a:cubicBezTo>
                    <a:pt x="20687" y="1416"/>
                    <a:pt x="21296" y="3895"/>
                    <a:pt x="21448" y="7613"/>
                  </a:cubicBezTo>
                  <a:cubicBezTo>
                    <a:pt x="21600" y="11331"/>
                    <a:pt x="21296" y="16289"/>
                    <a:pt x="20992" y="2124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6" name="Line"/>
            <p:cNvSpPr/>
            <p:nvPr/>
          </p:nvSpPr>
          <p:spPr>
            <a:xfrm>
              <a:off x="589703" y="5791847"/>
              <a:ext cx="277284" cy="421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9" fill="norm" stroke="1" extrusionOk="0">
                  <a:moveTo>
                    <a:pt x="1814" y="3679"/>
                  </a:moveTo>
                  <a:cubicBezTo>
                    <a:pt x="1649" y="7351"/>
                    <a:pt x="1484" y="11023"/>
                    <a:pt x="1402" y="13777"/>
                  </a:cubicBezTo>
                  <a:cubicBezTo>
                    <a:pt x="1319" y="16531"/>
                    <a:pt x="1319" y="18367"/>
                    <a:pt x="1154" y="19609"/>
                  </a:cubicBezTo>
                  <a:cubicBezTo>
                    <a:pt x="989" y="20851"/>
                    <a:pt x="660" y="21499"/>
                    <a:pt x="412" y="21499"/>
                  </a:cubicBezTo>
                  <a:cubicBezTo>
                    <a:pt x="165" y="21499"/>
                    <a:pt x="0" y="20851"/>
                    <a:pt x="0" y="18583"/>
                  </a:cubicBezTo>
                  <a:cubicBezTo>
                    <a:pt x="0" y="16315"/>
                    <a:pt x="165" y="12427"/>
                    <a:pt x="495" y="9619"/>
                  </a:cubicBezTo>
                  <a:cubicBezTo>
                    <a:pt x="824" y="6811"/>
                    <a:pt x="1319" y="5083"/>
                    <a:pt x="1814" y="3841"/>
                  </a:cubicBezTo>
                  <a:cubicBezTo>
                    <a:pt x="2308" y="2599"/>
                    <a:pt x="2803" y="1843"/>
                    <a:pt x="3463" y="1519"/>
                  </a:cubicBezTo>
                  <a:cubicBezTo>
                    <a:pt x="4122" y="1195"/>
                    <a:pt x="4947" y="1303"/>
                    <a:pt x="6018" y="2437"/>
                  </a:cubicBezTo>
                  <a:cubicBezTo>
                    <a:pt x="7090" y="3571"/>
                    <a:pt x="8409" y="5731"/>
                    <a:pt x="9563" y="7945"/>
                  </a:cubicBezTo>
                  <a:cubicBezTo>
                    <a:pt x="10718" y="10159"/>
                    <a:pt x="11707" y="12427"/>
                    <a:pt x="12449" y="13939"/>
                  </a:cubicBezTo>
                  <a:cubicBezTo>
                    <a:pt x="13191" y="15451"/>
                    <a:pt x="13685" y="16207"/>
                    <a:pt x="14263" y="16423"/>
                  </a:cubicBezTo>
                  <a:cubicBezTo>
                    <a:pt x="14840" y="16639"/>
                    <a:pt x="15499" y="16315"/>
                    <a:pt x="16571" y="14641"/>
                  </a:cubicBezTo>
                  <a:cubicBezTo>
                    <a:pt x="17643" y="12967"/>
                    <a:pt x="19127" y="9943"/>
                    <a:pt x="19951" y="7567"/>
                  </a:cubicBezTo>
                  <a:cubicBezTo>
                    <a:pt x="20776" y="5191"/>
                    <a:pt x="20940" y="3463"/>
                    <a:pt x="21023" y="2275"/>
                  </a:cubicBezTo>
                  <a:cubicBezTo>
                    <a:pt x="21105" y="1087"/>
                    <a:pt x="21105" y="439"/>
                    <a:pt x="21188" y="169"/>
                  </a:cubicBezTo>
                  <a:cubicBezTo>
                    <a:pt x="21270" y="-101"/>
                    <a:pt x="21435" y="7"/>
                    <a:pt x="21600" y="1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7" name="Line"/>
            <p:cNvSpPr/>
            <p:nvPr/>
          </p:nvSpPr>
          <p:spPr>
            <a:xfrm>
              <a:off x="871619" y="5942581"/>
              <a:ext cx="160468" cy="179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090" fill="norm" stroke="1" extrusionOk="0">
                  <a:moveTo>
                    <a:pt x="12010" y="3440"/>
                  </a:moveTo>
                  <a:cubicBezTo>
                    <a:pt x="10888" y="1950"/>
                    <a:pt x="9766" y="461"/>
                    <a:pt x="8644" y="88"/>
                  </a:cubicBezTo>
                  <a:cubicBezTo>
                    <a:pt x="7522" y="-284"/>
                    <a:pt x="6399" y="461"/>
                    <a:pt x="4857" y="3440"/>
                  </a:cubicBezTo>
                  <a:cubicBezTo>
                    <a:pt x="3314" y="6419"/>
                    <a:pt x="1350" y="11633"/>
                    <a:pt x="509" y="14985"/>
                  </a:cubicBezTo>
                  <a:cubicBezTo>
                    <a:pt x="-333" y="18337"/>
                    <a:pt x="-52" y="19826"/>
                    <a:pt x="789" y="20571"/>
                  </a:cubicBezTo>
                  <a:cubicBezTo>
                    <a:pt x="1631" y="21316"/>
                    <a:pt x="3033" y="21316"/>
                    <a:pt x="4436" y="20199"/>
                  </a:cubicBezTo>
                  <a:cubicBezTo>
                    <a:pt x="5838" y="19082"/>
                    <a:pt x="7241" y="16847"/>
                    <a:pt x="8503" y="14240"/>
                  </a:cubicBezTo>
                  <a:cubicBezTo>
                    <a:pt x="9766" y="11633"/>
                    <a:pt x="10888" y="8654"/>
                    <a:pt x="11870" y="6668"/>
                  </a:cubicBezTo>
                  <a:cubicBezTo>
                    <a:pt x="12851" y="4682"/>
                    <a:pt x="13693" y="3688"/>
                    <a:pt x="14535" y="3813"/>
                  </a:cubicBezTo>
                  <a:cubicBezTo>
                    <a:pt x="15376" y="3937"/>
                    <a:pt x="16218" y="5178"/>
                    <a:pt x="17340" y="6916"/>
                  </a:cubicBezTo>
                  <a:cubicBezTo>
                    <a:pt x="18462" y="8654"/>
                    <a:pt x="19864" y="10888"/>
                    <a:pt x="21267" y="131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8" name="Line"/>
            <p:cNvSpPr/>
            <p:nvPr/>
          </p:nvSpPr>
          <p:spPr>
            <a:xfrm>
              <a:off x="1038436" y="5908410"/>
              <a:ext cx="152401" cy="209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0" fill="norm" stroke="1" extrusionOk="0">
                  <a:moveTo>
                    <a:pt x="0" y="5184"/>
                  </a:moveTo>
                  <a:cubicBezTo>
                    <a:pt x="600" y="4104"/>
                    <a:pt x="1200" y="3024"/>
                    <a:pt x="2400" y="2592"/>
                  </a:cubicBezTo>
                  <a:cubicBezTo>
                    <a:pt x="3600" y="2160"/>
                    <a:pt x="5400" y="2376"/>
                    <a:pt x="7350" y="3672"/>
                  </a:cubicBezTo>
                  <a:cubicBezTo>
                    <a:pt x="9300" y="4968"/>
                    <a:pt x="11400" y="7344"/>
                    <a:pt x="12600" y="9828"/>
                  </a:cubicBezTo>
                  <a:cubicBezTo>
                    <a:pt x="13800" y="12312"/>
                    <a:pt x="14100" y="14904"/>
                    <a:pt x="14100" y="16740"/>
                  </a:cubicBezTo>
                  <a:cubicBezTo>
                    <a:pt x="14100" y="18576"/>
                    <a:pt x="13800" y="19656"/>
                    <a:pt x="12750" y="20412"/>
                  </a:cubicBezTo>
                  <a:cubicBezTo>
                    <a:pt x="11700" y="21168"/>
                    <a:pt x="9900" y="21600"/>
                    <a:pt x="8700" y="21168"/>
                  </a:cubicBezTo>
                  <a:cubicBezTo>
                    <a:pt x="7500" y="20736"/>
                    <a:pt x="6900" y="19440"/>
                    <a:pt x="7800" y="16416"/>
                  </a:cubicBezTo>
                  <a:cubicBezTo>
                    <a:pt x="8700" y="13392"/>
                    <a:pt x="11100" y="8640"/>
                    <a:pt x="13650" y="5616"/>
                  </a:cubicBezTo>
                  <a:cubicBezTo>
                    <a:pt x="16200" y="2592"/>
                    <a:pt x="18900" y="129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19" name="Line"/>
            <p:cNvSpPr/>
            <p:nvPr/>
          </p:nvSpPr>
          <p:spPr>
            <a:xfrm>
              <a:off x="1216236" y="5914760"/>
              <a:ext cx="171451" cy="184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6" fill="norm" stroke="1" extrusionOk="0">
                  <a:moveTo>
                    <a:pt x="0" y="4418"/>
                  </a:moveTo>
                  <a:cubicBezTo>
                    <a:pt x="0" y="3191"/>
                    <a:pt x="0" y="1964"/>
                    <a:pt x="1067" y="1350"/>
                  </a:cubicBezTo>
                  <a:cubicBezTo>
                    <a:pt x="2133" y="736"/>
                    <a:pt x="4267" y="736"/>
                    <a:pt x="6400" y="1964"/>
                  </a:cubicBezTo>
                  <a:cubicBezTo>
                    <a:pt x="8533" y="3191"/>
                    <a:pt x="10667" y="5645"/>
                    <a:pt x="11733" y="8345"/>
                  </a:cubicBezTo>
                  <a:cubicBezTo>
                    <a:pt x="12800" y="11045"/>
                    <a:pt x="12800" y="13991"/>
                    <a:pt x="12267" y="16077"/>
                  </a:cubicBezTo>
                  <a:cubicBezTo>
                    <a:pt x="11733" y="18164"/>
                    <a:pt x="10667" y="19391"/>
                    <a:pt x="9467" y="20250"/>
                  </a:cubicBezTo>
                  <a:cubicBezTo>
                    <a:pt x="8267" y="21109"/>
                    <a:pt x="6933" y="21600"/>
                    <a:pt x="6000" y="21232"/>
                  </a:cubicBezTo>
                  <a:cubicBezTo>
                    <a:pt x="5067" y="20864"/>
                    <a:pt x="4533" y="19636"/>
                    <a:pt x="4933" y="16814"/>
                  </a:cubicBezTo>
                  <a:cubicBezTo>
                    <a:pt x="5333" y="13991"/>
                    <a:pt x="6667" y="9573"/>
                    <a:pt x="9600" y="6505"/>
                  </a:cubicBezTo>
                  <a:cubicBezTo>
                    <a:pt x="12533" y="3436"/>
                    <a:pt x="17067" y="17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0" name="Line"/>
            <p:cNvSpPr/>
            <p:nvPr/>
          </p:nvSpPr>
          <p:spPr>
            <a:xfrm>
              <a:off x="1423669" y="5933810"/>
              <a:ext cx="73183" cy="143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7" h="21246" fill="norm" stroke="1" extrusionOk="0">
                  <a:moveTo>
                    <a:pt x="11726" y="1878"/>
                  </a:moveTo>
                  <a:cubicBezTo>
                    <a:pt x="8640" y="2817"/>
                    <a:pt x="5554" y="3757"/>
                    <a:pt x="3394" y="6261"/>
                  </a:cubicBezTo>
                  <a:cubicBezTo>
                    <a:pt x="1234" y="8765"/>
                    <a:pt x="0" y="12835"/>
                    <a:pt x="0" y="15809"/>
                  </a:cubicBezTo>
                  <a:cubicBezTo>
                    <a:pt x="0" y="18783"/>
                    <a:pt x="1234" y="20661"/>
                    <a:pt x="4629" y="21130"/>
                  </a:cubicBezTo>
                  <a:cubicBezTo>
                    <a:pt x="8023" y="21600"/>
                    <a:pt x="13577" y="20661"/>
                    <a:pt x="16971" y="17843"/>
                  </a:cubicBezTo>
                  <a:cubicBezTo>
                    <a:pt x="20366" y="15026"/>
                    <a:pt x="21600" y="10330"/>
                    <a:pt x="21291" y="7043"/>
                  </a:cubicBezTo>
                  <a:cubicBezTo>
                    <a:pt x="20983" y="3757"/>
                    <a:pt x="19131" y="1878"/>
                    <a:pt x="1728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1" name="Line"/>
            <p:cNvSpPr/>
            <p:nvPr/>
          </p:nvSpPr>
          <p:spPr>
            <a:xfrm>
              <a:off x="1559136" y="5905962"/>
              <a:ext cx="214576" cy="136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073" fill="norm" stroke="1" extrusionOk="0">
                  <a:moveTo>
                    <a:pt x="0" y="9215"/>
                  </a:moveTo>
                  <a:cubicBezTo>
                    <a:pt x="212" y="10851"/>
                    <a:pt x="424" y="12488"/>
                    <a:pt x="847" y="14124"/>
                  </a:cubicBezTo>
                  <a:cubicBezTo>
                    <a:pt x="1271" y="15760"/>
                    <a:pt x="1906" y="17397"/>
                    <a:pt x="2753" y="18051"/>
                  </a:cubicBezTo>
                  <a:cubicBezTo>
                    <a:pt x="3600" y="18706"/>
                    <a:pt x="4659" y="18379"/>
                    <a:pt x="5400" y="17069"/>
                  </a:cubicBezTo>
                  <a:cubicBezTo>
                    <a:pt x="6141" y="15760"/>
                    <a:pt x="6565" y="13469"/>
                    <a:pt x="6776" y="13469"/>
                  </a:cubicBezTo>
                  <a:cubicBezTo>
                    <a:pt x="6988" y="13469"/>
                    <a:pt x="6988" y="15760"/>
                    <a:pt x="7306" y="17560"/>
                  </a:cubicBezTo>
                  <a:cubicBezTo>
                    <a:pt x="7624" y="19360"/>
                    <a:pt x="8259" y="20669"/>
                    <a:pt x="9635" y="20997"/>
                  </a:cubicBezTo>
                  <a:cubicBezTo>
                    <a:pt x="11012" y="21324"/>
                    <a:pt x="13129" y="20669"/>
                    <a:pt x="15247" y="17724"/>
                  </a:cubicBezTo>
                  <a:cubicBezTo>
                    <a:pt x="17365" y="14779"/>
                    <a:pt x="19482" y="9542"/>
                    <a:pt x="20541" y="5942"/>
                  </a:cubicBezTo>
                  <a:cubicBezTo>
                    <a:pt x="21600" y="2342"/>
                    <a:pt x="21600" y="379"/>
                    <a:pt x="21282" y="51"/>
                  </a:cubicBezTo>
                  <a:cubicBezTo>
                    <a:pt x="20965" y="-276"/>
                    <a:pt x="20329" y="1033"/>
                    <a:pt x="19906" y="2015"/>
                  </a:cubicBezTo>
                  <a:cubicBezTo>
                    <a:pt x="19482" y="2997"/>
                    <a:pt x="19271" y="3651"/>
                    <a:pt x="19059" y="43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2" name="Line"/>
            <p:cNvSpPr/>
            <p:nvPr/>
          </p:nvSpPr>
          <p:spPr>
            <a:xfrm>
              <a:off x="1794086" y="5844910"/>
              <a:ext cx="304801" cy="193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9" fill="norm" stroke="1" extrusionOk="0">
                  <a:moveTo>
                    <a:pt x="0" y="18813"/>
                  </a:moveTo>
                  <a:cubicBezTo>
                    <a:pt x="1500" y="15561"/>
                    <a:pt x="3000" y="12310"/>
                    <a:pt x="3900" y="9987"/>
                  </a:cubicBezTo>
                  <a:cubicBezTo>
                    <a:pt x="4800" y="7665"/>
                    <a:pt x="5100" y="6271"/>
                    <a:pt x="4875" y="6039"/>
                  </a:cubicBezTo>
                  <a:cubicBezTo>
                    <a:pt x="4650" y="5806"/>
                    <a:pt x="3900" y="6735"/>
                    <a:pt x="3150" y="8361"/>
                  </a:cubicBezTo>
                  <a:cubicBezTo>
                    <a:pt x="2400" y="9987"/>
                    <a:pt x="1650" y="12310"/>
                    <a:pt x="1425" y="14632"/>
                  </a:cubicBezTo>
                  <a:cubicBezTo>
                    <a:pt x="1200" y="16955"/>
                    <a:pt x="1500" y="19277"/>
                    <a:pt x="2025" y="20439"/>
                  </a:cubicBezTo>
                  <a:cubicBezTo>
                    <a:pt x="2550" y="21600"/>
                    <a:pt x="3300" y="21600"/>
                    <a:pt x="4200" y="19974"/>
                  </a:cubicBezTo>
                  <a:cubicBezTo>
                    <a:pt x="5100" y="18348"/>
                    <a:pt x="6150" y="15097"/>
                    <a:pt x="6750" y="12890"/>
                  </a:cubicBezTo>
                  <a:cubicBezTo>
                    <a:pt x="7350" y="10684"/>
                    <a:pt x="7500" y="9523"/>
                    <a:pt x="7650" y="8361"/>
                  </a:cubicBezTo>
                  <a:cubicBezTo>
                    <a:pt x="7800" y="7200"/>
                    <a:pt x="7950" y="6039"/>
                    <a:pt x="8325" y="5806"/>
                  </a:cubicBezTo>
                  <a:cubicBezTo>
                    <a:pt x="8700" y="5574"/>
                    <a:pt x="9300" y="6271"/>
                    <a:pt x="9975" y="7897"/>
                  </a:cubicBezTo>
                  <a:cubicBezTo>
                    <a:pt x="10650" y="9523"/>
                    <a:pt x="11400" y="12077"/>
                    <a:pt x="12075" y="14748"/>
                  </a:cubicBezTo>
                  <a:cubicBezTo>
                    <a:pt x="12750" y="17419"/>
                    <a:pt x="13350" y="20206"/>
                    <a:pt x="13425" y="20903"/>
                  </a:cubicBezTo>
                  <a:cubicBezTo>
                    <a:pt x="13500" y="21600"/>
                    <a:pt x="13050" y="20206"/>
                    <a:pt x="12975" y="17303"/>
                  </a:cubicBezTo>
                  <a:cubicBezTo>
                    <a:pt x="12900" y="14400"/>
                    <a:pt x="13200" y="9987"/>
                    <a:pt x="14700" y="6852"/>
                  </a:cubicBezTo>
                  <a:cubicBezTo>
                    <a:pt x="16200" y="3716"/>
                    <a:pt x="18900" y="185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3" name="Line"/>
            <p:cNvSpPr/>
            <p:nvPr/>
          </p:nvSpPr>
          <p:spPr>
            <a:xfrm>
              <a:off x="2594714" y="5736350"/>
              <a:ext cx="145523" cy="311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5" h="21352" fill="norm" stroke="1" extrusionOk="0">
                  <a:moveTo>
                    <a:pt x="20625" y="2216"/>
                  </a:moveTo>
                  <a:cubicBezTo>
                    <a:pt x="20325" y="1492"/>
                    <a:pt x="20025" y="767"/>
                    <a:pt x="18975" y="332"/>
                  </a:cubicBezTo>
                  <a:cubicBezTo>
                    <a:pt x="17925" y="-103"/>
                    <a:pt x="16125" y="-248"/>
                    <a:pt x="12975" y="767"/>
                  </a:cubicBezTo>
                  <a:cubicBezTo>
                    <a:pt x="9825" y="1782"/>
                    <a:pt x="5325" y="3956"/>
                    <a:pt x="2625" y="6783"/>
                  </a:cubicBezTo>
                  <a:cubicBezTo>
                    <a:pt x="-75" y="9610"/>
                    <a:pt x="-975" y="13089"/>
                    <a:pt x="1275" y="15626"/>
                  </a:cubicBezTo>
                  <a:cubicBezTo>
                    <a:pt x="3525" y="18163"/>
                    <a:pt x="8925" y="19757"/>
                    <a:pt x="14325" y="213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4" name="Line"/>
            <p:cNvSpPr/>
            <p:nvPr/>
          </p:nvSpPr>
          <p:spPr>
            <a:xfrm>
              <a:off x="2901849" y="5724260"/>
              <a:ext cx="35238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7" h="21600" fill="norm" stroke="1" extrusionOk="0">
                  <a:moveTo>
                    <a:pt x="19977" y="0"/>
                  </a:moveTo>
                  <a:cubicBezTo>
                    <a:pt x="11577" y="3396"/>
                    <a:pt x="3177" y="6792"/>
                    <a:pt x="777" y="10392"/>
                  </a:cubicBezTo>
                  <a:cubicBezTo>
                    <a:pt x="-1623" y="13992"/>
                    <a:pt x="1977" y="17796"/>
                    <a:pt x="557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5" name="Line"/>
            <p:cNvSpPr/>
            <p:nvPr/>
          </p:nvSpPr>
          <p:spPr>
            <a:xfrm>
              <a:off x="2763373" y="5707327"/>
              <a:ext cx="275314" cy="67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600" fill="norm" stroke="1" extrusionOk="0">
                  <a:moveTo>
                    <a:pt x="176" y="21600"/>
                  </a:moveTo>
                  <a:cubicBezTo>
                    <a:pt x="11" y="18225"/>
                    <a:pt x="-154" y="14850"/>
                    <a:pt x="258" y="12150"/>
                  </a:cubicBezTo>
                  <a:cubicBezTo>
                    <a:pt x="670" y="9450"/>
                    <a:pt x="1660" y="7425"/>
                    <a:pt x="4463" y="5062"/>
                  </a:cubicBezTo>
                  <a:cubicBezTo>
                    <a:pt x="7266" y="2700"/>
                    <a:pt x="11883" y="0"/>
                    <a:pt x="15015" y="0"/>
                  </a:cubicBezTo>
                  <a:cubicBezTo>
                    <a:pt x="18148" y="0"/>
                    <a:pt x="19797" y="2700"/>
                    <a:pt x="21446" y="5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6" name="Line"/>
            <p:cNvSpPr/>
            <p:nvPr/>
          </p:nvSpPr>
          <p:spPr>
            <a:xfrm>
              <a:off x="2721186" y="6035410"/>
              <a:ext cx="19685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7" name="Line"/>
            <p:cNvSpPr/>
            <p:nvPr/>
          </p:nvSpPr>
          <p:spPr>
            <a:xfrm>
              <a:off x="3045036" y="5906329"/>
              <a:ext cx="82636" cy="138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8" h="21154" fill="norm" stroke="1" extrusionOk="0">
                  <a:moveTo>
                    <a:pt x="18966" y="3218"/>
                  </a:moveTo>
                  <a:cubicBezTo>
                    <a:pt x="16859" y="2251"/>
                    <a:pt x="14751" y="1284"/>
                    <a:pt x="12380" y="639"/>
                  </a:cubicBezTo>
                  <a:cubicBezTo>
                    <a:pt x="10010" y="-6"/>
                    <a:pt x="7376" y="-328"/>
                    <a:pt x="5268" y="478"/>
                  </a:cubicBezTo>
                  <a:cubicBezTo>
                    <a:pt x="3161" y="1284"/>
                    <a:pt x="1580" y="3218"/>
                    <a:pt x="2371" y="5475"/>
                  </a:cubicBezTo>
                  <a:cubicBezTo>
                    <a:pt x="3161" y="7732"/>
                    <a:pt x="6322" y="10311"/>
                    <a:pt x="9220" y="11923"/>
                  </a:cubicBezTo>
                  <a:cubicBezTo>
                    <a:pt x="12117" y="13535"/>
                    <a:pt x="14751" y="14179"/>
                    <a:pt x="17122" y="15308"/>
                  </a:cubicBezTo>
                  <a:cubicBezTo>
                    <a:pt x="19493" y="16436"/>
                    <a:pt x="21600" y="18048"/>
                    <a:pt x="20020" y="19176"/>
                  </a:cubicBezTo>
                  <a:cubicBezTo>
                    <a:pt x="18439" y="20305"/>
                    <a:pt x="13171" y="20950"/>
                    <a:pt x="9220" y="21111"/>
                  </a:cubicBezTo>
                  <a:cubicBezTo>
                    <a:pt x="5268" y="21272"/>
                    <a:pt x="2634" y="20950"/>
                    <a:pt x="0" y="206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8" name="Line"/>
            <p:cNvSpPr/>
            <p:nvPr/>
          </p:nvSpPr>
          <p:spPr>
            <a:xfrm>
              <a:off x="3736100" y="5869792"/>
              <a:ext cx="153487" cy="160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6" h="20985" fill="norm" stroke="1" extrusionOk="0">
                  <a:moveTo>
                    <a:pt x="15036" y="14191"/>
                  </a:moveTo>
                  <a:cubicBezTo>
                    <a:pt x="15328" y="10868"/>
                    <a:pt x="15620" y="7545"/>
                    <a:pt x="15620" y="5191"/>
                  </a:cubicBezTo>
                  <a:cubicBezTo>
                    <a:pt x="15620" y="2837"/>
                    <a:pt x="15328" y="1452"/>
                    <a:pt x="14307" y="622"/>
                  </a:cubicBezTo>
                  <a:cubicBezTo>
                    <a:pt x="13285" y="-209"/>
                    <a:pt x="11534" y="-486"/>
                    <a:pt x="9052" y="1591"/>
                  </a:cubicBezTo>
                  <a:cubicBezTo>
                    <a:pt x="6571" y="3668"/>
                    <a:pt x="3361" y="8099"/>
                    <a:pt x="1609" y="11145"/>
                  </a:cubicBezTo>
                  <a:cubicBezTo>
                    <a:pt x="-142" y="14191"/>
                    <a:pt x="-434" y="15852"/>
                    <a:pt x="588" y="17514"/>
                  </a:cubicBezTo>
                  <a:cubicBezTo>
                    <a:pt x="1609" y="19176"/>
                    <a:pt x="3944" y="20837"/>
                    <a:pt x="6425" y="20976"/>
                  </a:cubicBezTo>
                  <a:cubicBezTo>
                    <a:pt x="8907" y="21114"/>
                    <a:pt x="11534" y="19729"/>
                    <a:pt x="13431" y="18345"/>
                  </a:cubicBezTo>
                  <a:cubicBezTo>
                    <a:pt x="15328" y="16960"/>
                    <a:pt x="16496" y="15576"/>
                    <a:pt x="17080" y="15576"/>
                  </a:cubicBezTo>
                  <a:cubicBezTo>
                    <a:pt x="17663" y="15576"/>
                    <a:pt x="17663" y="16960"/>
                    <a:pt x="18247" y="18068"/>
                  </a:cubicBezTo>
                  <a:cubicBezTo>
                    <a:pt x="18831" y="19176"/>
                    <a:pt x="19998" y="20006"/>
                    <a:pt x="21166" y="208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29" name="Line"/>
            <p:cNvSpPr/>
            <p:nvPr/>
          </p:nvSpPr>
          <p:spPr>
            <a:xfrm>
              <a:off x="3959436" y="5895710"/>
              <a:ext cx="88901" cy="136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2" fill="norm" stroke="1" extrusionOk="0">
                  <a:moveTo>
                    <a:pt x="0" y="4985"/>
                  </a:moveTo>
                  <a:cubicBezTo>
                    <a:pt x="4629" y="8640"/>
                    <a:pt x="9257" y="12295"/>
                    <a:pt x="12086" y="14954"/>
                  </a:cubicBezTo>
                  <a:cubicBezTo>
                    <a:pt x="14914" y="17612"/>
                    <a:pt x="15943" y="19274"/>
                    <a:pt x="14657" y="20271"/>
                  </a:cubicBezTo>
                  <a:cubicBezTo>
                    <a:pt x="13371" y="21268"/>
                    <a:pt x="9771" y="21600"/>
                    <a:pt x="6943" y="21268"/>
                  </a:cubicBezTo>
                  <a:cubicBezTo>
                    <a:pt x="4114" y="20935"/>
                    <a:pt x="2057" y="19938"/>
                    <a:pt x="1029" y="17612"/>
                  </a:cubicBezTo>
                  <a:cubicBezTo>
                    <a:pt x="0" y="15286"/>
                    <a:pt x="0" y="11631"/>
                    <a:pt x="3600" y="8474"/>
                  </a:cubicBezTo>
                  <a:cubicBezTo>
                    <a:pt x="7200" y="5317"/>
                    <a:pt x="14400" y="265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0" name="Line"/>
            <p:cNvSpPr/>
            <p:nvPr/>
          </p:nvSpPr>
          <p:spPr>
            <a:xfrm>
              <a:off x="4078667" y="5865488"/>
              <a:ext cx="115720" cy="163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129" fill="norm" stroke="1" extrusionOk="0">
                  <a:moveTo>
                    <a:pt x="7201" y="8825"/>
                  </a:moveTo>
                  <a:cubicBezTo>
                    <a:pt x="8358" y="7732"/>
                    <a:pt x="9516" y="6638"/>
                    <a:pt x="10287" y="4997"/>
                  </a:cubicBezTo>
                  <a:cubicBezTo>
                    <a:pt x="11058" y="3357"/>
                    <a:pt x="11444" y="1170"/>
                    <a:pt x="10673" y="349"/>
                  </a:cubicBezTo>
                  <a:cubicBezTo>
                    <a:pt x="9901" y="-471"/>
                    <a:pt x="7973" y="76"/>
                    <a:pt x="5851" y="2810"/>
                  </a:cubicBezTo>
                  <a:cubicBezTo>
                    <a:pt x="3730" y="5544"/>
                    <a:pt x="1416" y="10466"/>
                    <a:pt x="451" y="13747"/>
                  </a:cubicBezTo>
                  <a:cubicBezTo>
                    <a:pt x="-513" y="17028"/>
                    <a:pt x="-127" y="18668"/>
                    <a:pt x="3537" y="19625"/>
                  </a:cubicBezTo>
                  <a:cubicBezTo>
                    <a:pt x="7201" y="20582"/>
                    <a:pt x="14144" y="20856"/>
                    <a:pt x="21087" y="211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1" name="Line"/>
            <p:cNvSpPr/>
            <p:nvPr/>
          </p:nvSpPr>
          <p:spPr>
            <a:xfrm>
              <a:off x="4610606" y="5673460"/>
              <a:ext cx="118394" cy="37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1496" fill="norm" stroke="1" extrusionOk="0">
                  <a:moveTo>
                    <a:pt x="3926" y="0"/>
                  </a:moveTo>
                  <a:cubicBezTo>
                    <a:pt x="5442" y="1841"/>
                    <a:pt x="6958" y="3682"/>
                    <a:pt x="7337" y="6075"/>
                  </a:cubicBezTo>
                  <a:cubicBezTo>
                    <a:pt x="7716" y="8468"/>
                    <a:pt x="6958" y="11414"/>
                    <a:pt x="6011" y="13930"/>
                  </a:cubicBezTo>
                  <a:cubicBezTo>
                    <a:pt x="5063" y="16445"/>
                    <a:pt x="3926" y="18532"/>
                    <a:pt x="2790" y="19820"/>
                  </a:cubicBezTo>
                  <a:cubicBezTo>
                    <a:pt x="1653" y="21109"/>
                    <a:pt x="516" y="21600"/>
                    <a:pt x="137" y="21477"/>
                  </a:cubicBezTo>
                  <a:cubicBezTo>
                    <a:pt x="-242" y="21355"/>
                    <a:pt x="137" y="20618"/>
                    <a:pt x="1653" y="19514"/>
                  </a:cubicBezTo>
                  <a:cubicBezTo>
                    <a:pt x="3169" y="18409"/>
                    <a:pt x="5821" y="16936"/>
                    <a:pt x="8095" y="16139"/>
                  </a:cubicBezTo>
                  <a:cubicBezTo>
                    <a:pt x="10369" y="15341"/>
                    <a:pt x="12263" y="15218"/>
                    <a:pt x="13969" y="15402"/>
                  </a:cubicBezTo>
                  <a:cubicBezTo>
                    <a:pt x="15674" y="15586"/>
                    <a:pt x="17190" y="16077"/>
                    <a:pt x="18516" y="16568"/>
                  </a:cubicBezTo>
                  <a:cubicBezTo>
                    <a:pt x="19842" y="17059"/>
                    <a:pt x="20979" y="17550"/>
                    <a:pt x="21169" y="18102"/>
                  </a:cubicBezTo>
                  <a:cubicBezTo>
                    <a:pt x="21358" y="18655"/>
                    <a:pt x="20600" y="19268"/>
                    <a:pt x="18137" y="19820"/>
                  </a:cubicBezTo>
                  <a:cubicBezTo>
                    <a:pt x="15674" y="20373"/>
                    <a:pt x="11505" y="20864"/>
                    <a:pt x="8284" y="20986"/>
                  </a:cubicBezTo>
                  <a:cubicBezTo>
                    <a:pt x="5063" y="21109"/>
                    <a:pt x="2790" y="20864"/>
                    <a:pt x="1653" y="20557"/>
                  </a:cubicBezTo>
                  <a:cubicBezTo>
                    <a:pt x="516" y="20250"/>
                    <a:pt x="516" y="19882"/>
                    <a:pt x="516" y="195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2" name="Line"/>
            <p:cNvSpPr/>
            <p:nvPr/>
          </p:nvSpPr>
          <p:spPr>
            <a:xfrm>
              <a:off x="4795119" y="5688277"/>
              <a:ext cx="393133" cy="362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513" fill="norm" stroke="1" extrusionOk="0">
                  <a:moveTo>
                    <a:pt x="830" y="15321"/>
                  </a:moveTo>
                  <a:cubicBezTo>
                    <a:pt x="1177" y="15823"/>
                    <a:pt x="1523" y="16326"/>
                    <a:pt x="1985" y="16137"/>
                  </a:cubicBezTo>
                  <a:cubicBezTo>
                    <a:pt x="2447" y="15949"/>
                    <a:pt x="3025" y="15070"/>
                    <a:pt x="3313" y="14316"/>
                  </a:cubicBezTo>
                  <a:cubicBezTo>
                    <a:pt x="3602" y="13563"/>
                    <a:pt x="3602" y="12935"/>
                    <a:pt x="3313" y="12684"/>
                  </a:cubicBezTo>
                  <a:cubicBezTo>
                    <a:pt x="3025" y="12433"/>
                    <a:pt x="2447" y="12558"/>
                    <a:pt x="1870" y="13312"/>
                  </a:cubicBezTo>
                  <a:cubicBezTo>
                    <a:pt x="1292" y="14065"/>
                    <a:pt x="715" y="15447"/>
                    <a:pt x="368" y="16765"/>
                  </a:cubicBezTo>
                  <a:cubicBezTo>
                    <a:pt x="22" y="18084"/>
                    <a:pt x="-94" y="19340"/>
                    <a:pt x="79" y="20156"/>
                  </a:cubicBezTo>
                  <a:cubicBezTo>
                    <a:pt x="253" y="20972"/>
                    <a:pt x="715" y="21349"/>
                    <a:pt x="1292" y="21474"/>
                  </a:cubicBezTo>
                  <a:cubicBezTo>
                    <a:pt x="1870" y="21600"/>
                    <a:pt x="2563" y="21474"/>
                    <a:pt x="3718" y="20281"/>
                  </a:cubicBezTo>
                  <a:cubicBezTo>
                    <a:pt x="4873" y="19088"/>
                    <a:pt x="6490" y="16828"/>
                    <a:pt x="8107" y="14002"/>
                  </a:cubicBezTo>
                  <a:cubicBezTo>
                    <a:pt x="9724" y="11177"/>
                    <a:pt x="11341" y="7786"/>
                    <a:pt x="12323" y="5651"/>
                  </a:cubicBezTo>
                  <a:cubicBezTo>
                    <a:pt x="13305" y="3516"/>
                    <a:pt x="13651" y="2637"/>
                    <a:pt x="13882" y="1758"/>
                  </a:cubicBezTo>
                  <a:cubicBezTo>
                    <a:pt x="14113" y="879"/>
                    <a:pt x="14229" y="0"/>
                    <a:pt x="14056" y="0"/>
                  </a:cubicBezTo>
                  <a:cubicBezTo>
                    <a:pt x="13882" y="0"/>
                    <a:pt x="13420" y="879"/>
                    <a:pt x="12612" y="3140"/>
                  </a:cubicBezTo>
                  <a:cubicBezTo>
                    <a:pt x="11803" y="5400"/>
                    <a:pt x="10648" y="9042"/>
                    <a:pt x="10013" y="11679"/>
                  </a:cubicBezTo>
                  <a:cubicBezTo>
                    <a:pt x="9378" y="14316"/>
                    <a:pt x="9262" y="15949"/>
                    <a:pt x="9320" y="17079"/>
                  </a:cubicBezTo>
                  <a:cubicBezTo>
                    <a:pt x="9378" y="18209"/>
                    <a:pt x="9609" y="18837"/>
                    <a:pt x="10013" y="19277"/>
                  </a:cubicBezTo>
                  <a:cubicBezTo>
                    <a:pt x="10417" y="19716"/>
                    <a:pt x="10995" y="19967"/>
                    <a:pt x="11977" y="19591"/>
                  </a:cubicBezTo>
                  <a:cubicBezTo>
                    <a:pt x="12958" y="19214"/>
                    <a:pt x="14345" y="18209"/>
                    <a:pt x="15731" y="15886"/>
                  </a:cubicBezTo>
                  <a:cubicBezTo>
                    <a:pt x="17117" y="13563"/>
                    <a:pt x="18503" y="9921"/>
                    <a:pt x="19311" y="7598"/>
                  </a:cubicBezTo>
                  <a:cubicBezTo>
                    <a:pt x="20120" y="5274"/>
                    <a:pt x="20351" y="4270"/>
                    <a:pt x="20697" y="3202"/>
                  </a:cubicBezTo>
                  <a:cubicBezTo>
                    <a:pt x="21044" y="2135"/>
                    <a:pt x="21506" y="1005"/>
                    <a:pt x="21448" y="753"/>
                  </a:cubicBezTo>
                  <a:cubicBezTo>
                    <a:pt x="21390" y="502"/>
                    <a:pt x="20813" y="1130"/>
                    <a:pt x="20062" y="3202"/>
                  </a:cubicBezTo>
                  <a:cubicBezTo>
                    <a:pt x="19311" y="5274"/>
                    <a:pt x="18387" y="8791"/>
                    <a:pt x="17867" y="11302"/>
                  </a:cubicBezTo>
                  <a:cubicBezTo>
                    <a:pt x="17348" y="13814"/>
                    <a:pt x="17232" y="15321"/>
                    <a:pt x="17348" y="16326"/>
                  </a:cubicBezTo>
                  <a:cubicBezTo>
                    <a:pt x="17463" y="17330"/>
                    <a:pt x="17810" y="17833"/>
                    <a:pt x="18272" y="18021"/>
                  </a:cubicBezTo>
                  <a:cubicBezTo>
                    <a:pt x="18734" y="18209"/>
                    <a:pt x="19311" y="18084"/>
                    <a:pt x="19889" y="179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3" name="Line"/>
            <p:cNvSpPr/>
            <p:nvPr/>
          </p:nvSpPr>
          <p:spPr>
            <a:xfrm>
              <a:off x="5013536" y="5844910"/>
              <a:ext cx="1524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4" name="Line"/>
            <p:cNvSpPr/>
            <p:nvPr/>
          </p:nvSpPr>
          <p:spPr>
            <a:xfrm>
              <a:off x="5230889" y="5820457"/>
              <a:ext cx="81098" cy="163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353" fill="norm" stroke="1" extrusionOk="0">
                  <a:moveTo>
                    <a:pt x="6266" y="11507"/>
                  </a:moveTo>
                  <a:cubicBezTo>
                    <a:pt x="5712" y="10122"/>
                    <a:pt x="5158" y="8738"/>
                    <a:pt x="6820" y="7214"/>
                  </a:cubicBezTo>
                  <a:cubicBezTo>
                    <a:pt x="8482" y="5691"/>
                    <a:pt x="12358" y="4030"/>
                    <a:pt x="15128" y="2645"/>
                  </a:cubicBezTo>
                  <a:cubicBezTo>
                    <a:pt x="17897" y="1261"/>
                    <a:pt x="19558" y="153"/>
                    <a:pt x="19005" y="14"/>
                  </a:cubicBezTo>
                  <a:cubicBezTo>
                    <a:pt x="18451" y="-124"/>
                    <a:pt x="15682" y="707"/>
                    <a:pt x="12082" y="3476"/>
                  </a:cubicBezTo>
                  <a:cubicBezTo>
                    <a:pt x="8482" y="6245"/>
                    <a:pt x="4051" y="10953"/>
                    <a:pt x="1835" y="13999"/>
                  </a:cubicBezTo>
                  <a:cubicBezTo>
                    <a:pt x="-380" y="17045"/>
                    <a:pt x="-380" y="18430"/>
                    <a:pt x="728" y="19538"/>
                  </a:cubicBezTo>
                  <a:cubicBezTo>
                    <a:pt x="1835" y="20645"/>
                    <a:pt x="4051" y="21476"/>
                    <a:pt x="7651" y="21338"/>
                  </a:cubicBezTo>
                  <a:cubicBezTo>
                    <a:pt x="11251" y="21199"/>
                    <a:pt x="16235" y="20091"/>
                    <a:pt x="21220" y="189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5" name="Line"/>
            <p:cNvSpPr/>
            <p:nvPr/>
          </p:nvSpPr>
          <p:spPr>
            <a:xfrm>
              <a:off x="5346378" y="5781410"/>
              <a:ext cx="181509" cy="206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517" fill="norm" stroke="1" extrusionOk="0">
                  <a:moveTo>
                    <a:pt x="2669" y="1322"/>
                  </a:moveTo>
                  <a:cubicBezTo>
                    <a:pt x="5400" y="4849"/>
                    <a:pt x="8131" y="8376"/>
                    <a:pt x="8876" y="11571"/>
                  </a:cubicBezTo>
                  <a:cubicBezTo>
                    <a:pt x="9621" y="14767"/>
                    <a:pt x="8380" y="17633"/>
                    <a:pt x="7138" y="19286"/>
                  </a:cubicBezTo>
                  <a:cubicBezTo>
                    <a:pt x="5897" y="20939"/>
                    <a:pt x="4656" y="21380"/>
                    <a:pt x="3414" y="21490"/>
                  </a:cubicBezTo>
                  <a:cubicBezTo>
                    <a:pt x="2173" y="21600"/>
                    <a:pt x="931" y="21380"/>
                    <a:pt x="311" y="20718"/>
                  </a:cubicBezTo>
                  <a:cubicBezTo>
                    <a:pt x="-310" y="20057"/>
                    <a:pt x="-310" y="18955"/>
                    <a:pt x="3290" y="15429"/>
                  </a:cubicBezTo>
                  <a:cubicBezTo>
                    <a:pt x="6890" y="11902"/>
                    <a:pt x="14090" y="5951"/>
                    <a:pt x="2129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6" name="Line"/>
            <p:cNvSpPr/>
            <p:nvPr/>
          </p:nvSpPr>
          <p:spPr>
            <a:xfrm>
              <a:off x="1355936" y="6829160"/>
              <a:ext cx="2540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00" y="14400"/>
                    <a:pt x="9000" y="7200"/>
                    <a:pt x="12600" y="3600"/>
                  </a:cubicBezTo>
                  <a:cubicBezTo>
                    <a:pt x="16200" y="0"/>
                    <a:pt x="1890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7" name="Line"/>
            <p:cNvSpPr/>
            <p:nvPr/>
          </p:nvSpPr>
          <p:spPr>
            <a:xfrm>
              <a:off x="1514686" y="6740260"/>
              <a:ext cx="44451" cy="27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086" y="3014"/>
                    <a:pt x="6171" y="6028"/>
                    <a:pt x="9771" y="9628"/>
                  </a:cubicBezTo>
                  <a:cubicBezTo>
                    <a:pt x="13371" y="13228"/>
                    <a:pt x="17486" y="1741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8" name="Line"/>
            <p:cNvSpPr/>
            <p:nvPr/>
          </p:nvSpPr>
          <p:spPr>
            <a:xfrm>
              <a:off x="1413086" y="7064110"/>
              <a:ext cx="1905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39" name="Line"/>
            <p:cNvSpPr/>
            <p:nvPr/>
          </p:nvSpPr>
          <p:spPr>
            <a:xfrm>
              <a:off x="1813136" y="6845758"/>
              <a:ext cx="248180" cy="139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0667" fill="norm" stroke="1" extrusionOk="0">
                  <a:moveTo>
                    <a:pt x="8786" y="1301"/>
                  </a:moveTo>
                  <a:cubicBezTo>
                    <a:pt x="6590" y="7249"/>
                    <a:pt x="4393" y="13197"/>
                    <a:pt x="2929" y="16640"/>
                  </a:cubicBezTo>
                  <a:cubicBezTo>
                    <a:pt x="1464" y="20084"/>
                    <a:pt x="732" y="21023"/>
                    <a:pt x="366" y="20553"/>
                  </a:cubicBezTo>
                  <a:cubicBezTo>
                    <a:pt x="0" y="20084"/>
                    <a:pt x="0" y="18206"/>
                    <a:pt x="0" y="16484"/>
                  </a:cubicBezTo>
                  <a:cubicBezTo>
                    <a:pt x="0" y="14762"/>
                    <a:pt x="0" y="13197"/>
                    <a:pt x="824" y="11632"/>
                  </a:cubicBezTo>
                  <a:cubicBezTo>
                    <a:pt x="1647" y="10066"/>
                    <a:pt x="3295" y="8501"/>
                    <a:pt x="5125" y="9284"/>
                  </a:cubicBezTo>
                  <a:cubicBezTo>
                    <a:pt x="6956" y="10066"/>
                    <a:pt x="8969" y="13197"/>
                    <a:pt x="10892" y="15232"/>
                  </a:cubicBezTo>
                  <a:cubicBezTo>
                    <a:pt x="12814" y="17266"/>
                    <a:pt x="14644" y="18206"/>
                    <a:pt x="16292" y="17423"/>
                  </a:cubicBezTo>
                  <a:cubicBezTo>
                    <a:pt x="17939" y="16640"/>
                    <a:pt x="19403" y="14136"/>
                    <a:pt x="20319" y="11162"/>
                  </a:cubicBezTo>
                  <a:cubicBezTo>
                    <a:pt x="21234" y="8188"/>
                    <a:pt x="21600" y="4745"/>
                    <a:pt x="21417" y="2553"/>
                  </a:cubicBezTo>
                  <a:cubicBezTo>
                    <a:pt x="21234" y="362"/>
                    <a:pt x="20502" y="-577"/>
                    <a:pt x="18122" y="362"/>
                  </a:cubicBezTo>
                  <a:cubicBezTo>
                    <a:pt x="15742" y="1301"/>
                    <a:pt x="11715" y="4119"/>
                    <a:pt x="9336" y="6623"/>
                  </a:cubicBezTo>
                  <a:cubicBezTo>
                    <a:pt x="6956" y="9127"/>
                    <a:pt x="6224" y="11319"/>
                    <a:pt x="5492" y="135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0" name="Line"/>
            <p:cNvSpPr/>
            <p:nvPr/>
          </p:nvSpPr>
          <p:spPr>
            <a:xfrm>
              <a:off x="2845193" y="6867260"/>
              <a:ext cx="15694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20018" y="0"/>
                  </a:moveTo>
                  <a:cubicBezTo>
                    <a:pt x="11918" y="5236"/>
                    <a:pt x="3818" y="10473"/>
                    <a:pt x="1118" y="14073"/>
                  </a:cubicBezTo>
                  <a:cubicBezTo>
                    <a:pt x="-1582" y="17673"/>
                    <a:pt x="1118" y="19636"/>
                    <a:pt x="38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1" name="Line"/>
            <p:cNvSpPr/>
            <p:nvPr/>
          </p:nvSpPr>
          <p:spPr>
            <a:xfrm>
              <a:off x="2867236" y="6740747"/>
              <a:ext cx="31751" cy="56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51" fill="norm" stroke="1" extrusionOk="0">
                  <a:moveTo>
                    <a:pt x="0" y="13708"/>
                  </a:moveTo>
                  <a:cubicBezTo>
                    <a:pt x="0" y="7537"/>
                    <a:pt x="0" y="1365"/>
                    <a:pt x="720" y="208"/>
                  </a:cubicBezTo>
                  <a:cubicBezTo>
                    <a:pt x="1440" y="-949"/>
                    <a:pt x="2880" y="2908"/>
                    <a:pt x="6480" y="7151"/>
                  </a:cubicBezTo>
                  <a:cubicBezTo>
                    <a:pt x="10080" y="11394"/>
                    <a:pt x="15840" y="16022"/>
                    <a:pt x="21600" y="206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2" name="Line"/>
            <p:cNvSpPr/>
            <p:nvPr/>
          </p:nvSpPr>
          <p:spPr>
            <a:xfrm>
              <a:off x="2941234" y="6818110"/>
              <a:ext cx="167626" cy="213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9" h="21103" fill="norm" stroke="1" extrusionOk="0">
                  <a:moveTo>
                    <a:pt x="10420" y="4869"/>
                  </a:moveTo>
                  <a:cubicBezTo>
                    <a:pt x="8338" y="3191"/>
                    <a:pt x="6256" y="1514"/>
                    <a:pt x="4564" y="675"/>
                  </a:cubicBezTo>
                  <a:cubicBezTo>
                    <a:pt x="2873" y="-164"/>
                    <a:pt x="1572" y="-164"/>
                    <a:pt x="791" y="360"/>
                  </a:cubicBezTo>
                  <a:cubicBezTo>
                    <a:pt x="10" y="885"/>
                    <a:pt x="-250" y="1933"/>
                    <a:pt x="270" y="2772"/>
                  </a:cubicBezTo>
                  <a:cubicBezTo>
                    <a:pt x="791" y="3611"/>
                    <a:pt x="2092" y="4240"/>
                    <a:pt x="5475" y="6022"/>
                  </a:cubicBezTo>
                  <a:cubicBezTo>
                    <a:pt x="8858" y="7805"/>
                    <a:pt x="14323" y="10741"/>
                    <a:pt x="17446" y="12628"/>
                  </a:cubicBezTo>
                  <a:cubicBezTo>
                    <a:pt x="20569" y="14516"/>
                    <a:pt x="21350" y="15354"/>
                    <a:pt x="19919" y="16718"/>
                  </a:cubicBezTo>
                  <a:cubicBezTo>
                    <a:pt x="18487" y="18081"/>
                    <a:pt x="14844" y="19968"/>
                    <a:pt x="11591" y="20702"/>
                  </a:cubicBezTo>
                  <a:cubicBezTo>
                    <a:pt x="8338" y="21436"/>
                    <a:pt x="5475" y="21017"/>
                    <a:pt x="2613" y="205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3" name="Line"/>
            <p:cNvSpPr/>
            <p:nvPr/>
          </p:nvSpPr>
          <p:spPr>
            <a:xfrm>
              <a:off x="3617982" y="6827306"/>
              <a:ext cx="182705" cy="147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258" fill="norm" stroke="1" extrusionOk="0">
                  <a:moveTo>
                    <a:pt x="11747" y="9393"/>
                  </a:moveTo>
                  <a:cubicBezTo>
                    <a:pt x="11747" y="7568"/>
                    <a:pt x="11747" y="5743"/>
                    <a:pt x="11623" y="4069"/>
                  </a:cubicBezTo>
                  <a:cubicBezTo>
                    <a:pt x="11499" y="2396"/>
                    <a:pt x="11251" y="875"/>
                    <a:pt x="10009" y="266"/>
                  </a:cubicBezTo>
                  <a:cubicBezTo>
                    <a:pt x="8768" y="-342"/>
                    <a:pt x="6533" y="-38"/>
                    <a:pt x="4671" y="2548"/>
                  </a:cubicBezTo>
                  <a:cubicBezTo>
                    <a:pt x="2809" y="5134"/>
                    <a:pt x="1320" y="10002"/>
                    <a:pt x="575" y="13196"/>
                  </a:cubicBezTo>
                  <a:cubicBezTo>
                    <a:pt x="-170" y="16390"/>
                    <a:pt x="-170" y="17912"/>
                    <a:pt x="451" y="18976"/>
                  </a:cubicBezTo>
                  <a:cubicBezTo>
                    <a:pt x="1071" y="20041"/>
                    <a:pt x="2313" y="20650"/>
                    <a:pt x="4423" y="19889"/>
                  </a:cubicBezTo>
                  <a:cubicBezTo>
                    <a:pt x="6533" y="19128"/>
                    <a:pt x="9513" y="16999"/>
                    <a:pt x="11375" y="15173"/>
                  </a:cubicBezTo>
                  <a:cubicBezTo>
                    <a:pt x="13237" y="13348"/>
                    <a:pt x="13982" y="11827"/>
                    <a:pt x="14602" y="12435"/>
                  </a:cubicBezTo>
                  <a:cubicBezTo>
                    <a:pt x="15223" y="13044"/>
                    <a:pt x="15720" y="15782"/>
                    <a:pt x="16837" y="17607"/>
                  </a:cubicBezTo>
                  <a:cubicBezTo>
                    <a:pt x="17954" y="19433"/>
                    <a:pt x="19692" y="20345"/>
                    <a:pt x="21430" y="212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4" name="Line"/>
            <p:cNvSpPr/>
            <p:nvPr/>
          </p:nvSpPr>
          <p:spPr>
            <a:xfrm>
              <a:off x="4347303" y="6581510"/>
              <a:ext cx="316984" cy="3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413" fill="norm" stroke="1" extrusionOk="0">
                  <a:moveTo>
                    <a:pt x="6402" y="0"/>
                  </a:moveTo>
                  <a:cubicBezTo>
                    <a:pt x="5544" y="3368"/>
                    <a:pt x="4686" y="6735"/>
                    <a:pt x="4113" y="9755"/>
                  </a:cubicBezTo>
                  <a:cubicBezTo>
                    <a:pt x="3541" y="12774"/>
                    <a:pt x="3255" y="15445"/>
                    <a:pt x="3398" y="17245"/>
                  </a:cubicBezTo>
                  <a:cubicBezTo>
                    <a:pt x="3541" y="19045"/>
                    <a:pt x="4113" y="19974"/>
                    <a:pt x="4757" y="20613"/>
                  </a:cubicBezTo>
                  <a:cubicBezTo>
                    <a:pt x="5401" y="21252"/>
                    <a:pt x="6116" y="21600"/>
                    <a:pt x="6474" y="21310"/>
                  </a:cubicBezTo>
                  <a:cubicBezTo>
                    <a:pt x="6831" y="21019"/>
                    <a:pt x="6831" y="20090"/>
                    <a:pt x="6116" y="18755"/>
                  </a:cubicBezTo>
                  <a:cubicBezTo>
                    <a:pt x="5401" y="17419"/>
                    <a:pt x="3970" y="15677"/>
                    <a:pt x="2683" y="14052"/>
                  </a:cubicBezTo>
                  <a:cubicBezTo>
                    <a:pt x="1396" y="12426"/>
                    <a:pt x="251" y="10916"/>
                    <a:pt x="37" y="10219"/>
                  </a:cubicBezTo>
                  <a:cubicBezTo>
                    <a:pt x="-178" y="9523"/>
                    <a:pt x="537" y="9639"/>
                    <a:pt x="2540" y="10394"/>
                  </a:cubicBezTo>
                  <a:cubicBezTo>
                    <a:pt x="4543" y="11148"/>
                    <a:pt x="7833" y="12542"/>
                    <a:pt x="9764" y="13471"/>
                  </a:cubicBezTo>
                  <a:cubicBezTo>
                    <a:pt x="11695" y="14400"/>
                    <a:pt x="12267" y="14865"/>
                    <a:pt x="12625" y="15387"/>
                  </a:cubicBezTo>
                  <a:cubicBezTo>
                    <a:pt x="12982" y="15910"/>
                    <a:pt x="13125" y="16490"/>
                    <a:pt x="12768" y="17071"/>
                  </a:cubicBezTo>
                  <a:cubicBezTo>
                    <a:pt x="12410" y="17652"/>
                    <a:pt x="11552" y="18232"/>
                    <a:pt x="10765" y="18581"/>
                  </a:cubicBezTo>
                  <a:cubicBezTo>
                    <a:pt x="9978" y="18929"/>
                    <a:pt x="9263" y="19045"/>
                    <a:pt x="8834" y="18639"/>
                  </a:cubicBezTo>
                  <a:cubicBezTo>
                    <a:pt x="8405" y="18232"/>
                    <a:pt x="8262" y="17303"/>
                    <a:pt x="8762" y="16200"/>
                  </a:cubicBezTo>
                  <a:cubicBezTo>
                    <a:pt x="9263" y="15097"/>
                    <a:pt x="10407" y="13819"/>
                    <a:pt x="11337" y="13065"/>
                  </a:cubicBezTo>
                  <a:cubicBezTo>
                    <a:pt x="12267" y="12310"/>
                    <a:pt x="12982" y="12077"/>
                    <a:pt x="13697" y="11961"/>
                  </a:cubicBezTo>
                  <a:cubicBezTo>
                    <a:pt x="14413" y="11845"/>
                    <a:pt x="15128" y="11845"/>
                    <a:pt x="15772" y="12019"/>
                  </a:cubicBezTo>
                  <a:cubicBezTo>
                    <a:pt x="16415" y="12194"/>
                    <a:pt x="16988" y="12542"/>
                    <a:pt x="17488" y="13413"/>
                  </a:cubicBezTo>
                  <a:cubicBezTo>
                    <a:pt x="17989" y="14284"/>
                    <a:pt x="18418" y="15677"/>
                    <a:pt x="18776" y="16665"/>
                  </a:cubicBezTo>
                  <a:cubicBezTo>
                    <a:pt x="19133" y="17652"/>
                    <a:pt x="19419" y="18232"/>
                    <a:pt x="19562" y="18116"/>
                  </a:cubicBezTo>
                  <a:cubicBezTo>
                    <a:pt x="19705" y="18000"/>
                    <a:pt x="19705" y="17187"/>
                    <a:pt x="19777" y="15445"/>
                  </a:cubicBezTo>
                  <a:cubicBezTo>
                    <a:pt x="19848" y="13703"/>
                    <a:pt x="19992" y="11032"/>
                    <a:pt x="20278" y="9465"/>
                  </a:cubicBezTo>
                  <a:cubicBezTo>
                    <a:pt x="20564" y="7897"/>
                    <a:pt x="20993" y="7432"/>
                    <a:pt x="21422" y="69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5" name="Line"/>
            <p:cNvSpPr/>
            <p:nvPr/>
          </p:nvSpPr>
          <p:spPr>
            <a:xfrm>
              <a:off x="4689686" y="6733910"/>
              <a:ext cx="127001" cy="135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80" y="1350"/>
                    <a:pt x="2160" y="2700"/>
                    <a:pt x="3060" y="5737"/>
                  </a:cubicBezTo>
                  <a:cubicBezTo>
                    <a:pt x="3960" y="8775"/>
                    <a:pt x="4680" y="13500"/>
                    <a:pt x="5940" y="16706"/>
                  </a:cubicBezTo>
                  <a:cubicBezTo>
                    <a:pt x="7200" y="19912"/>
                    <a:pt x="9000" y="21600"/>
                    <a:pt x="10080" y="21600"/>
                  </a:cubicBezTo>
                  <a:cubicBezTo>
                    <a:pt x="11160" y="21600"/>
                    <a:pt x="11520" y="19912"/>
                    <a:pt x="13320" y="16538"/>
                  </a:cubicBezTo>
                  <a:cubicBezTo>
                    <a:pt x="15120" y="13162"/>
                    <a:pt x="18360" y="8100"/>
                    <a:pt x="21600" y="30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6" name="Line"/>
            <p:cNvSpPr/>
            <p:nvPr/>
          </p:nvSpPr>
          <p:spPr>
            <a:xfrm>
              <a:off x="4881128" y="6759310"/>
              <a:ext cx="18109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fill="norm" stroke="1" extrusionOk="0">
                  <a:moveTo>
                    <a:pt x="13332" y="0"/>
                  </a:moveTo>
                  <a:cubicBezTo>
                    <a:pt x="6132" y="1800"/>
                    <a:pt x="-1068" y="3600"/>
                    <a:pt x="132" y="7200"/>
                  </a:cubicBezTo>
                  <a:cubicBezTo>
                    <a:pt x="1332" y="10800"/>
                    <a:pt x="10932" y="16200"/>
                    <a:pt x="2053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7" name="Line"/>
            <p:cNvSpPr/>
            <p:nvPr/>
          </p:nvSpPr>
          <p:spPr>
            <a:xfrm>
              <a:off x="4892886" y="6683110"/>
              <a:ext cx="6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8" name="Line"/>
            <p:cNvSpPr/>
            <p:nvPr/>
          </p:nvSpPr>
          <p:spPr>
            <a:xfrm>
              <a:off x="4955035" y="6432198"/>
              <a:ext cx="261702" cy="411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24" fill="norm" stroke="1" extrusionOk="0">
                  <a:moveTo>
                    <a:pt x="10479" y="18684"/>
                  </a:moveTo>
                  <a:cubicBezTo>
                    <a:pt x="8923" y="18022"/>
                    <a:pt x="7368" y="17361"/>
                    <a:pt x="5640" y="17251"/>
                  </a:cubicBezTo>
                  <a:cubicBezTo>
                    <a:pt x="3912" y="17141"/>
                    <a:pt x="2011" y="17582"/>
                    <a:pt x="975" y="18078"/>
                  </a:cubicBezTo>
                  <a:cubicBezTo>
                    <a:pt x="-62" y="18573"/>
                    <a:pt x="-235" y="19125"/>
                    <a:pt x="283" y="19731"/>
                  </a:cubicBezTo>
                  <a:cubicBezTo>
                    <a:pt x="802" y="20337"/>
                    <a:pt x="2011" y="20998"/>
                    <a:pt x="3048" y="21273"/>
                  </a:cubicBezTo>
                  <a:cubicBezTo>
                    <a:pt x="4085" y="21549"/>
                    <a:pt x="4949" y="21439"/>
                    <a:pt x="5727" y="20998"/>
                  </a:cubicBezTo>
                  <a:cubicBezTo>
                    <a:pt x="6504" y="20557"/>
                    <a:pt x="7195" y="19786"/>
                    <a:pt x="7714" y="19676"/>
                  </a:cubicBezTo>
                  <a:cubicBezTo>
                    <a:pt x="8232" y="19565"/>
                    <a:pt x="8578" y="20116"/>
                    <a:pt x="9183" y="20392"/>
                  </a:cubicBezTo>
                  <a:cubicBezTo>
                    <a:pt x="9787" y="20667"/>
                    <a:pt x="10651" y="20667"/>
                    <a:pt x="11775" y="20171"/>
                  </a:cubicBezTo>
                  <a:cubicBezTo>
                    <a:pt x="12898" y="19676"/>
                    <a:pt x="14280" y="18684"/>
                    <a:pt x="15749" y="16645"/>
                  </a:cubicBezTo>
                  <a:cubicBezTo>
                    <a:pt x="17218" y="14606"/>
                    <a:pt x="18773" y="11520"/>
                    <a:pt x="19723" y="8710"/>
                  </a:cubicBezTo>
                  <a:cubicBezTo>
                    <a:pt x="20674" y="5900"/>
                    <a:pt x="21019" y="3365"/>
                    <a:pt x="20933" y="1878"/>
                  </a:cubicBezTo>
                  <a:cubicBezTo>
                    <a:pt x="20847" y="390"/>
                    <a:pt x="20328" y="-51"/>
                    <a:pt x="19810" y="4"/>
                  </a:cubicBezTo>
                  <a:cubicBezTo>
                    <a:pt x="19291" y="59"/>
                    <a:pt x="18773" y="610"/>
                    <a:pt x="17650" y="2539"/>
                  </a:cubicBezTo>
                  <a:cubicBezTo>
                    <a:pt x="16527" y="4467"/>
                    <a:pt x="14799" y="7773"/>
                    <a:pt x="14539" y="10749"/>
                  </a:cubicBezTo>
                  <a:cubicBezTo>
                    <a:pt x="14280" y="13725"/>
                    <a:pt x="15490" y="16369"/>
                    <a:pt x="16872" y="17912"/>
                  </a:cubicBezTo>
                  <a:cubicBezTo>
                    <a:pt x="18255" y="19455"/>
                    <a:pt x="19810" y="19896"/>
                    <a:pt x="21365" y="203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49" name="Line"/>
            <p:cNvSpPr/>
            <p:nvPr/>
          </p:nvSpPr>
          <p:spPr>
            <a:xfrm>
              <a:off x="5927847" y="6557991"/>
              <a:ext cx="174534" cy="264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0" h="21448" fill="norm" stroke="1" extrusionOk="0">
                  <a:moveTo>
                    <a:pt x="20355" y="4991"/>
                  </a:moveTo>
                  <a:cubicBezTo>
                    <a:pt x="20606" y="3962"/>
                    <a:pt x="20857" y="2934"/>
                    <a:pt x="20606" y="2077"/>
                  </a:cubicBezTo>
                  <a:cubicBezTo>
                    <a:pt x="20355" y="1219"/>
                    <a:pt x="19601" y="534"/>
                    <a:pt x="17843" y="191"/>
                  </a:cubicBezTo>
                  <a:cubicBezTo>
                    <a:pt x="16085" y="-152"/>
                    <a:pt x="13322" y="-152"/>
                    <a:pt x="10308" y="1219"/>
                  </a:cubicBezTo>
                  <a:cubicBezTo>
                    <a:pt x="7294" y="2591"/>
                    <a:pt x="4029" y="5334"/>
                    <a:pt x="2020" y="8334"/>
                  </a:cubicBezTo>
                  <a:cubicBezTo>
                    <a:pt x="10" y="11334"/>
                    <a:pt x="-743" y="14591"/>
                    <a:pt x="890" y="16819"/>
                  </a:cubicBezTo>
                  <a:cubicBezTo>
                    <a:pt x="2522" y="19048"/>
                    <a:pt x="6541" y="20248"/>
                    <a:pt x="10559" y="214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0" name="Line"/>
            <p:cNvSpPr/>
            <p:nvPr/>
          </p:nvSpPr>
          <p:spPr>
            <a:xfrm>
              <a:off x="6175052" y="6568810"/>
              <a:ext cx="70385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2" h="21600" fill="norm" stroke="1" extrusionOk="0">
                  <a:moveTo>
                    <a:pt x="20522" y="0"/>
                  </a:moveTo>
                  <a:cubicBezTo>
                    <a:pt x="14968" y="1440"/>
                    <a:pt x="9413" y="2880"/>
                    <a:pt x="5402" y="5400"/>
                  </a:cubicBezTo>
                  <a:cubicBezTo>
                    <a:pt x="1391" y="7920"/>
                    <a:pt x="-1078" y="11520"/>
                    <a:pt x="465" y="14400"/>
                  </a:cubicBezTo>
                  <a:cubicBezTo>
                    <a:pt x="2008" y="17280"/>
                    <a:pt x="7562" y="19440"/>
                    <a:pt x="1311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1" name="Line"/>
            <p:cNvSpPr/>
            <p:nvPr/>
          </p:nvSpPr>
          <p:spPr>
            <a:xfrm>
              <a:off x="6127117" y="6542187"/>
              <a:ext cx="207220" cy="45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1185" fill="norm" stroke="1" extrusionOk="0">
                  <a:moveTo>
                    <a:pt x="1069" y="21185"/>
                  </a:moveTo>
                  <a:cubicBezTo>
                    <a:pt x="415" y="16276"/>
                    <a:pt x="-240" y="11367"/>
                    <a:pt x="87" y="7440"/>
                  </a:cubicBezTo>
                  <a:cubicBezTo>
                    <a:pt x="415" y="3512"/>
                    <a:pt x="1724" y="567"/>
                    <a:pt x="5433" y="76"/>
                  </a:cubicBezTo>
                  <a:cubicBezTo>
                    <a:pt x="9142" y="-415"/>
                    <a:pt x="15251" y="1549"/>
                    <a:pt x="21360" y="35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2" name="Line"/>
            <p:cNvSpPr/>
            <p:nvPr/>
          </p:nvSpPr>
          <p:spPr>
            <a:xfrm>
              <a:off x="6105736" y="6810110"/>
              <a:ext cx="2921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sp>
        <p:nvSpPr>
          <p:cNvPr id="654" name="Drawing"/>
          <p:cNvSpPr/>
          <p:nvPr/>
        </p:nvSpPr>
        <p:spPr>
          <a:xfrm>
            <a:off x="5787784" y="1161713"/>
            <a:ext cx="263766" cy="398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300" fill="norm" stroke="1" extrusionOk="0">
                <a:moveTo>
                  <a:pt x="12720" y="3411"/>
                </a:moveTo>
                <a:cubicBezTo>
                  <a:pt x="10301" y="3637"/>
                  <a:pt x="7882" y="3863"/>
                  <a:pt x="5808" y="5164"/>
                </a:cubicBezTo>
                <a:cubicBezTo>
                  <a:pt x="3735" y="6464"/>
                  <a:pt x="2007" y="8839"/>
                  <a:pt x="1056" y="11271"/>
                </a:cubicBezTo>
                <a:cubicBezTo>
                  <a:pt x="106" y="13702"/>
                  <a:pt x="-67" y="16190"/>
                  <a:pt x="19" y="17773"/>
                </a:cubicBezTo>
                <a:cubicBezTo>
                  <a:pt x="106" y="19356"/>
                  <a:pt x="451" y="20035"/>
                  <a:pt x="970" y="20544"/>
                </a:cubicBezTo>
                <a:cubicBezTo>
                  <a:pt x="1488" y="21053"/>
                  <a:pt x="2179" y="21392"/>
                  <a:pt x="4080" y="21279"/>
                </a:cubicBezTo>
                <a:cubicBezTo>
                  <a:pt x="5981" y="21166"/>
                  <a:pt x="9091" y="20600"/>
                  <a:pt x="11511" y="19074"/>
                </a:cubicBezTo>
                <a:cubicBezTo>
                  <a:pt x="13930" y="17547"/>
                  <a:pt x="15658" y="15059"/>
                  <a:pt x="16349" y="12288"/>
                </a:cubicBezTo>
                <a:cubicBezTo>
                  <a:pt x="17040" y="9518"/>
                  <a:pt x="16695" y="6464"/>
                  <a:pt x="15831" y="4372"/>
                </a:cubicBezTo>
                <a:cubicBezTo>
                  <a:pt x="14967" y="2280"/>
                  <a:pt x="13584" y="1149"/>
                  <a:pt x="12375" y="527"/>
                </a:cubicBezTo>
                <a:cubicBezTo>
                  <a:pt x="11165" y="-95"/>
                  <a:pt x="10128" y="-208"/>
                  <a:pt x="8573" y="414"/>
                </a:cubicBezTo>
                <a:cubicBezTo>
                  <a:pt x="7018" y="1036"/>
                  <a:pt x="4944" y="2393"/>
                  <a:pt x="3735" y="3750"/>
                </a:cubicBezTo>
                <a:cubicBezTo>
                  <a:pt x="2525" y="5107"/>
                  <a:pt x="2179" y="6464"/>
                  <a:pt x="2784" y="7539"/>
                </a:cubicBezTo>
                <a:cubicBezTo>
                  <a:pt x="3389" y="8613"/>
                  <a:pt x="4944" y="9405"/>
                  <a:pt x="8227" y="9913"/>
                </a:cubicBezTo>
                <a:cubicBezTo>
                  <a:pt x="11511" y="10422"/>
                  <a:pt x="16522" y="10649"/>
                  <a:pt x="21533" y="10875"/>
                </a:cubicBezTo>
              </a:path>
            </a:pathLst>
          </a:custGeom>
          <a:ln w="25400" cap="rnd">
            <a:solidFill>
              <a:srgbClr val="147EFB"/>
            </a:solidFill>
          </a:ln>
        </p:spPr>
        <p:txBody>
          <a:bodyPr lIns="0" tIns="0" rIns="0" bIns="0"/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682" name="Drawing"/>
          <p:cNvGrpSpPr/>
          <p:nvPr/>
        </p:nvGrpSpPr>
        <p:grpSpPr>
          <a:xfrm>
            <a:off x="7988299" y="1181099"/>
            <a:ext cx="4635501" cy="8246697"/>
            <a:chOff x="0" y="0"/>
            <a:chExt cx="4635499" cy="8246695"/>
          </a:xfrm>
        </p:grpSpPr>
        <p:sp>
          <p:nvSpPr>
            <p:cNvPr id="655" name="Line"/>
            <p:cNvSpPr/>
            <p:nvPr/>
          </p:nvSpPr>
          <p:spPr>
            <a:xfrm>
              <a:off x="876300" y="7626350"/>
              <a:ext cx="3099364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600" fill="norm" stroke="1" extrusionOk="0">
                  <a:moveTo>
                    <a:pt x="0" y="21600"/>
                  </a:moveTo>
                  <a:cubicBezTo>
                    <a:pt x="29" y="18831"/>
                    <a:pt x="59" y="16062"/>
                    <a:pt x="214" y="14400"/>
                  </a:cubicBezTo>
                  <a:cubicBezTo>
                    <a:pt x="369" y="12738"/>
                    <a:pt x="649" y="12185"/>
                    <a:pt x="1084" y="11908"/>
                  </a:cubicBezTo>
                  <a:cubicBezTo>
                    <a:pt x="1519" y="11631"/>
                    <a:pt x="2108" y="11631"/>
                    <a:pt x="2647" y="11631"/>
                  </a:cubicBezTo>
                  <a:cubicBezTo>
                    <a:pt x="3185" y="11631"/>
                    <a:pt x="3671" y="11631"/>
                    <a:pt x="4202" y="11631"/>
                  </a:cubicBezTo>
                  <a:cubicBezTo>
                    <a:pt x="4733" y="11631"/>
                    <a:pt x="5308" y="11631"/>
                    <a:pt x="5912" y="11631"/>
                  </a:cubicBezTo>
                  <a:cubicBezTo>
                    <a:pt x="6517" y="11631"/>
                    <a:pt x="7151" y="11631"/>
                    <a:pt x="7696" y="11631"/>
                  </a:cubicBezTo>
                  <a:cubicBezTo>
                    <a:pt x="8242" y="11631"/>
                    <a:pt x="8699" y="11631"/>
                    <a:pt x="9156" y="11908"/>
                  </a:cubicBezTo>
                  <a:cubicBezTo>
                    <a:pt x="9613" y="12185"/>
                    <a:pt x="10070" y="12738"/>
                    <a:pt x="10520" y="13015"/>
                  </a:cubicBezTo>
                  <a:cubicBezTo>
                    <a:pt x="10970" y="13292"/>
                    <a:pt x="11412" y="13292"/>
                    <a:pt x="11854" y="13569"/>
                  </a:cubicBezTo>
                  <a:cubicBezTo>
                    <a:pt x="12297" y="13846"/>
                    <a:pt x="12739" y="14400"/>
                    <a:pt x="13189" y="14677"/>
                  </a:cubicBezTo>
                  <a:cubicBezTo>
                    <a:pt x="13638" y="14954"/>
                    <a:pt x="14095" y="14954"/>
                    <a:pt x="14619" y="15231"/>
                  </a:cubicBezTo>
                  <a:cubicBezTo>
                    <a:pt x="15142" y="15508"/>
                    <a:pt x="15732" y="16062"/>
                    <a:pt x="16292" y="16615"/>
                  </a:cubicBezTo>
                  <a:cubicBezTo>
                    <a:pt x="16852" y="17169"/>
                    <a:pt x="17383" y="17723"/>
                    <a:pt x="17914" y="18554"/>
                  </a:cubicBezTo>
                  <a:cubicBezTo>
                    <a:pt x="18445" y="19385"/>
                    <a:pt x="18976" y="20492"/>
                    <a:pt x="19462" y="21046"/>
                  </a:cubicBezTo>
                  <a:cubicBezTo>
                    <a:pt x="19949" y="21600"/>
                    <a:pt x="20391" y="21600"/>
                    <a:pt x="20715" y="20492"/>
                  </a:cubicBezTo>
                  <a:cubicBezTo>
                    <a:pt x="21040" y="19385"/>
                    <a:pt x="21246" y="17169"/>
                    <a:pt x="21379" y="14954"/>
                  </a:cubicBezTo>
                  <a:cubicBezTo>
                    <a:pt x="21512" y="12738"/>
                    <a:pt x="21571" y="10523"/>
                    <a:pt x="21585" y="8031"/>
                  </a:cubicBezTo>
                  <a:cubicBezTo>
                    <a:pt x="21600" y="5538"/>
                    <a:pt x="21571" y="2769"/>
                    <a:pt x="21541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6" name="Line"/>
            <p:cNvSpPr/>
            <p:nvPr/>
          </p:nvSpPr>
          <p:spPr>
            <a:xfrm>
              <a:off x="3792699" y="7564029"/>
              <a:ext cx="243434" cy="290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1513" fill="norm" stroke="1" extrusionOk="0">
                  <a:moveTo>
                    <a:pt x="5890" y="1791"/>
                  </a:moveTo>
                  <a:cubicBezTo>
                    <a:pt x="4608" y="1165"/>
                    <a:pt x="3327" y="539"/>
                    <a:pt x="2229" y="226"/>
                  </a:cubicBezTo>
                  <a:cubicBezTo>
                    <a:pt x="1130" y="-87"/>
                    <a:pt x="215" y="-87"/>
                    <a:pt x="32" y="304"/>
                  </a:cubicBezTo>
                  <a:cubicBezTo>
                    <a:pt x="-151" y="696"/>
                    <a:pt x="398" y="1478"/>
                    <a:pt x="3235" y="2809"/>
                  </a:cubicBezTo>
                  <a:cubicBezTo>
                    <a:pt x="6073" y="4139"/>
                    <a:pt x="11198" y="6017"/>
                    <a:pt x="14768" y="7426"/>
                  </a:cubicBezTo>
                  <a:cubicBezTo>
                    <a:pt x="18337" y="8835"/>
                    <a:pt x="20351" y="9774"/>
                    <a:pt x="20900" y="10948"/>
                  </a:cubicBezTo>
                  <a:cubicBezTo>
                    <a:pt x="21449" y="12122"/>
                    <a:pt x="20534" y="13530"/>
                    <a:pt x="17880" y="15330"/>
                  </a:cubicBezTo>
                  <a:cubicBezTo>
                    <a:pt x="15225" y="17130"/>
                    <a:pt x="10832" y="19322"/>
                    <a:pt x="6439" y="2151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7" name="Line"/>
            <p:cNvSpPr/>
            <p:nvPr/>
          </p:nvSpPr>
          <p:spPr>
            <a:xfrm>
              <a:off x="4274764" y="7864620"/>
              <a:ext cx="360736" cy="218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277" fill="norm" stroke="1" extrusionOk="0">
                  <a:moveTo>
                    <a:pt x="1811" y="911"/>
                  </a:moveTo>
                  <a:cubicBezTo>
                    <a:pt x="2314" y="294"/>
                    <a:pt x="2816" y="-323"/>
                    <a:pt x="3883" y="191"/>
                  </a:cubicBezTo>
                  <a:cubicBezTo>
                    <a:pt x="4951" y="706"/>
                    <a:pt x="6583" y="2351"/>
                    <a:pt x="7525" y="4820"/>
                  </a:cubicBezTo>
                  <a:cubicBezTo>
                    <a:pt x="8467" y="7288"/>
                    <a:pt x="8718" y="10580"/>
                    <a:pt x="7714" y="13357"/>
                  </a:cubicBezTo>
                  <a:cubicBezTo>
                    <a:pt x="6709" y="16134"/>
                    <a:pt x="4449" y="18397"/>
                    <a:pt x="2879" y="19631"/>
                  </a:cubicBezTo>
                  <a:cubicBezTo>
                    <a:pt x="1309" y="20866"/>
                    <a:pt x="430" y="21071"/>
                    <a:pt x="116" y="20660"/>
                  </a:cubicBezTo>
                  <a:cubicBezTo>
                    <a:pt x="-198" y="20248"/>
                    <a:pt x="53" y="19220"/>
                    <a:pt x="1749" y="16854"/>
                  </a:cubicBezTo>
                  <a:cubicBezTo>
                    <a:pt x="3444" y="14488"/>
                    <a:pt x="6583" y="10786"/>
                    <a:pt x="8844" y="8420"/>
                  </a:cubicBezTo>
                  <a:cubicBezTo>
                    <a:pt x="11104" y="6054"/>
                    <a:pt x="12486" y="5026"/>
                    <a:pt x="13553" y="4306"/>
                  </a:cubicBezTo>
                  <a:cubicBezTo>
                    <a:pt x="14621" y="3586"/>
                    <a:pt x="15374" y="3174"/>
                    <a:pt x="15437" y="3174"/>
                  </a:cubicBezTo>
                  <a:cubicBezTo>
                    <a:pt x="15500" y="3174"/>
                    <a:pt x="14872" y="3586"/>
                    <a:pt x="13993" y="4614"/>
                  </a:cubicBezTo>
                  <a:cubicBezTo>
                    <a:pt x="13114" y="5643"/>
                    <a:pt x="11983" y="7288"/>
                    <a:pt x="11795" y="9346"/>
                  </a:cubicBezTo>
                  <a:cubicBezTo>
                    <a:pt x="11607" y="11403"/>
                    <a:pt x="12360" y="13871"/>
                    <a:pt x="14118" y="15928"/>
                  </a:cubicBezTo>
                  <a:cubicBezTo>
                    <a:pt x="15876" y="17986"/>
                    <a:pt x="18639" y="19631"/>
                    <a:pt x="21402" y="212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8" name="Line"/>
            <p:cNvSpPr/>
            <p:nvPr/>
          </p:nvSpPr>
          <p:spPr>
            <a:xfrm>
              <a:off x="2169212" y="7550150"/>
              <a:ext cx="40589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9" h="21600" fill="norm" stroke="1" extrusionOk="0">
                  <a:moveTo>
                    <a:pt x="14229" y="0"/>
                  </a:moveTo>
                  <a:cubicBezTo>
                    <a:pt x="13149" y="3456"/>
                    <a:pt x="12069" y="6912"/>
                    <a:pt x="9369" y="10152"/>
                  </a:cubicBezTo>
                  <a:cubicBezTo>
                    <a:pt x="6669" y="13392"/>
                    <a:pt x="2349" y="16416"/>
                    <a:pt x="729" y="18288"/>
                  </a:cubicBezTo>
                  <a:cubicBezTo>
                    <a:pt x="-891" y="20160"/>
                    <a:pt x="189" y="20880"/>
                    <a:pt x="3969" y="21240"/>
                  </a:cubicBezTo>
                  <a:cubicBezTo>
                    <a:pt x="7749" y="21600"/>
                    <a:pt x="14229" y="21600"/>
                    <a:pt x="20709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59" name="Line"/>
            <p:cNvSpPr/>
            <p:nvPr/>
          </p:nvSpPr>
          <p:spPr>
            <a:xfrm>
              <a:off x="2188399" y="7935130"/>
              <a:ext cx="345251" cy="311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38" fill="norm" stroke="1" extrusionOk="0">
                  <a:moveTo>
                    <a:pt x="10024" y="3641"/>
                  </a:moveTo>
                  <a:cubicBezTo>
                    <a:pt x="9629" y="3061"/>
                    <a:pt x="9234" y="2481"/>
                    <a:pt x="8378" y="2336"/>
                  </a:cubicBezTo>
                  <a:cubicBezTo>
                    <a:pt x="7522" y="2191"/>
                    <a:pt x="6205" y="2481"/>
                    <a:pt x="4756" y="3786"/>
                  </a:cubicBezTo>
                  <a:cubicBezTo>
                    <a:pt x="3307" y="5091"/>
                    <a:pt x="1727" y="7410"/>
                    <a:pt x="871" y="10165"/>
                  </a:cubicBezTo>
                  <a:cubicBezTo>
                    <a:pt x="15" y="12919"/>
                    <a:pt x="-117" y="16108"/>
                    <a:pt x="81" y="18065"/>
                  </a:cubicBezTo>
                  <a:cubicBezTo>
                    <a:pt x="278" y="20022"/>
                    <a:pt x="805" y="20747"/>
                    <a:pt x="1924" y="21110"/>
                  </a:cubicBezTo>
                  <a:cubicBezTo>
                    <a:pt x="3044" y="21472"/>
                    <a:pt x="4756" y="21472"/>
                    <a:pt x="6666" y="20602"/>
                  </a:cubicBezTo>
                  <a:cubicBezTo>
                    <a:pt x="8576" y="19732"/>
                    <a:pt x="10683" y="17993"/>
                    <a:pt x="12000" y="15601"/>
                  </a:cubicBezTo>
                  <a:cubicBezTo>
                    <a:pt x="13317" y="13209"/>
                    <a:pt x="13844" y="10165"/>
                    <a:pt x="13844" y="7700"/>
                  </a:cubicBezTo>
                  <a:cubicBezTo>
                    <a:pt x="13844" y="5236"/>
                    <a:pt x="13317" y="3351"/>
                    <a:pt x="12790" y="2119"/>
                  </a:cubicBezTo>
                  <a:cubicBezTo>
                    <a:pt x="12263" y="887"/>
                    <a:pt x="11737" y="307"/>
                    <a:pt x="10815" y="89"/>
                  </a:cubicBezTo>
                  <a:cubicBezTo>
                    <a:pt x="9893" y="-128"/>
                    <a:pt x="8576" y="17"/>
                    <a:pt x="7259" y="887"/>
                  </a:cubicBezTo>
                  <a:cubicBezTo>
                    <a:pt x="5942" y="1757"/>
                    <a:pt x="4624" y="3351"/>
                    <a:pt x="3900" y="4511"/>
                  </a:cubicBezTo>
                  <a:cubicBezTo>
                    <a:pt x="3176" y="5671"/>
                    <a:pt x="3044" y="6395"/>
                    <a:pt x="3505" y="7265"/>
                  </a:cubicBezTo>
                  <a:cubicBezTo>
                    <a:pt x="3966" y="8135"/>
                    <a:pt x="5020" y="9150"/>
                    <a:pt x="8115" y="9367"/>
                  </a:cubicBezTo>
                  <a:cubicBezTo>
                    <a:pt x="11210" y="9585"/>
                    <a:pt x="16346" y="9005"/>
                    <a:pt x="21483" y="842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0" name="Line"/>
            <p:cNvSpPr/>
            <p:nvPr/>
          </p:nvSpPr>
          <p:spPr>
            <a:xfrm>
              <a:off x="2114975" y="22135"/>
              <a:ext cx="304376" cy="7705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597" fill="norm" stroke="1" extrusionOk="0">
                  <a:moveTo>
                    <a:pt x="6720" y="21597"/>
                  </a:moveTo>
                  <a:cubicBezTo>
                    <a:pt x="5820" y="21449"/>
                    <a:pt x="4920" y="21300"/>
                    <a:pt x="4245" y="21134"/>
                  </a:cubicBezTo>
                  <a:cubicBezTo>
                    <a:pt x="3570" y="20968"/>
                    <a:pt x="3120" y="20784"/>
                    <a:pt x="2670" y="20612"/>
                  </a:cubicBezTo>
                  <a:cubicBezTo>
                    <a:pt x="2220" y="20440"/>
                    <a:pt x="1770" y="20280"/>
                    <a:pt x="1395" y="20099"/>
                  </a:cubicBezTo>
                  <a:cubicBezTo>
                    <a:pt x="1020" y="19918"/>
                    <a:pt x="720" y="19716"/>
                    <a:pt x="495" y="19503"/>
                  </a:cubicBezTo>
                  <a:cubicBezTo>
                    <a:pt x="270" y="19289"/>
                    <a:pt x="120" y="19064"/>
                    <a:pt x="45" y="18835"/>
                  </a:cubicBezTo>
                  <a:cubicBezTo>
                    <a:pt x="-30" y="18607"/>
                    <a:pt x="-30" y="18376"/>
                    <a:pt x="195" y="18171"/>
                  </a:cubicBezTo>
                  <a:cubicBezTo>
                    <a:pt x="420" y="17966"/>
                    <a:pt x="870" y="17788"/>
                    <a:pt x="1170" y="17587"/>
                  </a:cubicBezTo>
                  <a:cubicBezTo>
                    <a:pt x="1470" y="17385"/>
                    <a:pt x="1620" y="17160"/>
                    <a:pt x="1770" y="16946"/>
                  </a:cubicBezTo>
                  <a:cubicBezTo>
                    <a:pt x="1920" y="16732"/>
                    <a:pt x="2070" y="16531"/>
                    <a:pt x="2145" y="16329"/>
                  </a:cubicBezTo>
                  <a:cubicBezTo>
                    <a:pt x="2220" y="16127"/>
                    <a:pt x="2220" y="15926"/>
                    <a:pt x="2445" y="15745"/>
                  </a:cubicBezTo>
                  <a:cubicBezTo>
                    <a:pt x="2670" y="15564"/>
                    <a:pt x="3120" y="15404"/>
                    <a:pt x="3420" y="15217"/>
                  </a:cubicBezTo>
                  <a:cubicBezTo>
                    <a:pt x="3720" y="15030"/>
                    <a:pt x="3870" y="14816"/>
                    <a:pt x="4020" y="14626"/>
                  </a:cubicBezTo>
                  <a:cubicBezTo>
                    <a:pt x="4170" y="14437"/>
                    <a:pt x="4320" y="14270"/>
                    <a:pt x="4470" y="14095"/>
                  </a:cubicBezTo>
                  <a:cubicBezTo>
                    <a:pt x="4620" y="13920"/>
                    <a:pt x="4770" y="13737"/>
                    <a:pt x="5070" y="13582"/>
                  </a:cubicBezTo>
                  <a:cubicBezTo>
                    <a:pt x="5370" y="13428"/>
                    <a:pt x="5820" y="13303"/>
                    <a:pt x="6345" y="13161"/>
                  </a:cubicBezTo>
                  <a:cubicBezTo>
                    <a:pt x="6870" y="13019"/>
                    <a:pt x="7470" y="12859"/>
                    <a:pt x="8145" y="12692"/>
                  </a:cubicBezTo>
                  <a:cubicBezTo>
                    <a:pt x="8820" y="12526"/>
                    <a:pt x="9570" y="12354"/>
                    <a:pt x="10095" y="12179"/>
                  </a:cubicBezTo>
                  <a:cubicBezTo>
                    <a:pt x="10620" y="12004"/>
                    <a:pt x="10920" y="11826"/>
                    <a:pt x="11220" y="11660"/>
                  </a:cubicBezTo>
                  <a:cubicBezTo>
                    <a:pt x="11520" y="11494"/>
                    <a:pt x="11820" y="11340"/>
                    <a:pt x="12345" y="11159"/>
                  </a:cubicBezTo>
                  <a:cubicBezTo>
                    <a:pt x="12870" y="10978"/>
                    <a:pt x="13620" y="10770"/>
                    <a:pt x="14295" y="10575"/>
                  </a:cubicBezTo>
                  <a:cubicBezTo>
                    <a:pt x="14970" y="10379"/>
                    <a:pt x="15570" y="10195"/>
                    <a:pt x="16020" y="10023"/>
                  </a:cubicBezTo>
                  <a:cubicBezTo>
                    <a:pt x="16470" y="9851"/>
                    <a:pt x="16770" y="9691"/>
                    <a:pt x="17145" y="9524"/>
                  </a:cubicBezTo>
                  <a:cubicBezTo>
                    <a:pt x="17520" y="9358"/>
                    <a:pt x="17970" y="9186"/>
                    <a:pt x="18345" y="9002"/>
                  </a:cubicBezTo>
                  <a:cubicBezTo>
                    <a:pt x="18720" y="8819"/>
                    <a:pt x="19020" y="8623"/>
                    <a:pt x="19170" y="8397"/>
                  </a:cubicBezTo>
                  <a:cubicBezTo>
                    <a:pt x="19320" y="8172"/>
                    <a:pt x="19320" y="7917"/>
                    <a:pt x="19320" y="7677"/>
                  </a:cubicBezTo>
                  <a:cubicBezTo>
                    <a:pt x="19320" y="7436"/>
                    <a:pt x="19320" y="7211"/>
                    <a:pt x="19320" y="6971"/>
                  </a:cubicBezTo>
                  <a:cubicBezTo>
                    <a:pt x="19320" y="6730"/>
                    <a:pt x="19320" y="6475"/>
                    <a:pt x="19320" y="6217"/>
                  </a:cubicBezTo>
                  <a:cubicBezTo>
                    <a:pt x="19320" y="5959"/>
                    <a:pt x="19320" y="5698"/>
                    <a:pt x="19320" y="5440"/>
                  </a:cubicBezTo>
                  <a:cubicBezTo>
                    <a:pt x="19320" y="5182"/>
                    <a:pt x="19320" y="4927"/>
                    <a:pt x="19245" y="4687"/>
                  </a:cubicBezTo>
                  <a:cubicBezTo>
                    <a:pt x="19170" y="4446"/>
                    <a:pt x="19020" y="4221"/>
                    <a:pt x="18945" y="3981"/>
                  </a:cubicBezTo>
                  <a:cubicBezTo>
                    <a:pt x="18870" y="3740"/>
                    <a:pt x="18870" y="3485"/>
                    <a:pt x="18870" y="3260"/>
                  </a:cubicBezTo>
                  <a:cubicBezTo>
                    <a:pt x="18870" y="3034"/>
                    <a:pt x="18870" y="2839"/>
                    <a:pt x="18795" y="2631"/>
                  </a:cubicBezTo>
                  <a:cubicBezTo>
                    <a:pt x="18720" y="2423"/>
                    <a:pt x="18570" y="2204"/>
                    <a:pt x="18420" y="1970"/>
                  </a:cubicBezTo>
                  <a:cubicBezTo>
                    <a:pt x="18270" y="1735"/>
                    <a:pt x="18120" y="1486"/>
                    <a:pt x="18120" y="1255"/>
                  </a:cubicBezTo>
                  <a:cubicBezTo>
                    <a:pt x="18120" y="1023"/>
                    <a:pt x="18270" y="810"/>
                    <a:pt x="18495" y="629"/>
                  </a:cubicBezTo>
                  <a:cubicBezTo>
                    <a:pt x="18720" y="448"/>
                    <a:pt x="19020" y="300"/>
                    <a:pt x="19170" y="211"/>
                  </a:cubicBezTo>
                  <a:cubicBezTo>
                    <a:pt x="19320" y="122"/>
                    <a:pt x="19320" y="92"/>
                    <a:pt x="19470" y="62"/>
                  </a:cubicBezTo>
                  <a:cubicBezTo>
                    <a:pt x="19620" y="33"/>
                    <a:pt x="19920" y="3"/>
                    <a:pt x="20295" y="0"/>
                  </a:cubicBezTo>
                  <a:cubicBezTo>
                    <a:pt x="20670" y="-3"/>
                    <a:pt x="21120" y="21"/>
                    <a:pt x="21570" y="4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1" name="Line"/>
            <p:cNvSpPr/>
            <p:nvPr/>
          </p:nvSpPr>
          <p:spPr>
            <a:xfrm>
              <a:off x="857250" y="123605"/>
              <a:ext cx="260350" cy="284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7" fill="norm" stroke="1" extrusionOk="0">
                  <a:moveTo>
                    <a:pt x="0" y="737"/>
                  </a:moveTo>
                  <a:cubicBezTo>
                    <a:pt x="878" y="417"/>
                    <a:pt x="1756" y="97"/>
                    <a:pt x="2634" y="17"/>
                  </a:cubicBezTo>
                  <a:cubicBezTo>
                    <a:pt x="3512" y="-63"/>
                    <a:pt x="4390" y="97"/>
                    <a:pt x="6146" y="1617"/>
                  </a:cubicBezTo>
                  <a:cubicBezTo>
                    <a:pt x="7902" y="3137"/>
                    <a:pt x="10537" y="6017"/>
                    <a:pt x="12907" y="9297"/>
                  </a:cubicBezTo>
                  <a:cubicBezTo>
                    <a:pt x="15278" y="12577"/>
                    <a:pt x="17385" y="16257"/>
                    <a:pt x="18790" y="18497"/>
                  </a:cubicBezTo>
                  <a:cubicBezTo>
                    <a:pt x="20195" y="20737"/>
                    <a:pt x="20898" y="21537"/>
                    <a:pt x="21249" y="21537"/>
                  </a:cubicBezTo>
                  <a:cubicBezTo>
                    <a:pt x="21600" y="21537"/>
                    <a:pt x="21600" y="20737"/>
                    <a:pt x="21600" y="1993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2" name="Line"/>
            <p:cNvSpPr/>
            <p:nvPr/>
          </p:nvSpPr>
          <p:spPr>
            <a:xfrm>
              <a:off x="939800" y="101599"/>
              <a:ext cx="152400" cy="38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500" y="1174"/>
                    <a:pt x="17400" y="2348"/>
                    <a:pt x="15000" y="4696"/>
                  </a:cubicBezTo>
                  <a:cubicBezTo>
                    <a:pt x="12600" y="7043"/>
                    <a:pt x="9900" y="10565"/>
                    <a:pt x="7500" y="13383"/>
                  </a:cubicBezTo>
                  <a:cubicBezTo>
                    <a:pt x="5100" y="16200"/>
                    <a:pt x="3000" y="18313"/>
                    <a:pt x="1800" y="19663"/>
                  </a:cubicBezTo>
                  <a:cubicBezTo>
                    <a:pt x="600" y="21013"/>
                    <a:pt x="300" y="21600"/>
                    <a:pt x="150" y="21600"/>
                  </a:cubicBezTo>
                  <a:cubicBezTo>
                    <a:pt x="0" y="21600"/>
                    <a:pt x="0" y="21013"/>
                    <a:pt x="0" y="2042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3" name="Line"/>
            <p:cNvSpPr/>
            <p:nvPr/>
          </p:nvSpPr>
          <p:spPr>
            <a:xfrm>
              <a:off x="812800" y="0"/>
              <a:ext cx="273050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512" y="16800"/>
                    <a:pt x="5023" y="12000"/>
                    <a:pt x="8623" y="8400"/>
                  </a:cubicBezTo>
                  <a:cubicBezTo>
                    <a:pt x="12223" y="4800"/>
                    <a:pt x="16912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4" name="Line"/>
            <p:cNvSpPr/>
            <p:nvPr/>
          </p:nvSpPr>
          <p:spPr>
            <a:xfrm>
              <a:off x="1301750" y="190500"/>
              <a:ext cx="2286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00" y="17280"/>
                    <a:pt x="8800" y="12960"/>
                    <a:pt x="12400" y="9360"/>
                  </a:cubicBezTo>
                  <a:cubicBezTo>
                    <a:pt x="16000" y="5760"/>
                    <a:pt x="18800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5" name="Line"/>
            <p:cNvSpPr/>
            <p:nvPr/>
          </p:nvSpPr>
          <p:spPr>
            <a:xfrm>
              <a:off x="1397000" y="95250"/>
              <a:ext cx="25400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5515"/>
                    <a:pt x="14400" y="11030"/>
                    <a:pt x="18000" y="14630"/>
                  </a:cubicBezTo>
                  <a:cubicBezTo>
                    <a:pt x="21600" y="18230"/>
                    <a:pt x="21600" y="1991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6" name="Line"/>
            <p:cNvSpPr/>
            <p:nvPr/>
          </p:nvSpPr>
          <p:spPr>
            <a:xfrm>
              <a:off x="1333500" y="400050"/>
              <a:ext cx="20955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109" y="16000"/>
                    <a:pt x="12218" y="10400"/>
                    <a:pt x="15818" y="6800"/>
                  </a:cubicBezTo>
                  <a:cubicBezTo>
                    <a:pt x="19418" y="3200"/>
                    <a:pt x="20509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7" name="Line"/>
            <p:cNvSpPr/>
            <p:nvPr/>
          </p:nvSpPr>
          <p:spPr>
            <a:xfrm>
              <a:off x="1693556" y="91815"/>
              <a:ext cx="287644" cy="307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78" fill="norm" stroke="1" extrusionOk="0">
                  <a:moveTo>
                    <a:pt x="141" y="2903"/>
                  </a:moveTo>
                  <a:cubicBezTo>
                    <a:pt x="-16" y="2163"/>
                    <a:pt x="-174" y="1423"/>
                    <a:pt x="457" y="906"/>
                  </a:cubicBezTo>
                  <a:cubicBezTo>
                    <a:pt x="1087" y="388"/>
                    <a:pt x="2506" y="92"/>
                    <a:pt x="4083" y="18"/>
                  </a:cubicBezTo>
                  <a:cubicBezTo>
                    <a:pt x="5660" y="-56"/>
                    <a:pt x="7394" y="92"/>
                    <a:pt x="8576" y="536"/>
                  </a:cubicBezTo>
                  <a:cubicBezTo>
                    <a:pt x="9759" y="980"/>
                    <a:pt x="10390" y="1719"/>
                    <a:pt x="10547" y="2903"/>
                  </a:cubicBezTo>
                  <a:cubicBezTo>
                    <a:pt x="10705" y="4086"/>
                    <a:pt x="10390" y="5714"/>
                    <a:pt x="9128" y="8303"/>
                  </a:cubicBezTo>
                  <a:cubicBezTo>
                    <a:pt x="7867" y="10892"/>
                    <a:pt x="5660" y="14443"/>
                    <a:pt x="4398" y="16662"/>
                  </a:cubicBezTo>
                  <a:cubicBezTo>
                    <a:pt x="3137" y="18881"/>
                    <a:pt x="2822" y="19769"/>
                    <a:pt x="2979" y="20434"/>
                  </a:cubicBezTo>
                  <a:cubicBezTo>
                    <a:pt x="3137" y="21100"/>
                    <a:pt x="3768" y="21544"/>
                    <a:pt x="6054" y="21470"/>
                  </a:cubicBezTo>
                  <a:cubicBezTo>
                    <a:pt x="8340" y="21396"/>
                    <a:pt x="12281" y="20804"/>
                    <a:pt x="15119" y="20065"/>
                  </a:cubicBezTo>
                  <a:cubicBezTo>
                    <a:pt x="17957" y="19325"/>
                    <a:pt x="19692" y="18437"/>
                    <a:pt x="21426" y="1754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8" name="Line"/>
            <p:cNvSpPr/>
            <p:nvPr/>
          </p:nvSpPr>
          <p:spPr>
            <a:xfrm>
              <a:off x="965200" y="571500"/>
              <a:ext cx="89535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685" y="18720"/>
                    <a:pt x="3370" y="15840"/>
                    <a:pt x="5132" y="13320"/>
                  </a:cubicBezTo>
                  <a:cubicBezTo>
                    <a:pt x="6894" y="10800"/>
                    <a:pt x="8732" y="8640"/>
                    <a:pt x="10723" y="7200"/>
                  </a:cubicBezTo>
                  <a:cubicBezTo>
                    <a:pt x="12715" y="5760"/>
                    <a:pt x="14860" y="5040"/>
                    <a:pt x="16698" y="3960"/>
                  </a:cubicBezTo>
                  <a:cubicBezTo>
                    <a:pt x="18536" y="2880"/>
                    <a:pt x="20068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69" name="Line"/>
            <p:cNvSpPr/>
            <p:nvPr/>
          </p:nvSpPr>
          <p:spPr>
            <a:xfrm>
              <a:off x="1060450" y="641350"/>
              <a:ext cx="71755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294" y="19440"/>
                    <a:pt x="4588" y="17280"/>
                    <a:pt x="7104" y="14040"/>
                  </a:cubicBezTo>
                  <a:cubicBezTo>
                    <a:pt x="9621" y="10800"/>
                    <a:pt x="12361" y="6480"/>
                    <a:pt x="14814" y="3960"/>
                  </a:cubicBezTo>
                  <a:cubicBezTo>
                    <a:pt x="17267" y="1440"/>
                    <a:pt x="19434" y="7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0" name="Line"/>
            <p:cNvSpPr/>
            <p:nvPr/>
          </p:nvSpPr>
          <p:spPr>
            <a:xfrm>
              <a:off x="3071137" y="198923"/>
              <a:ext cx="224514" cy="251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424" fill="norm" stroke="1" extrusionOk="0">
                  <a:moveTo>
                    <a:pt x="216" y="2524"/>
                  </a:moveTo>
                  <a:cubicBezTo>
                    <a:pt x="14" y="1624"/>
                    <a:pt x="-188" y="724"/>
                    <a:pt x="317" y="274"/>
                  </a:cubicBezTo>
                  <a:cubicBezTo>
                    <a:pt x="821" y="-176"/>
                    <a:pt x="2033" y="-176"/>
                    <a:pt x="4253" y="1084"/>
                  </a:cubicBezTo>
                  <a:cubicBezTo>
                    <a:pt x="6474" y="2344"/>
                    <a:pt x="9704" y="4864"/>
                    <a:pt x="12732" y="8014"/>
                  </a:cubicBezTo>
                  <a:cubicBezTo>
                    <a:pt x="15760" y="11164"/>
                    <a:pt x="18586" y="14944"/>
                    <a:pt x="19999" y="17284"/>
                  </a:cubicBezTo>
                  <a:cubicBezTo>
                    <a:pt x="21412" y="19624"/>
                    <a:pt x="21412" y="20524"/>
                    <a:pt x="21412" y="21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1" name="Line"/>
            <p:cNvSpPr/>
            <p:nvPr/>
          </p:nvSpPr>
          <p:spPr>
            <a:xfrm>
              <a:off x="3162300" y="194404"/>
              <a:ext cx="165100" cy="343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5" fill="norm" stroke="1" extrusionOk="0">
                  <a:moveTo>
                    <a:pt x="21600" y="936"/>
                  </a:moveTo>
                  <a:cubicBezTo>
                    <a:pt x="20769" y="413"/>
                    <a:pt x="19938" y="-111"/>
                    <a:pt x="19108" y="20"/>
                  </a:cubicBezTo>
                  <a:cubicBezTo>
                    <a:pt x="18277" y="151"/>
                    <a:pt x="17446" y="936"/>
                    <a:pt x="15785" y="3293"/>
                  </a:cubicBezTo>
                  <a:cubicBezTo>
                    <a:pt x="14123" y="5649"/>
                    <a:pt x="11631" y="9576"/>
                    <a:pt x="9692" y="12260"/>
                  </a:cubicBezTo>
                  <a:cubicBezTo>
                    <a:pt x="7754" y="14944"/>
                    <a:pt x="6369" y="16384"/>
                    <a:pt x="4985" y="17824"/>
                  </a:cubicBezTo>
                  <a:cubicBezTo>
                    <a:pt x="3600" y="19264"/>
                    <a:pt x="2215" y="20704"/>
                    <a:pt x="1385" y="21096"/>
                  </a:cubicBezTo>
                  <a:cubicBezTo>
                    <a:pt x="554" y="21489"/>
                    <a:pt x="277" y="20834"/>
                    <a:pt x="0" y="201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2" name="Line"/>
            <p:cNvSpPr/>
            <p:nvPr/>
          </p:nvSpPr>
          <p:spPr>
            <a:xfrm>
              <a:off x="2997200" y="105505"/>
              <a:ext cx="285750" cy="2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4960" y="12582"/>
                    <a:pt x="9920" y="4867"/>
                    <a:pt x="13520" y="1782"/>
                  </a:cubicBezTo>
                  <a:cubicBezTo>
                    <a:pt x="17120" y="-1304"/>
                    <a:pt x="19360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3" name="Line"/>
            <p:cNvSpPr/>
            <p:nvPr/>
          </p:nvSpPr>
          <p:spPr>
            <a:xfrm>
              <a:off x="3492500" y="323850"/>
              <a:ext cx="1587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4" name="Line"/>
            <p:cNvSpPr/>
            <p:nvPr/>
          </p:nvSpPr>
          <p:spPr>
            <a:xfrm>
              <a:off x="3591422" y="209550"/>
              <a:ext cx="21729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3800"/>
                    <a:pt x="4448" y="7600"/>
                    <a:pt x="1502" y="11200"/>
                  </a:cubicBezTo>
                  <a:cubicBezTo>
                    <a:pt x="-1443" y="14800"/>
                    <a:pt x="521" y="18200"/>
                    <a:pt x="248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5" name="Line"/>
            <p:cNvSpPr/>
            <p:nvPr/>
          </p:nvSpPr>
          <p:spPr>
            <a:xfrm>
              <a:off x="3473450" y="469900"/>
              <a:ext cx="2159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659" y="15840"/>
                    <a:pt x="9318" y="10080"/>
                    <a:pt x="12918" y="6480"/>
                  </a:cubicBezTo>
                  <a:cubicBezTo>
                    <a:pt x="16518" y="2880"/>
                    <a:pt x="19059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6" name="Line"/>
            <p:cNvSpPr/>
            <p:nvPr/>
          </p:nvSpPr>
          <p:spPr>
            <a:xfrm>
              <a:off x="3822700" y="253480"/>
              <a:ext cx="171450" cy="219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6839"/>
                  </a:moveTo>
                  <a:cubicBezTo>
                    <a:pt x="800" y="4782"/>
                    <a:pt x="1600" y="2725"/>
                    <a:pt x="2667" y="1491"/>
                  </a:cubicBezTo>
                  <a:cubicBezTo>
                    <a:pt x="3733" y="256"/>
                    <a:pt x="5067" y="-155"/>
                    <a:pt x="7333" y="51"/>
                  </a:cubicBezTo>
                  <a:cubicBezTo>
                    <a:pt x="9600" y="256"/>
                    <a:pt x="12800" y="1079"/>
                    <a:pt x="13200" y="3959"/>
                  </a:cubicBezTo>
                  <a:cubicBezTo>
                    <a:pt x="13600" y="6839"/>
                    <a:pt x="11200" y="11776"/>
                    <a:pt x="9467" y="14554"/>
                  </a:cubicBezTo>
                  <a:cubicBezTo>
                    <a:pt x="7733" y="17331"/>
                    <a:pt x="6667" y="17948"/>
                    <a:pt x="5733" y="18668"/>
                  </a:cubicBezTo>
                  <a:cubicBezTo>
                    <a:pt x="4800" y="19388"/>
                    <a:pt x="4000" y="20211"/>
                    <a:pt x="4400" y="20725"/>
                  </a:cubicBezTo>
                  <a:cubicBezTo>
                    <a:pt x="4800" y="21239"/>
                    <a:pt x="6400" y="21445"/>
                    <a:pt x="9467" y="21239"/>
                  </a:cubicBezTo>
                  <a:cubicBezTo>
                    <a:pt x="12533" y="21034"/>
                    <a:pt x="17067" y="20416"/>
                    <a:pt x="21600" y="197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7" name="Line"/>
            <p:cNvSpPr/>
            <p:nvPr/>
          </p:nvSpPr>
          <p:spPr>
            <a:xfrm>
              <a:off x="4066016" y="287571"/>
              <a:ext cx="141567" cy="158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8" h="20504" fill="norm" stroke="1" extrusionOk="0">
                  <a:moveTo>
                    <a:pt x="12666" y="5506"/>
                  </a:moveTo>
                  <a:cubicBezTo>
                    <a:pt x="10197" y="5506"/>
                    <a:pt x="7729" y="5506"/>
                    <a:pt x="5569" y="6873"/>
                  </a:cubicBezTo>
                  <a:cubicBezTo>
                    <a:pt x="3409" y="8240"/>
                    <a:pt x="1557" y="10975"/>
                    <a:pt x="632" y="13299"/>
                  </a:cubicBezTo>
                  <a:cubicBezTo>
                    <a:pt x="-294" y="15623"/>
                    <a:pt x="-294" y="17537"/>
                    <a:pt x="1249" y="18904"/>
                  </a:cubicBezTo>
                  <a:cubicBezTo>
                    <a:pt x="2792" y="20271"/>
                    <a:pt x="5877" y="21091"/>
                    <a:pt x="9580" y="19997"/>
                  </a:cubicBezTo>
                  <a:cubicBezTo>
                    <a:pt x="13283" y="18904"/>
                    <a:pt x="17603" y="15896"/>
                    <a:pt x="19455" y="12342"/>
                  </a:cubicBezTo>
                  <a:cubicBezTo>
                    <a:pt x="21306" y="8787"/>
                    <a:pt x="20689" y="4686"/>
                    <a:pt x="19609" y="2362"/>
                  </a:cubicBezTo>
                  <a:cubicBezTo>
                    <a:pt x="18529" y="38"/>
                    <a:pt x="16986" y="-509"/>
                    <a:pt x="15289" y="448"/>
                  </a:cubicBezTo>
                  <a:cubicBezTo>
                    <a:pt x="13592" y="1405"/>
                    <a:pt x="11740" y="3866"/>
                    <a:pt x="9889" y="63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8" name="Line"/>
            <p:cNvSpPr/>
            <p:nvPr/>
          </p:nvSpPr>
          <p:spPr>
            <a:xfrm>
              <a:off x="4251684" y="349250"/>
              <a:ext cx="189511" cy="124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3" h="21101" fill="norm" stroke="1" extrusionOk="0">
                  <a:moveTo>
                    <a:pt x="9267" y="2160"/>
                  </a:moveTo>
                  <a:cubicBezTo>
                    <a:pt x="7659" y="1440"/>
                    <a:pt x="6050" y="720"/>
                    <a:pt x="4327" y="1800"/>
                  </a:cubicBezTo>
                  <a:cubicBezTo>
                    <a:pt x="2603" y="2880"/>
                    <a:pt x="765" y="5760"/>
                    <a:pt x="190" y="9000"/>
                  </a:cubicBezTo>
                  <a:cubicBezTo>
                    <a:pt x="-384" y="12240"/>
                    <a:pt x="305" y="15840"/>
                    <a:pt x="2718" y="18180"/>
                  </a:cubicBezTo>
                  <a:cubicBezTo>
                    <a:pt x="5131" y="20520"/>
                    <a:pt x="9267" y="21600"/>
                    <a:pt x="12484" y="20880"/>
                  </a:cubicBezTo>
                  <a:cubicBezTo>
                    <a:pt x="15701" y="20160"/>
                    <a:pt x="17999" y="17640"/>
                    <a:pt x="19378" y="15480"/>
                  </a:cubicBezTo>
                  <a:cubicBezTo>
                    <a:pt x="20756" y="13320"/>
                    <a:pt x="21216" y="11520"/>
                    <a:pt x="19263" y="9000"/>
                  </a:cubicBezTo>
                  <a:cubicBezTo>
                    <a:pt x="17310" y="6480"/>
                    <a:pt x="12944" y="3240"/>
                    <a:pt x="857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79" name="Line"/>
            <p:cNvSpPr/>
            <p:nvPr/>
          </p:nvSpPr>
          <p:spPr>
            <a:xfrm>
              <a:off x="3067050" y="695912"/>
              <a:ext cx="965200" cy="66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5" fill="norm" stroke="1" extrusionOk="0">
                  <a:moveTo>
                    <a:pt x="0" y="21075"/>
                  </a:moveTo>
                  <a:cubicBezTo>
                    <a:pt x="1611" y="16350"/>
                    <a:pt x="3221" y="11625"/>
                    <a:pt x="5021" y="7912"/>
                  </a:cubicBezTo>
                  <a:cubicBezTo>
                    <a:pt x="6821" y="4200"/>
                    <a:pt x="8811" y="1500"/>
                    <a:pt x="10800" y="487"/>
                  </a:cubicBezTo>
                  <a:cubicBezTo>
                    <a:pt x="12789" y="-525"/>
                    <a:pt x="14779" y="150"/>
                    <a:pt x="16579" y="1500"/>
                  </a:cubicBezTo>
                  <a:cubicBezTo>
                    <a:pt x="18379" y="2850"/>
                    <a:pt x="19989" y="4875"/>
                    <a:pt x="21600" y="69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0" name="Line"/>
            <p:cNvSpPr/>
            <p:nvPr/>
          </p:nvSpPr>
          <p:spPr>
            <a:xfrm>
              <a:off x="3435350" y="730250"/>
              <a:ext cx="55880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36" y="20160"/>
                    <a:pt x="1473" y="18720"/>
                    <a:pt x="3355" y="15840"/>
                  </a:cubicBezTo>
                  <a:cubicBezTo>
                    <a:pt x="5236" y="12960"/>
                    <a:pt x="8264" y="8640"/>
                    <a:pt x="11495" y="5760"/>
                  </a:cubicBezTo>
                  <a:cubicBezTo>
                    <a:pt x="14727" y="2880"/>
                    <a:pt x="18164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1" name="Line"/>
            <p:cNvSpPr/>
            <p:nvPr/>
          </p:nvSpPr>
          <p:spPr>
            <a:xfrm>
              <a:off x="0" y="171450"/>
              <a:ext cx="742950" cy="313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2" fill="norm" stroke="1" extrusionOk="0">
                  <a:moveTo>
                    <a:pt x="0" y="11232"/>
                  </a:moveTo>
                  <a:cubicBezTo>
                    <a:pt x="0" y="12960"/>
                    <a:pt x="0" y="14688"/>
                    <a:pt x="308" y="16416"/>
                  </a:cubicBezTo>
                  <a:cubicBezTo>
                    <a:pt x="615" y="18144"/>
                    <a:pt x="1231" y="19872"/>
                    <a:pt x="1908" y="20736"/>
                  </a:cubicBezTo>
                  <a:cubicBezTo>
                    <a:pt x="2585" y="21600"/>
                    <a:pt x="3323" y="21600"/>
                    <a:pt x="4523" y="20232"/>
                  </a:cubicBezTo>
                  <a:cubicBezTo>
                    <a:pt x="5723" y="18864"/>
                    <a:pt x="7385" y="16128"/>
                    <a:pt x="9538" y="13176"/>
                  </a:cubicBezTo>
                  <a:cubicBezTo>
                    <a:pt x="11692" y="10224"/>
                    <a:pt x="14338" y="7056"/>
                    <a:pt x="16431" y="4824"/>
                  </a:cubicBezTo>
                  <a:cubicBezTo>
                    <a:pt x="18523" y="2592"/>
                    <a:pt x="20062" y="129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1" name="Drawing"/>
          <p:cNvGrpSpPr/>
          <p:nvPr/>
        </p:nvGrpSpPr>
        <p:grpSpPr>
          <a:xfrm>
            <a:off x="123049" y="1293663"/>
            <a:ext cx="12589651" cy="8268932"/>
            <a:chOff x="0" y="0"/>
            <a:chExt cx="12589650" cy="8268931"/>
          </a:xfrm>
        </p:grpSpPr>
        <p:sp>
          <p:nvSpPr>
            <p:cNvPr id="684" name="Line"/>
            <p:cNvSpPr/>
            <p:nvPr/>
          </p:nvSpPr>
          <p:spPr>
            <a:xfrm>
              <a:off x="3239005" y="33966"/>
              <a:ext cx="276496" cy="457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432" fill="norm" stroke="1" extrusionOk="0">
                  <a:moveTo>
                    <a:pt x="1753" y="5328"/>
                  </a:moveTo>
                  <a:cubicBezTo>
                    <a:pt x="1588" y="8696"/>
                    <a:pt x="1423" y="12065"/>
                    <a:pt x="1341" y="14542"/>
                  </a:cubicBezTo>
                  <a:cubicBezTo>
                    <a:pt x="1258" y="17019"/>
                    <a:pt x="1258" y="18605"/>
                    <a:pt x="1258" y="19695"/>
                  </a:cubicBezTo>
                  <a:cubicBezTo>
                    <a:pt x="1258" y="20784"/>
                    <a:pt x="1258" y="21379"/>
                    <a:pt x="1176" y="21428"/>
                  </a:cubicBezTo>
                  <a:cubicBezTo>
                    <a:pt x="1093" y="21478"/>
                    <a:pt x="928" y="20983"/>
                    <a:pt x="681" y="19050"/>
                  </a:cubicBezTo>
                  <a:cubicBezTo>
                    <a:pt x="434" y="17118"/>
                    <a:pt x="104" y="13750"/>
                    <a:pt x="21" y="10678"/>
                  </a:cubicBezTo>
                  <a:cubicBezTo>
                    <a:pt x="-61" y="7606"/>
                    <a:pt x="104" y="4832"/>
                    <a:pt x="434" y="3247"/>
                  </a:cubicBezTo>
                  <a:cubicBezTo>
                    <a:pt x="763" y="1661"/>
                    <a:pt x="1258" y="1265"/>
                    <a:pt x="1835" y="1265"/>
                  </a:cubicBezTo>
                  <a:cubicBezTo>
                    <a:pt x="2412" y="1265"/>
                    <a:pt x="3072" y="1661"/>
                    <a:pt x="4391" y="3296"/>
                  </a:cubicBezTo>
                  <a:cubicBezTo>
                    <a:pt x="5710" y="4931"/>
                    <a:pt x="7689" y="7805"/>
                    <a:pt x="9420" y="10628"/>
                  </a:cubicBezTo>
                  <a:cubicBezTo>
                    <a:pt x="11151" y="13452"/>
                    <a:pt x="12635" y="16227"/>
                    <a:pt x="13624" y="17812"/>
                  </a:cubicBezTo>
                  <a:cubicBezTo>
                    <a:pt x="14614" y="19397"/>
                    <a:pt x="15108" y="19794"/>
                    <a:pt x="15686" y="19744"/>
                  </a:cubicBezTo>
                  <a:cubicBezTo>
                    <a:pt x="16263" y="19695"/>
                    <a:pt x="16922" y="19199"/>
                    <a:pt x="17747" y="17267"/>
                  </a:cubicBezTo>
                  <a:cubicBezTo>
                    <a:pt x="18571" y="15335"/>
                    <a:pt x="19560" y="11966"/>
                    <a:pt x="20055" y="9142"/>
                  </a:cubicBezTo>
                  <a:cubicBezTo>
                    <a:pt x="20550" y="6318"/>
                    <a:pt x="20550" y="4039"/>
                    <a:pt x="20550" y="2504"/>
                  </a:cubicBezTo>
                  <a:cubicBezTo>
                    <a:pt x="20550" y="968"/>
                    <a:pt x="20550" y="175"/>
                    <a:pt x="20632" y="27"/>
                  </a:cubicBezTo>
                  <a:cubicBezTo>
                    <a:pt x="20715" y="-122"/>
                    <a:pt x="20879" y="373"/>
                    <a:pt x="21044" y="720"/>
                  </a:cubicBezTo>
                  <a:cubicBezTo>
                    <a:pt x="21209" y="1067"/>
                    <a:pt x="21374" y="1265"/>
                    <a:pt x="21539" y="14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5" name="Line"/>
            <p:cNvSpPr/>
            <p:nvPr/>
          </p:nvSpPr>
          <p:spPr>
            <a:xfrm>
              <a:off x="3562860" y="243742"/>
              <a:ext cx="88845" cy="217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0699" fill="norm" stroke="1" extrusionOk="0">
                  <a:moveTo>
                    <a:pt x="14379" y="538"/>
                  </a:moveTo>
                  <a:cubicBezTo>
                    <a:pt x="11868" y="135"/>
                    <a:pt x="9356" y="-269"/>
                    <a:pt x="7347" y="236"/>
                  </a:cubicBezTo>
                  <a:cubicBezTo>
                    <a:pt x="5338" y="740"/>
                    <a:pt x="3831" y="2153"/>
                    <a:pt x="2575" y="4778"/>
                  </a:cubicBezTo>
                  <a:cubicBezTo>
                    <a:pt x="1319" y="7402"/>
                    <a:pt x="314" y="11238"/>
                    <a:pt x="63" y="13862"/>
                  </a:cubicBezTo>
                  <a:cubicBezTo>
                    <a:pt x="-188" y="16486"/>
                    <a:pt x="314" y="17899"/>
                    <a:pt x="1570" y="19110"/>
                  </a:cubicBezTo>
                  <a:cubicBezTo>
                    <a:pt x="2826" y="20322"/>
                    <a:pt x="4835" y="21331"/>
                    <a:pt x="8100" y="20221"/>
                  </a:cubicBezTo>
                  <a:cubicBezTo>
                    <a:pt x="11365" y="19110"/>
                    <a:pt x="15886" y="15881"/>
                    <a:pt x="18398" y="12449"/>
                  </a:cubicBezTo>
                  <a:cubicBezTo>
                    <a:pt x="20910" y="9017"/>
                    <a:pt x="21412" y="5383"/>
                    <a:pt x="20910" y="3163"/>
                  </a:cubicBezTo>
                  <a:cubicBezTo>
                    <a:pt x="20407" y="942"/>
                    <a:pt x="18900" y="135"/>
                    <a:pt x="16891" y="538"/>
                  </a:cubicBezTo>
                  <a:cubicBezTo>
                    <a:pt x="14882" y="942"/>
                    <a:pt x="12370" y="2557"/>
                    <a:pt x="9859" y="41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6" name="Line"/>
            <p:cNvSpPr/>
            <p:nvPr/>
          </p:nvSpPr>
          <p:spPr>
            <a:xfrm>
              <a:off x="3693300" y="255736"/>
              <a:ext cx="139701" cy="218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5" fill="norm" stroke="1" extrusionOk="0">
                  <a:moveTo>
                    <a:pt x="0" y="2469"/>
                  </a:moveTo>
                  <a:cubicBezTo>
                    <a:pt x="1636" y="2057"/>
                    <a:pt x="3273" y="1646"/>
                    <a:pt x="4582" y="1851"/>
                  </a:cubicBezTo>
                  <a:cubicBezTo>
                    <a:pt x="5891" y="2057"/>
                    <a:pt x="6873" y="2880"/>
                    <a:pt x="8345" y="5143"/>
                  </a:cubicBezTo>
                  <a:cubicBezTo>
                    <a:pt x="9818" y="7406"/>
                    <a:pt x="11782" y="11109"/>
                    <a:pt x="12764" y="13886"/>
                  </a:cubicBezTo>
                  <a:cubicBezTo>
                    <a:pt x="13745" y="16663"/>
                    <a:pt x="13745" y="18514"/>
                    <a:pt x="13091" y="19749"/>
                  </a:cubicBezTo>
                  <a:cubicBezTo>
                    <a:pt x="12436" y="20983"/>
                    <a:pt x="11127" y="21600"/>
                    <a:pt x="9655" y="20983"/>
                  </a:cubicBezTo>
                  <a:cubicBezTo>
                    <a:pt x="8182" y="20366"/>
                    <a:pt x="6545" y="18514"/>
                    <a:pt x="5727" y="15737"/>
                  </a:cubicBezTo>
                  <a:cubicBezTo>
                    <a:pt x="4909" y="12960"/>
                    <a:pt x="4909" y="9257"/>
                    <a:pt x="7691" y="6480"/>
                  </a:cubicBezTo>
                  <a:cubicBezTo>
                    <a:pt x="10473" y="3703"/>
                    <a:pt x="16036" y="185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7" name="Line"/>
            <p:cNvSpPr/>
            <p:nvPr/>
          </p:nvSpPr>
          <p:spPr>
            <a:xfrm>
              <a:off x="3896500" y="269384"/>
              <a:ext cx="228601" cy="171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1" fill="norm" stroke="1" extrusionOk="0">
                  <a:moveTo>
                    <a:pt x="0" y="2225"/>
                  </a:moveTo>
                  <a:cubicBezTo>
                    <a:pt x="600" y="6649"/>
                    <a:pt x="1200" y="11073"/>
                    <a:pt x="1500" y="13936"/>
                  </a:cubicBezTo>
                  <a:cubicBezTo>
                    <a:pt x="1800" y="16799"/>
                    <a:pt x="1800" y="18100"/>
                    <a:pt x="1500" y="19271"/>
                  </a:cubicBezTo>
                  <a:cubicBezTo>
                    <a:pt x="1200" y="20442"/>
                    <a:pt x="600" y="21483"/>
                    <a:pt x="300" y="20963"/>
                  </a:cubicBezTo>
                  <a:cubicBezTo>
                    <a:pt x="0" y="20442"/>
                    <a:pt x="0" y="18360"/>
                    <a:pt x="600" y="14847"/>
                  </a:cubicBezTo>
                  <a:cubicBezTo>
                    <a:pt x="1200" y="11334"/>
                    <a:pt x="2400" y="6389"/>
                    <a:pt x="3500" y="3526"/>
                  </a:cubicBezTo>
                  <a:cubicBezTo>
                    <a:pt x="4600" y="664"/>
                    <a:pt x="5600" y="-117"/>
                    <a:pt x="6400" y="13"/>
                  </a:cubicBezTo>
                  <a:cubicBezTo>
                    <a:pt x="7200" y="143"/>
                    <a:pt x="7800" y="1184"/>
                    <a:pt x="8100" y="3006"/>
                  </a:cubicBezTo>
                  <a:cubicBezTo>
                    <a:pt x="8400" y="4828"/>
                    <a:pt x="8400" y="7430"/>
                    <a:pt x="8400" y="9382"/>
                  </a:cubicBezTo>
                  <a:cubicBezTo>
                    <a:pt x="8400" y="11334"/>
                    <a:pt x="8400" y="12635"/>
                    <a:pt x="8700" y="12765"/>
                  </a:cubicBezTo>
                  <a:cubicBezTo>
                    <a:pt x="9000" y="12895"/>
                    <a:pt x="9600" y="11854"/>
                    <a:pt x="10500" y="9902"/>
                  </a:cubicBezTo>
                  <a:cubicBezTo>
                    <a:pt x="11400" y="7950"/>
                    <a:pt x="12600" y="5088"/>
                    <a:pt x="13700" y="3396"/>
                  </a:cubicBezTo>
                  <a:cubicBezTo>
                    <a:pt x="14800" y="1705"/>
                    <a:pt x="15800" y="1184"/>
                    <a:pt x="16500" y="1705"/>
                  </a:cubicBezTo>
                  <a:cubicBezTo>
                    <a:pt x="17200" y="2225"/>
                    <a:pt x="17600" y="3787"/>
                    <a:pt x="17800" y="6649"/>
                  </a:cubicBezTo>
                  <a:cubicBezTo>
                    <a:pt x="18000" y="9512"/>
                    <a:pt x="18000" y="13676"/>
                    <a:pt x="18100" y="16408"/>
                  </a:cubicBezTo>
                  <a:cubicBezTo>
                    <a:pt x="18200" y="19141"/>
                    <a:pt x="18400" y="20442"/>
                    <a:pt x="19000" y="20832"/>
                  </a:cubicBezTo>
                  <a:cubicBezTo>
                    <a:pt x="19600" y="21223"/>
                    <a:pt x="20600" y="20702"/>
                    <a:pt x="21600" y="201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8" name="Line"/>
            <p:cNvSpPr/>
            <p:nvPr/>
          </p:nvSpPr>
          <p:spPr>
            <a:xfrm>
              <a:off x="4134920" y="0"/>
              <a:ext cx="263231" cy="432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430" fill="norm" stroke="1" extrusionOk="0">
                  <a:moveTo>
                    <a:pt x="3864" y="18645"/>
                  </a:moveTo>
                  <a:cubicBezTo>
                    <a:pt x="4728" y="17701"/>
                    <a:pt x="5592" y="16758"/>
                    <a:pt x="6024" y="15971"/>
                  </a:cubicBezTo>
                  <a:cubicBezTo>
                    <a:pt x="6456" y="15185"/>
                    <a:pt x="6456" y="14556"/>
                    <a:pt x="6024" y="14398"/>
                  </a:cubicBezTo>
                  <a:cubicBezTo>
                    <a:pt x="5592" y="14241"/>
                    <a:pt x="4728" y="14556"/>
                    <a:pt x="3692" y="15342"/>
                  </a:cubicBezTo>
                  <a:cubicBezTo>
                    <a:pt x="2655" y="16128"/>
                    <a:pt x="1445" y="17387"/>
                    <a:pt x="754" y="18330"/>
                  </a:cubicBezTo>
                  <a:cubicBezTo>
                    <a:pt x="63" y="19274"/>
                    <a:pt x="-110" y="19903"/>
                    <a:pt x="63" y="20427"/>
                  </a:cubicBezTo>
                  <a:cubicBezTo>
                    <a:pt x="236" y="20952"/>
                    <a:pt x="754" y="21371"/>
                    <a:pt x="1359" y="21424"/>
                  </a:cubicBezTo>
                  <a:cubicBezTo>
                    <a:pt x="1964" y="21476"/>
                    <a:pt x="2655" y="21161"/>
                    <a:pt x="3346" y="20585"/>
                  </a:cubicBezTo>
                  <a:cubicBezTo>
                    <a:pt x="4037" y="20008"/>
                    <a:pt x="4728" y="19169"/>
                    <a:pt x="5333" y="18540"/>
                  </a:cubicBezTo>
                  <a:cubicBezTo>
                    <a:pt x="5938" y="17911"/>
                    <a:pt x="6456" y="17492"/>
                    <a:pt x="6716" y="17544"/>
                  </a:cubicBezTo>
                  <a:cubicBezTo>
                    <a:pt x="6975" y="17596"/>
                    <a:pt x="6975" y="18121"/>
                    <a:pt x="7061" y="18645"/>
                  </a:cubicBezTo>
                  <a:cubicBezTo>
                    <a:pt x="7148" y="19169"/>
                    <a:pt x="7320" y="19693"/>
                    <a:pt x="7925" y="19956"/>
                  </a:cubicBezTo>
                  <a:cubicBezTo>
                    <a:pt x="8530" y="20218"/>
                    <a:pt x="9567" y="20218"/>
                    <a:pt x="10776" y="19589"/>
                  </a:cubicBezTo>
                  <a:cubicBezTo>
                    <a:pt x="11986" y="18959"/>
                    <a:pt x="13368" y="17701"/>
                    <a:pt x="14751" y="15552"/>
                  </a:cubicBezTo>
                  <a:cubicBezTo>
                    <a:pt x="16133" y="13402"/>
                    <a:pt x="17516" y="10361"/>
                    <a:pt x="18466" y="7845"/>
                  </a:cubicBezTo>
                  <a:cubicBezTo>
                    <a:pt x="19416" y="5328"/>
                    <a:pt x="19935" y="3336"/>
                    <a:pt x="20194" y="2078"/>
                  </a:cubicBezTo>
                  <a:cubicBezTo>
                    <a:pt x="20453" y="820"/>
                    <a:pt x="20453" y="295"/>
                    <a:pt x="20021" y="86"/>
                  </a:cubicBezTo>
                  <a:cubicBezTo>
                    <a:pt x="19589" y="-124"/>
                    <a:pt x="18725" y="-19"/>
                    <a:pt x="17602" y="1187"/>
                  </a:cubicBezTo>
                  <a:cubicBezTo>
                    <a:pt x="16479" y="2393"/>
                    <a:pt x="15096" y="4699"/>
                    <a:pt x="14492" y="7321"/>
                  </a:cubicBezTo>
                  <a:cubicBezTo>
                    <a:pt x="13887" y="9942"/>
                    <a:pt x="14060" y="12878"/>
                    <a:pt x="15183" y="14975"/>
                  </a:cubicBezTo>
                  <a:cubicBezTo>
                    <a:pt x="16306" y="17072"/>
                    <a:pt x="18380" y="18330"/>
                    <a:pt x="19589" y="18959"/>
                  </a:cubicBezTo>
                  <a:cubicBezTo>
                    <a:pt x="20799" y="19589"/>
                    <a:pt x="21144" y="19589"/>
                    <a:pt x="21490" y="195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89" name="Line"/>
            <p:cNvSpPr/>
            <p:nvPr/>
          </p:nvSpPr>
          <p:spPr>
            <a:xfrm>
              <a:off x="4512450" y="344636"/>
              <a:ext cx="1651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0" name="Line"/>
            <p:cNvSpPr/>
            <p:nvPr/>
          </p:nvSpPr>
          <p:spPr>
            <a:xfrm>
              <a:off x="4836300" y="77936"/>
              <a:ext cx="153617" cy="348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438" fill="norm" stroke="1" extrusionOk="0">
                  <a:moveTo>
                    <a:pt x="0" y="0"/>
                  </a:moveTo>
                  <a:cubicBezTo>
                    <a:pt x="592" y="3123"/>
                    <a:pt x="1184" y="6246"/>
                    <a:pt x="1627" y="9434"/>
                  </a:cubicBezTo>
                  <a:cubicBezTo>
                    <a:pt x="2071" y="12622"/>
                    <a:pt x="2367" y="15875"/>
                    <a:pt x="2367" y="18022"/>
                  </a:cubicBezTo>
                  <a:cubicBezTo>
                    <a:pt x="2367" y="20169"/>
                    <a:pt x="2071" y="21210"/>
                    <a:pt x="1775" y="21405"/>
                  </a:cubicBezTo>
                  <a:cubicBezTo>
                    <a:pt x="1479" y="21600"/>
                    <a:pt x="1184" y="20949"/>
                    <a:pt x="1627" y="19128"/>
                  </a:cubicBezTo>
                  <a:cubicBezTo>
                    <a:pt x="2071" y="17306"/>
                    <a:pt x="3255" y="14313"/>
                    <a:pt x="4438" y="12622"/>
                  </a:cubicBezTo>
                  <a:cubicBezTo>
                    <a:pt x="5622" y="10930"/>
                    <a:pt x="6805" y="10540"/>
                    <a:pt x="8285" y="10345"/>
                  </a:cubicBezTo>
                  <a:cubicBezTo>
                    <a:pt x="9764" y="10149"/>
                    <a:pt x="11540" y="10149"/>
                    <a:pt x="13611" y="10670"/>
                  </a:cubicBezTo>
                  <a:cubicBezTo>
                    <a:pt x="15682" y="11190"/>
                    <a:pt x="18049" y="12231"/>
                    <a:pt x="19529" y="13402"/>
                  </a:cubicBezTo>
                  <a:cubicBezTo>
                    <a:pt x="21008" y="14573"/>
                    <a:pt x="21600" y="15875"/>
                    <a:pt x="21452" y="17111"/>
                  </a:cubicBezTo>
                  <a:cubicBezTo>
                    <a:pt x="21304" y="18347"/>
                    <a:pt x="20416" y="19518"/>
                    <a:pt x="18197" y="20299"/>
                  </a:cubicBezTo>
                  <a:cubicBezTo>
                    <a:pt x="15978" y="21080"/>
                    <a:pt x="12427" y="21470"/>
                    <a:pt x="9321" y="21275"/>
                  </a:cubicBezTo>
                  <a:cubicBezTo>
                    <a:pt x="6214" y="21080"/>
                    <a:pt x="3551" y="20299"/>
                    <a:pt x="2367" y="19518"/>
                  </a:cubicBezTo>
                  <a:cubicBezTo>
                    <a:pt x="1184" y="18737"/>
                    <a:pt x="1479" y="17957"/>
                    <a:pt x="1775" y="171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1" name="Line"/>
            <p:cNvSpPr/>
            <p:nvPr/>
          </p:nvSpPr>
          <p:spPr>
            <a:xfrm>
              <a:off x="5034621" y="256251"/>
              <a:ext cx="201730" cy="137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0640" fill="norm" stroke="1" extrusionOk="0">
                  <a:moveTo>
                    <a:pt x="14543" y="9452"/>
                  </a:moveTo>
                  <a:cubicBezTo>
                    <a:pt x="12984" y="6275"/>
                    <a:pt x="11425" y="3099"/>
                    <a:pt x="9866" y="1352"/>
                  </a:cubicBezTo>
                  <a:cubicBezTo>
                    <a:pt x="8308" y="-395"/>
                    <a:pt x="6749" y="-713"/>
                    <a:pt x="4967" y="1987"/>
                  </a:cubicBezTo>
                  <a:cubicBezTo>
                    <a:pt x="3186" y="4687"/>
                    <a:pt x="1182" y="10405"/>
                    <a:pt x="402" y="14058"/>
                  </a:cubicBezTo>
                  <a:cubicBezTo>
                    <a:pt x="-377" y="17711"/>
                    <a:pt x="68" y="19299"/>
                    <a:pt x="959" y="20093"/>
                  </a:cubicBezTo>
                  <a:cubicBezTo>
                    <a:pt x="1850" y="20887"/>
                    <a:pt x="3186" y="20887"/>
                    <a:pt x="4633" y="19616"/>
                  </a:cubicBezTo>
                  <a:cubicBezTo>
                    <a:pt x="6081" y="18346"/>
                    <a:pt x="7639" y="15805"/>
                    <a:pt x="9198" y="13422"/>
                  </a:cubicBezTo>
                  <a:cubicBezTo>
                    <a:pt x="10757" y="11040"/>
                    <a:pt x="12316" y="8816"/>
                    <a:pt x="13207" y="8816"/>
                  </a:cubicBezTo>
                  <a:cubicBezTo>
                    <a:pt x="14097" y="8816"/>
                    <a:pt x="14320" y="11040"/>
                    <a:pt x="15545" y="12787"/>
                  </a:cubicBezTo>
                  <a:cubicBezTo>
                    <a:pt x="16769" y="14534"/>
                    <a:pt x="18996" y="15805"/>
                    <a:pt x="21223" y="170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2" name="Line"/>
            <p:cNvSpPr/>
            <p:nvPr/>
          </p:nvSpPr>
          <p:spPr>
            <a:xfrm>
              <a:off x="5237904" y="254517"/>
              <a:ext cx="68853" cy="161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20902" fill="norm" stroke="1" extrusionOk="0">
                  <a:moveTo>
                    <a:pt x="18593" y="1798"/>
                  </a:moveTo>
                  <a:cubicBezTo>
                    <a:pt x="15416" y="978"/>
                    <a:pt x="12240" y="157"/>
                    <a:pt x="9063" y="21"/>
                  </a:cubicBezTo>
                  <a:cubicBezTo>
                    <a:pt x="5887" y="-116"/>
                    <a:pt x="2710" y="431"/>
                    <a:pt x="1122" y="1388"/>
                  </a:cubicBezTo>
                  <a:cubicBezTo>
                    <a:pt x="-466" y="2345"/>
                    <a:pt x="-466" y="3712"/>
                    <a:pt x="1758" y="5489"/>
                  </a:cubicBezTo>
                  <a:cubicBezTo>
                    <a:pt x="3981" y="7266"/>
                    <a:pt x="8428" y="9454"/>
                    <a:pt x="11605" y="11094"/>
                  </a:cubicBezTo>
                  <a:cubicBezTo>
                    <a:pt x="14781" y="12735"/>
                    <a:pt x="16687" y="13828"/>
                    <a:pt x="18275" y="15195"/>
                  </a:cubicBezTo>
                  <a:cubicBezTo>
                    <a:pt x="19863" y="16562"/>
                    <a:pt x="21134" y="18203"/>
                    <a:pt x="20499" y="19433"/>
                  </a:cubicBezTo>
                  <a:cubicBezTo>
                    <a:pt x="19863" y="20664"/>
                    <a:pt x="17322" y="21484"/>
                    <a:pt x="15416" y="20390"/>
                  </a:cubicBezTo>
                  <a:cubicBezTo>
                    <a:pt x="13510" y="19297"/>
                    <a:pt x="12240" y="16289"/>
                    <a:pt x="10969" y="132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3" name="Line"/>
            <p:cNvSpPr/>
            <p:nvPr/>
          </p:nvSpPr>
          <p:spPr>
            <a:xfrm>
              <a:off x="5318900" y="41159"/>
              <a:ext cx="392692" cy="361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427" fill="norm" stroke="1" extrusionOk="0">
                  <a:moveTo>
                    <a:pt x="0" y="15369"/>
                  </a:moveTo>
                  <a:cubicBezTo>
                    <a:pt x="1045" y="15871"/>
                    <a:pt x="2090" y="16373"/>
                    <a:pt x="3135" y="16310"/>
                  </a:cubicBezTo>
                  <a:cubicBezTo>
                    <a:pt x="4181" y="16248"/>
                    <a:pt x="5226" y="15620"/>
                    <a:pt x="5806" y="14992"/>
                  </a:cubicBezTo>
                  <a:cubicBezTo>
                    <a:pt x="6387" y="14364"/>
                    <a:pt x="6503" y="13736"/>
                    <a:pt x="6213" y="13485"/>
                  </a:cubicBezTo>
                  <a:cubicBezTo>
                    <a:pt x="5923" y="13234"/>
                    <a:pt x="5226" y="13359"/>
                    <a:pt x="4529" y="14301"/>
                  </a:cubicBezTo>
                  <a:cubicBezTo>
                    <a:pt x="3832" y="15243"/>
                    <a:pt x="3135" y="17001"/>
                    <a:pt x="2845" y="18194"/>
                  </a:cubicBezTo>
                  <a:cubicBezTo>
                    <a:pt x="2555" y="19387"/>
                    <a:pt x="2671" y="20015"/>
                    <a:pt x="3077" y="20455"/>
                  </a:cubicBezTo>
                  <a:cubicBezTo>
                    <a:pt x="3484" y="20894"/>
                    <a:pt x="4181" y="21145"/>
                    <a:pt x="5981" y="20957"/>
                  </a:cubicBezTo>
                  <a:cubicBezTo>
                    <a:pt x="7781" y="20769"/>
                    <a:pt x="10684" y="20141"/>
                    <a:pt x="12716" y="19450"/>
                  </a:cubicBezTo>
                  <a:cubicBezTo>
                    <a:pt x="14748" y="18759"/>
                    <a:pt x="15910" y="18006"/>
                    <a:pt x="16665" y="17378"/>
                  </a:cubicBezTo>
                  <a:cubicBezTo>
                    <a:pt x="17419" y="16750"/>
                    <a:pt x="17768" y="16248"/>
                    <a:pt x="17710" y="15808"/>
                  </a:cubicBezTo>
                  <a:cubicBezTo>
                    <a:pt x="17652" y="15369"/>
                    <a:pt x="17187" y="14992"/>
                    <a:pt x="16316" y="14992"/>
                  </a:cubicBezTo>
                  <a:cubicBezTo>
                    <a:pt x="15445" y="14992"/>
                    <a:pt x="14168" y="15369"/>
                    <a:pt x="13239" y="15871"/>
                  </a:cubicBezTo>
                  <a:cubicBezTo>
                    <a:pt x="12310" y="16373"/>
                    <a:pt x="11729" y="17001"/>
                    <a:pt x="11381" y="17880"/>
                  </a:cubicBezTo>
                  <a:cubicBezTo>
                    <a:pt x="11032" y="18759"/>
                    <a:pt x="10916" y="19889"/>
                    <a:pt x="11148" y="20580"/>
                  </a:cubicBezTo>
                  <a:cubicBezTo>
                    <a:pt x="11381" y="21271"/>
                    <a:pt x="11961" y="21522"/>
                    <a:pt x="12890" y="21396"/>
                  </a:cubicBezTo>
                  <a:cubicBezTo>
                    <a:pt x="13819" y="21271"/>
                    <a:pt x="15097" y="20769"/>
                    <a:pt x="16432" y="18948"/>
                  </a:cubicBezTo>
                  <a:cubicBezTo>
                    <a:pt x="17768" y="17127"/>
                    <a:pt x="19161" y="13987"/>
                    <a:pt x="20032" y="10910"/>
                  </a:cubicBezTo>
                  <a:cubicBezTo>
                    <a:pt x="20903" y="7834"/>
                    <a:pt x="21252" y="4820"/>
                    <a:pt x="21426" y="2999"/>
                  </a:cubicBezTo>
                  <a:cubicBezTo>
                    <a:pt x="21600" y="1178"/>
                    <a:pt x="21600" y="550"/>
                    <a:pt x="21310" y="236"/>
                  </a:cubicBezTo>
                  <a:cubicBezTo>
                    <a:pt x="21019" y="-78"/>
                    <a:pt x="20439" y="-78"/>
                    <a:pt x="20090" y="236"/>
                  </a:cubicBezTo>
                  <a:cubicBezTo>
                    <a:pt x="19742" y="550"/>
                    <a:pt x="19626" y="1178"/>
                    <a:pt x="19335" y="3313"/>
                  </a:cubicBezTo>
                  <a:cubicBezTo>
                    <a:pt x="19045" y="5448"/>
                    <a:pt x="18581" y="9089"/>
                    <a:pt x="18639" y="12166"/>
                  </a:cubicBezTo>
                  <a:cubicBezTo>
                    <a:pt x="18697" y="15243"/>
                    <a:pt x="19277" y="17755"/>
                    <a:pt x="19858" y="202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4" name="Line"/>
            <p:cNvSpPr/>
            <p:nvPr/>
          </p:nvSpPr>
          <p:spPr>
            <a:xfrm>
              <a:off x="6250233" y="92434"/>
              <a:ext cx="160868" cy="317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2" fill="norm" stroke="1" extrusionOk="0">
                  <a:moveTo>
                    <a:pt x="21600" y="3716"/>
                  </a:moveTo>
                  <a:cubicBezTo>
                    <a:pt x="21600" y="3005"/>
                    <a:pt x="21600" y="2295"/>
                    <a:pt x="21174" y="1655"/>
                  </a:cubicBezTo>
                  <a:cubicBezTo>
                    <a:pt x="20747" y="1016"/>
                    <a:pt x="19895" y="447"/>
                    <a:pt x="18616" y="163"/>
                  </a:cubicBezTo>
                  <a:cubicBezTo>
                    <a:pt x="17337" y="-121"/>
                    <a:pt x="15632" y="-121"/>
                    <a:pt x="13216" y="874"/>
                  </a:cubicBezTo>
                  <a:cubicBezTo>
                    <a:pt x="10800" y="1868"/>
                    <a:pt x="7674" y="3858"/>
                    <a:pt x="4974" y="6842"/>
                  </a:cubicBezTo>
                  <a:cubicBezTo>
                    <a:pt x="2274" y="9826"/>
                    <a:pt x="0" y="13805"/>
                    <a:pt x="0" y="16434"/>
                  </a:cubicBezTo>
                  <a:cubicBezTo>
                    <a:pt x="0" y="19063"/>
                    <a:pt x="2274" y="20342"/>
                    <a:pt x="5116" y="20911"/>
                  </a:cubicBezTo>
                  <a:cubicBezTo>
                    <a:pt x="7958" y="21479"/>
                    <a:pt x="11368" y="21337"/>
                    <a:pt x="14779" y="211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5" name="Line"/>
            <p:cNvSpPr/>
            <p:nvPr/>
          </p:nvSpPr>
          <p:spPr>
            <a:xfrm>
              <a:off x="6519050" y="135086"/>
              <a:ext cx="44451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289"/>
                    <a:pt x="7200" y="8579"/>
                    <a:pt x="3600" y="12179"/>
                  </a:cubicBezTo>
                  <a:cubicBezTo>
                    <a:pt x="0" y="15779"/>
                    <a:pt x="0" y="1868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6" name="Line"/>
            <p:cNvSpPr/>
            <p:nvPr/>
          </p:nvSpPr>
          <p:spPr>
            <a:xfrm>
              <a:off x="6417450" y="128736"/>
              <a:ext cx="2349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254" y="2880"/>
                    <a:pt x="10508" y="5760"/>
                    <a:pt x="14108" y="9360"/>
                  </a:cubicBezTo>
                  <a:cubicBezTo>
                    <a:pt x="17708" y="12960"/>
                    <a:pt x="19654" y="172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7" name="Line"/>
            <p:cNvSpPr/>
            <p:nvPr/>
          </p:nvSpPr>
          <p:spPr>
            <a:xfrm>
              <a:off x="6379350" y="446236"/>
              <a:ext cx="2286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00" y="16200"/>
                    <a:pt x="11200" y="10800"/>
                    <a:pt x="14800" y="7200"/>
                  </a:cubicBezTo>
                  <a:cubicBezTo>
                    <a:pt x="18400" y="3600"/>
                    <a:pt x="200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8" name="Line"/>
            <p:cNvSpPr/>
            <p:nvPr/>
          </p:nvSpPr>
          <p:spPr>
            <a:xfrm>
              <a:off x="3236100" y="573236"/>
              <a:ext cx="261620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99" y="21600"/>
                    <a:pt x="1398" y="21600"/>
                    <a:pt x="2097" y="21109"/>
                  </a:cubicBezTo>
                  <a:cubicBezTo>
                    <a:pt x="2796" y="20618"/>
                    <a:pt x="3495" y="19636"/>
                    <a:pt x="4168" y="18818"/>
                  </a:cubicBezTo>
                  <a:cubicBezTo>
                    <a:pt x="4841" y="18000"/>
                    <a:pt x="5487" y="17345"/>
                    <a:pt x="6178" y="16364"/>
                  </a:cubicBezTo>
                  <a:cubicBezTo>
                    <a:pt x="6868" y="15382"/>
                    <a:pt x="7602" y="14073"/>
                    <a:pt x="8240" y="13091"/>
                  </a:cubicBezTo>
                  <a:cubicBezTo>
                    <a:pt x="8878" y="12109"/>
                    <a:pt x="9419" y="11455"/>
                    <a:pt x="9961" y="10964"/>
                  </a:cubicBezTo>
                  <a:cubicBezTo>
                    <a:pt x="10503" y="10473"/>
                    <a:pt x="11045" y="10145"/>
                    <a:pt x="11700" y="9655"/>
                  </a:cubicBezTo>
                  <a:cubicBezTo>
                    <a:pt x="12355" y="9164"/>
                    <a:pt x="13124" y="8509"/>
                    <a:pt x="13867" y="7691"/>
                  </a:cubicBezTo>
                  <a:cubicBezTo>
                    <a:pt x="14610" y="6873"/>
                    <a:pt x="15326" y="5891"/>
                    <a:pt x="16025" y="5073"/>
                  </a:cubicBezTo>
                  <a:cubicBezTo>
                    <a:pt x="16724" y="4255"/>
                    <a:pt x="17406" y="3600"/>
                    <a:pt x="18175" y="2945"/>
                  </a:cubicBezTo>
                  <a:cubicBezTo>
                    <a:pt x="18944" y="2291"/>
                    <a:pt x="19800" y="1636"/>
                    <a:pt x="20385" y="1145"/>
                  </a:cubicBezTo>
                  <a:cubicBezTo>
                    <a:pt x="20971" y="655"/>
                    <a:pt x="21285" y="32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699" name="Line"/>
            <p:cNvSpPr/>
            <p:nvPr/>
          </p:nvSpPr>
          <p:spPr>
            <a:xfrm>
              <a:off x="3344050" y="611336"/>
              <a:ext cx="2711451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0" y="20925"/>
                    <a:pt x="1180" y="20250"/>
                    <a:pt x="1838" y="19463"/>
                  </a:cubicBezTo>
                  <a:cubicBezTo>
                    <a:pt x="2496" y="18675"/>
                    <a:pt x="3221" y="17775"/>
                    <a:pt x="3912" y="16875"/>
                  </a:cubicBezTo>
                  <a:cubicBezTo>
                    <a:pt x="4603" y="15975"/>
                    <a:pt x="5261" y="15075"/>
                    <a:pt x="5952" y="14287"/>
                  </a:cubicBezTo>
                  <a:cubicBezTo>
                    <a:pt x="6644" y="13500"/>
                    <a:pt x="7369" y="12825"/>
                    <a:pt x="7984" y="12262"/>
                  </a:cubicBezTo>
                  <a:cubicBezTo>
                    <a:pt x="8600" y="11700"/>
                    <a:pt x="9105" y="11250"/>
                    <a:pt x="9628" y="10687"/>
                  </a:cubicBezTo>
                  <a:cubicBezTo>
                    <a:pt x="10151" y="10125"/>
                    <a:pt x="10690" y="9450"/>
                    <a:pt x="11230" y="8888"/>
                  </a:cubicBezTo>
                  <a:cubicBezTo>
                    <a:pt x="11770" y="8325"/>
                    <a:pt x="12309" y="7875"/>
                    <a:pt x="12857" y="7425"/>
                  </a:cubicBezTo>
                  <a:cubicBezTo>
                    <a:pt x="13405" y="6975"/>
                    <a:pt x="13962" y="6525"/>
                    <a:pt x="14602" y="5962"/>
                  </a:cubicBezTo>
                  <a:cubicBezTo>
                    <a:pt x="15243" y="5400"/>
                    <a:pt x="15968" y="4725"/>
                    <a:pt x="16685" y="4162"/>
                  </a:cubicBezTo>
                  <a:cubicBezTo>
                    <a:pt x="17401" y="3600"/>
                    <a:pt x="18110" y="3150"/>
                    <a:pt x="18852" y="2587"/>
                  </a:cubicBezTo>
                  <a:cubicBezTo>
                    <a:pt x="19593" y="2025"/>
                    <a:pt x="20369" y="1350"/>
                    <a:pt x="20833" y="900"/>
                  </a:cubicBezTo>
                  <a:cubicBezTo>
                    <a:pt x="21296" y="450"/>
                    <a:pt x="21448" y="22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0" name="Line"/>
            <p:cNvSpPr/>
            <p:nvPr/>
          </p:nvSpPr>
          <p:spPr>
            <a:xfrm>
              <a:off x="6754000" y="281136"/>
              <a:ext cx="127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1" name="Line"/>
            <p:cNvSpPr/>
            <p:nvPr/>
          </p:nvSpPr>
          <p:spPr>
            <a:xfrm>
              <a:off x="6804800" y="389086"/>
              <a:ext cx="6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2" name="Line"/>
            <p:cNvSpPr/>
            <p:nvPr/>
          </p:nvSpPr>
          <p:spPr>
            <a:xfrm>
              <a:off x="983581" y="1454034"/>
              <a:ext cx="498836" cy="391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9" h="21362" fill="norm" stroke="1" extrusionOk="0">
                  <a:moveTo>
                    <a:pt x="2908" y="2527"/>
                  </a:moveTo>
                  <a:cubicBezTo>
                    <a:pt x="6252" y="1949"/>
                    <a:pt x="9596" y="1372"/>
                    <a:pt x="12353" y="967"/>
                  </a:cubicBezTo>
                  <a:cubicBezTo>
                    <a:pt x="15109" y="563"/>
                    <a:pt x="17278" y="332"/>
                    <a:pt x="18679" y="159"/>
                  </a:cubicBezTo>
                  <a:cubicBezTo>
                    <a:pt x="20080" y="-14"/>
                    <a:pt x="20713" y="-130"/>
                    <a:pt x="20622" y="274"/>
                  </a:cubicBezTo>
                  <a:cubicBezTo>
                    <a:pt x="20532" y="679"/>
                    <a:pt x="19718" y="1603"/>
                    <a:pt x="18182" y="3335"/>
                  </a:cubicBezTo>
                  <a:cubicBezTo>
                    <a:pt x="16646" y="5068"/>
                    <a:pt x="14386" y="7609"/>
                    <a:pt x="12082" y="9804"/>
                  </a:cubicBezTo>
                  <a:cubicBezTo>
                    <a:pt x="9777" y="11998"/>
                    <a:pt x="7427" y="13846"/>
                    <a:pt x="5484" y="15464"/>
                  </a:cubicBezTo>
                  <a:cubicBezTo>
                    <a:pt x="3541" y="17081"/>
                    <a:pt x="2005" y="18467"/>
                    <a:pt x="1101" y="19391"/>
                  </a:cubicBezTo>
                  <a:cubicBezTo>
                    <a:pt x="197" y="20315"/>
                    <a:pt x="-74" y="20777"/>
                    <a:pt x="16" y="21066"/>
                  </a:cubicBezTo>
                  <a:cubicBezTo>
                    <a:pt x="107" y="21354"/>
                    <a:pt x="559" y="21470"/>
                    <a:pt x="2095" y="21239"/>
                  </a:cubicBezTo>
                  <a:cubicBezTo>
                    <a:pt x="3631" y="21008"/>
                    <a:pt x="6252" y="20430"/>
                    <a:pt x="9144" y="19737"/>
                  </a:cubicBezTo>
                  <a:cubicBezTo>
                    <a:pt x="12036" y="19044"/>
                    <a:pt x="15200" y="18236"/>
                    <a:pt x="17369" y="17658"/>
                  </a:cubicBezTo>
                  <a:cubicBezTo>
                    <a:pt x="19538" y="17081"/>
                    <a:pt x="20713" y="16734"/>
                    <a:pt x="21119" y="16792"/>
                  </a:cubicBezTo>
                  <a:cubicBezTo>
                    <a:pt x="21526" y="16850"/>
                    <a:pt x="21164" y="17312"/>
                    <a:pt x="20803" y="177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3" name="Line"/>
            <p:cNvSpPr/>
            <p:nvPr/>
          </p:nvSpPr>
          <p:spPr>
            <a:xfrm>
              <a:off x="1843333" y="1608286"/>
              <a:ext cx="300568" cy="122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9" fill="norm" stroke="1" extrusionOk="0">
                  <a:moveTo>
                    <a:pt x="3803" y="15376"/>
                  </a:moveTo>
                  <a:cubicBezTo>
                    <a:pt x="3499" y="17207"/>
                    <a:pt x="3194" y="19037"/>
                    <a:pt x="2662" y="20136"/>
                  </a:cubicBezTo>
                  <a:cubicBezTo>
                    <a:pt x="2130" y="21234"/>
                    <a:pt x="1369" y="21600"/>
                    <a:pt x="837" y="20868"/>
                  </a:cubicBezTo>
                  <a:cubicBezTo>
                    <a:pt x="304" y="20136"/>
                    <a:pt x="0" y="18305"/>
                    <a:pt x="0" y="15376"/>
                  </a:cubicBezTo>
                  <a:cubicBezTo>
                    <a:pt x="0" y="12447"/>
                    <a:pt x="304" y="8420"/>
                    <a:pt x="761" y="5858"/>
                  </a:cubicBezTo>
                  <a:cubicBezTo>
                    <a:pt x="1217" y="3295"/>
                    <a:pt x="1825" y="2197"/>
                    <a:pt x="2814" y="2014"/>
                  </a:cubicBezTo>
                  <a:cubicBezTo>
                    <a:pt x="3803" y="1831"/>
                    <a:pt x="5172" y="2563"/>
                    <a:pt x="6845" y="5858"/>
                  </a:cubicBezTo>
                  <a:cubicBezTo>
                    <a:pt x="8518" y="9153"/>
                    <a:pt x="10496" y="15010"/>
                    <a:pt x="11941" y="17939"/>
                  </a:cubicBezTo>
                  <a:cubicBezTo>
                    <a:pt x="13386" y="20868"/>
                    <a:pt x="14299" y="20868"/>
                    <a:pt x="15515" y="19220"/>
                  </a:cubicBezTo>
                  <a:cubicBezTo>
                    <a:pt x="16732" y="17573"/>
                    <a:pt x="18254" y="14278"/>
                    <a:pt x="19318" y="10800"/>
                  </a:cubicBezTo>
                  <a:cubicBezTo>
                    <a:pt x="20383" y="7322"/>
                    <a:pt x="20992" y="366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4" name="Line"/>
            <p:cNvSpPr/>
            <p:nvPr/>
          </p:nvSpPr>
          <p:spPr>
            <a:xfrm>
              <a:off x="2520666" y="1387034"/>
              <a:ext cx="263943" cy="420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49" fill="norm" stroke="1" extrusionOk="0">
                  <a:moveTo>
                    <a:pt x="864" y="2880"/>
                  </a:moveTo>
                  <a:cubicBezTo>
                    <a:pt x="1037" y="6027"/>
                    <a:pt x="1210" y="9175"/>
                    <a:pt x="1382" y="12106"/>
                  </a:cubicBezTo>
                  <a:cubicBezTo>
                    <a:pt x="1555" y="15036"/>
                    <a:pt x="1728" y="17750"/>
                    <a:pt x="1642" y="19378"/>
                  </a:cubicBezTo>
                  <a:cubicBezTo>
                    <a:pt x="1555" y="21006"/>
                    <a:pt x="1210" y="21549"/>
                    <a:pt x="1037" y="21549"/>
                  </a:cubicBezTo>
                  <a:cubicBezTo>
                    <a:pt x="864" y="21549"/>
                    <a:pt x="864" y="21006"/>
                    <a:pt x="778" y="18998"/>
                  </a:cubicBezTo>
                  <a:cubicBezTo>
                    <a:pt x="691" y="16990"/>
                    <a:pt x="518" y="13517"/>
                    <a:pt x="346" y="11237"/>
                  </a:cubicBezTo>
                  <a:cubicBezTo>
                    <a:pt x="173" y="8958"/>
                    <a:pt x="0" y="7873"/>
                    <a:pt x="0" y="6896"/>
                  </a:cubicBezTo>
                  <a:cubicBezTo>
                    <a:pt x="0" y="5919"/>
                    <a:pt x="173" y="5051"/>
                    <a:pt x="778" y="4562"/>
                  </a:cubicBezTo>
                  <a:cubicBezTo>
                    <a:pt x="1382" y="4074"/>
                    <a:pt x="2419" y="3965"/>
                    <a:pt x="3283" y="4128"/>
                  </a:cubicBezTo>
                  <a:cubicBezTo>
                    <a:pt x="4147" y="4291"/>
                    <a:pt x="4838" y="4725"/>
                    <a:pt x="6307" y="6516"/>
                  </a:cubicBezTo>
                  <a:cubicBezTo>
                    <a:pt x="7776" y="8307"/>
                    <a:pt x="10022" y="11455"/>
                    <a:pt x="11232" y="13300"/>
                  </a:cubicBezTo>
                  <a:cubicBezTo>
                    <a:pt x="12442" y="15145"/>
                    <a:pt x="12614" y="15688"/>
                    <a:pt x="12960" y="16230"/>
                  </a:cubicBezTo>
                  <a:cubicBezTo>
                    <a:pt x="13306" y="16773"/>
                    <a:pt x="13824" y="17316"/>
                    <a:pt x="14515" y="17587"/>
                  </a:cubicBezTo>
                  <a:cubicBezTo>
                    <a:pt x="15206" y="17859"/>
                    <a:pt x="16070" y="17859"/>
                    <a:pt x="17107" y="17044"/>
                  </a:cubicBezTo>
                  <a:cubicBezTo>
                    <a:pt x="18144" y="16230"/>
                    <a:pt x="19354" y="14602"/>
                    <a:pt x="20131" y="11834"/>
                  </a:cubicBezTo>
                  <a:cubicBezTo>
                    <a:pt x="20909" y="9067"/>
                    <a:pt x="21254" y="5159"/>
                    <a:pt x="21427" y="2880"/>
                  </a:cubicBezTo>
                  <a:cubicBezTo>
                    <a:pt x="21600" y="600"/>
                    <a:pt x="21600" y="-51"/>
                    <a:pt x="21341" y="3"/>
                  </a:cubicBezTo>
                  <a:cubicBezTo>
                    <a:pt x="21082" y="58"/>
                    <a:pt x="20563" y="817"/>
                    <a:pt x="20045" y="15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5" name="Line"/>
            <p:cNvSpPr/>
            <p:nvPr/>
          </p:nvSpPr>
          <p:spPr>
            <a:xfrm>
              <a:off x="2812751" y="1554809"/>
              <a:ext cx="107741" cy="170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4" h="21168" fill="norm" stroke="1" extrusionOk="0">
                  <a:moveTo>
                    <a:pt x="15489" y="1913"/>
                  </a:moveTo>
                  <a:cubicBezTo>
                    <a:pt x="12637" y="1386"/>
                    <a:pt x="9784" y="860"/>
                    <a:pt x="7135" y="2177"/>
                  </a:cubicBezTo>
                  <a:cubicBezTo>
                    <a:pt x="4486" y="3494"/>
                    <a:pt x="2040" y="6655"/>
                    <a:pt x="818" y="9552"/>
                  </a:cubicBezTo>
                  <a:cubicBezTo>
                    <a:pt x="-405" y="12450"/>
                    <a:pt x="-405" y="15084"/>
                    <a:pt x="1837" y="17323"/>
                  </a:cubicBezTo>
                  <a:cubicBezTo>
                    <a:pt x="4078" y="19562"/>
                    <a:pt x="8561" y="21406"/>
                    <a:pt x="12229" y="21143"/>
                  </a:cubicBezTo>
                  <a:cubicBezTo>
                    <a:pt x="15897" y="20879"/>
                    <a:pt x="18750" y="18508"/>
                    <a:pt x="19972" y="15084"/>
                  </a:cubicBezTo>
                  <a:cubicBezTo>
                    <a:pt x="21195" y="11660"/>
                    <a:pt x="20787" y="7182"/>
                    <a:pt x="19972" y="4416"/>
                  </a:cubicBezTo>
                  <a:cubicBezTo>
                    <a:pt x="19157" y="1650"/>
                    <a:pt x="17935" y="596"/>
                    <a:pt x="16712" y="201"/>
                  </a:cubicBezTo>
                  <a:cubicBezTo>
                    <a:pt x="15489" y="-194"/>
                    <a:pt x="14267" y="69"/>
                    <a:pt x="13044" y="33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6" name="Line"/>
            <p:cNvSpPr/>
            <p:nvPr/>
          </p:nvSpPr>
          <p:spPr>
            <a:xfrm>
              <a:off x="2944000" y="1468586"/>
              <a:ext cx="120651" cy="251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1" fill="norm" stroke="1" extrusionOk="0">
                  <a:moveTo>
                    <a:pt x="0" y="9720"/>
                  </a:moveTo>
                  <a:cubicBezTo>
                    <a:pt x="1895" y="9360"/>
                    <a:pt x="3789" y="9000"/>
                    <a:pt x="6821" y="10080"/>
                  </a:cubicBezTo>
                  <a:cubicBezTo>
                    <a:pt x="9853" y="11160"/>
                    <a:pt x="14021" y="13680"/>
                    <a:pt x="16105" y="15390"/>
                  </a:cubicBezTo>
                  <a:cubicBezTo>
                    <a:pt x="18189" y="17100"/>
                    <a:pt x="18189" y="18000"/>
                    <a:pt x="18189" y="18900"/>
                  </a:cubicBezTo>
                  <a:cubicBezTo>
                    <a:pt x="18189" y="19800"/>
                    <a:pt x="18189" y="20700"/>
                    <a:pt x="17242" y="21150"/>
                  </a:cubicBezTo>
                  <a:cubicBezTo>
                    <a:pt x="16295" y="21600"/>
                    <a:pt x="14400" y="21600"/>
                    <a:pt x="12505" y="20070"/>
                  </a:cubicBezTo>
                  <a:cubicBezTo>
                    <a:pt x="10611" y="18540"/>
                    <a:pt x="8716" y="15480"/>
                    <a:pt x="8526" y="12420"/>
                  </a:cubicBezTo>
                  <a:cubicBezTo>
                    <a:pt x="8337" y="9360"/>
                    <a:pt x="9853" y="6300"/>
                    <a:pt x="12316" y="4230"/>
                  </a:cubicBezTo>
                  <a:cubicBezTo>
                    <a:pt x="14779" y="2160"/>
                    <a:pt x="18189" y="10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7" name="Line"/>
            <p:cNvSpPr/>
            <p:nvPr/>
          </p:nvSpPr>
          <p:spPr>
            <a:xfrm>
              <a:off x="3137903" y="1518875"/>
              <a:ext cx="218848" cy="196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317" fill="norm" stroke="1" extrusionOk="0">
                  <a:moveTo>
                    <a:pt x="2159" y="2813"/>
                  </a:moveTo>
                  <a:cubicBezTo>
                    <a:pt x="2159" y="7869"/>
                    <a:pt x="2159" y="12924"/>
                    <a:pt x="1847" y="16256"/>
                  </a:cubicBezTo>
                  <a:cubicBezTo>
                    <a:pt x="1536" y="19588"/>
                    <a:pt x="912" y="21196"/>
                    <a:pt x="497" y="21311"/>
                  </a:cubicBezTo>
                  <a:cubicBezTo>
                    <a:pt x="82" y="21426"/>
                    <a:pt x="-126" y="20047"/>
                    <a:pt x="82" y="17290"/>
                  </a:cubicBezTo>
                  <a:cubicBezTo>
                    <a:pt x="289" y="14532"/>
                    <a:pt x="912" y="10396"/>
                    <a:pt x="1432" y="7754"/>
                  </a:cubicBezTo>
                  <a:cubicBezTo>
                    <a:pt x="1951" y="5111"/>
                    <a:pt x="2366" y="3962"/>
                    <a:pt x="3093" y="3043"/>
                  </a:cubicBezTo>
                  <a:cubicBezTo>
                    <a:pt x="3820" y="2124"/>
                    <a:pt x="4859" y="1435"/>
                    <a:pt x="6001" y="2469"/>
                  </a:cubicBezTo>
                  <a:cubicBezTo>
                    <a:pt x="7143" y="3503"/>
                    <a:pt x="8389" y="6260"/>
                    <a:pt x="9116" y="8328"/>
                  </a:cubicBezTo>
                  <a:cubicBezTo>
                    <a:pt x="9843" y="10396"/>
                    <a:pt x="10051" y="11775"/>
                    <a:pt x="10259" y="11775"/>
                  </a:cubicBezTo>
                  <a:cubicBezTo>
                    <a:pt x="10466" y="11775"/>
                    <a:pt x="10674" y="10396"/>
                    <a:pt x="11505" y="8328"/>
                  </a:cubicBezTo>
                  <a:cubicBezTo>
                    <a:pt x="12336" y="6260"/>
                    <a:pt x="13789" y="3503"/>
                    <a:pt x="15036" y="1894"/>
                  </a:cubicBezTo>
                  <a:cubicBezTo>
                    <a:pt x="16282" y="286"/>
                    <a:pt x="17320" y="-174"/>
                    <a:pt x="18151" y="56"/>
                  </a:cubicBezTo>
                  <a:cubicBezTo>
                    <a:pt x="18982" y="286"/>
                    <a:pt x="19605" y="1205"/>
                    <a:pt x="20020" y="3962"/>
                  </a:cubicBezTo>
                  <a:cubicBezTo>
                    <a:pt x="20436" y="6720"/>
                    <a:pt x="20643" y="11315"/>
                    <a:pt x="20851" y="14188"/>
                  </a:cubicBezTo>
                  <a:cubicBezTo>
                    <a:pt x="21059" y="17060"/>
                    <a:pt x="21266" y="18209"/>
                    <a:pt x="21474" y="193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8" name="Line"/>
            <p:cNvSpPr/>
            <p:nvPr/>
          </p:nvSpPr>
          <p:spPr>
            <a:xfrm>
              <a:off x="3408709" y="1287523"/>
              <a:ext cx="233792" cy="363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471" fill="norm" stroke="1" extrusionOk="0">
                  <a:moveTo>
                    <a:pt x="6898" y="17423"/>
                  </a:moveTo>
                  <a:cubicBezTo>
                    <a:pt x="6898" y="16798"/>
                    <a:pt x="6898" y="16174"/>
                    <a:pt x="6412" y="15862"/>
                  </a:cubicBezTo>
                  <a:cubicBezTo>
                    <a:pt x="5925" y="15550"/>
                    <a:pt x="4952" y="15550"/>
                    <a:pt x="4077" y="15800"/>
                  </a:cubicBezTo>
                  <a:cubicBezTo>
                    <a:pt x="3201" y="16049"/>
                    <a:pt x="2423" y="16549"/>
                    <a:pt x="1742" y="17111"/>
                  </a:cubicBezTo>
                  <a:cubicBezTo>
                    <a:pt x="1061" y="17672"/>
                    <a:pt x="477" y="18297"/>
                    <a:pt x="185" y="18983"/>
                  </a:cubicBezTo>
                  <a:cubicBezTo>
                    <a:pt x="-107" y="19670"/>
                    <a:pt x="-107" y="20419"/>
                    <a:pt x="574" y="20669"/>
                  </a:cubicBezTo>
                  <a:cubicBezTo>
                    <a:pt x="1255" y="20919"/>
                    <a:pt x="2617" y="20669"/>
                    <a:pt x="3785" y="20731"/>
                  </a:cubicBezTo>
                  <a:cubicBezTo>
                    <a:pt x="4952" y="20794"/>
                    <a:pt x="5925" y="21168"/>
                    <a:pt x="6996" y="21356"/>
                  </a:cubicBezTo>
                  <a:cubicBezTo>
                    <a:pt x="8066" y="21543"/>
                    <a:pt x="9234" y="21543"/>
                    <a:pt x="10596" y="21044"/>
                  </a:cubicBezTo>
                  <a:cubicBezTo>
                    <a:pt x="11958" y="20544"/>
                    <a:pt x="13515" y="19545"/>
                    <a:pt x="15266" y="16986"/>
                  </a:cubicBezTo>
                  <a:cubicBezTo>
                    <a:pt x="17017" y="14426"/>
                    <a:pt x="18963" y="10306"/>
                    <a:pt x="20034" y="7372"/>
                  </a:cubicBezTo>
                  <a:cubicBezTo>
                    <a:pt x="21104" y="4438"/>
                    <a:pt x="21298" y="2690"/>
                    <a:pt x="21104" y="1566"/>
                  </a:cubicBezTo>
                  <a:cubicBezTo>
                    <a:pt x="20909" y="442"/>
                    <a:pt x="20325" y="-57"/>
                    <a:pt x="19644" y="5"/>
                  </a:cubicBezTo>
                  <a:cubicBezTo>
                    <a:pt x="18963" y="68"/>
                    <a:pt x="18185" y="692"/>
                    <a:pt x="17407" y="2877"/>
                  </a:cubicBezTo>
                  <a:cubicBezTo>
                    <a:pt x="16628" y="5062"/>
                    <a:pt x="15850" y="8808"/>
                    <a:pt x="15947" y="11679"/>
                  </a:cubicBezTo>
                  <a:cubicBezTo>
                    <a:pt x="16044" y="14551"/>
                    <a:pt x="17017" y="16549"/>
                    <a:pt x="18088" y="17797"/>
                  </a:cubicBezTo>
                  <a:cubicBezTo>
                    <a:pt x="19158" y="19046"/>
                    <a:pt x="20325" y="19545"/>
                    <a:pt x="21493" y="200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09" name="Line"/>
            <p:cNvSpPr/>
            <p:nvPr/>
          </p:nvSpPr>
          <p:spPr>
            <a:xfrm>
              <a:off x="3938508" y="1284436"/>
              <a:ext cx="97693" cy="363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1" h="21462" fill="norm" stroke="1" extrusionOk="0">
                  <a:moveTo>
                    <a:pt x="19832" y="0"/>
                  </a:moveTo>
                  <a:cubicBezTo>
                    <a:pt x="17534" y="125"/>
                    <a:pt x="15237" y="250"/>
                    <a:pt x="12479" y="1498"/>
                  </a:cubicBezTo>
                  <a:cubicBezTo>
                    <a:pt x="9722" y="2747"/>
                    <a:pt x="6505" y="5119"/>
                    <a:pt x="3977" y="8116"/>
                  </a:cubicBezTo>
                  <a:cubicBezTo>
                    <a:pt x="1449" y="11112"/>
                    <a:pt x="-389" y="14733"/>
                    <a:pt x="71" y="17105"/>
                  </a:cubicBezTo>
                  <a:cubicBezTo>
                    <a:pt x="530" y="19477"/>
                    <a:pt x="3288" y="20601"/>
                    <a:pt x="7194" y="21101"/>
                  </a:cubicBezTo>
                  <a:cubicBezTo>
                    <a:pt x="11100" y="21600"/>
                    <a:pt x="16156" y="21475"/>
                    <a:pt x="21211" y="213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0" name="Line"/>
            <p:cNvSpPr/>
            <p:nvPr/>
          </p:nvSpPr>
          <p:spPr>
            <a:xfrm>
              <a:off x="4107933" y="1385551"/>
              <a:ext cx="150491" cy="249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7" h="21027" fill="norm" stroke="1" extrusionOk="0">
                  <a:moveTo>
                    <a:pt x="11277" y="1647"/>
                  </a:moveTo>
                  <a:cubicBezTo>
                    <a:pt x="10093" y="933"/>
                    <a:pt x="8910" y="219"/>
                    <a:pt x="7578" y="41"/>
                  </a:cubicBezTo>
                  <a:cubicBezTo>
                    <a:pt x="6247" y="-138"/>
                    <a:pt x="4767" y="219"/>
                    <a:pt x="3140" y="2093"/>
                  </a:cubicBezTo>
                  <a:cubicBezTo>
                    <a:pt x="1512" y="3968"/>
                    <a:pt x="-263" y="7360"/>
                    <a:pt x="33" y="10841"/>
                  </a:cubicBezTo>
                  <a:cubicBezTo>
                    <a:pt x="329" y="14322"/>
                    <a:pt x="2696" y="17892"/>
                    <a:pt x="5951" y="19677"/>
                  </a:cubicBezTo>
                  <a:cubicBezTo>
                    <a:pt x="9205" y="21462"/>
                    <a:pt x="13348" y="21462"/>
                    <a:pt x="16159" y="19766"/>
                  </a:cubicBezTo>
                  <a:cubicBezTo>
                    <a:pt x="18970" y="18070"/>
                    <a:pt x="20449" y="14679"/>
                    <a:pt x="20893" y="11465"/>
                  </a:cubicBezTo>
                  <a:cubicBezTo>
                    <a:pt x="21337" y="8252"/>
                    <a:pt x="20745" y="5217"/>
                    <a:pt x="19266" y="3254"/>
                  </a:cubicBezTo>
                  <a:cubicBezTo>
                    <a:pt x="17786" y="1290"/>
                    <a:pt x="15419" y="398"/>
                    <a:pt x="13052" y="755"/>
                  </a:cubicBezTo>
                  <a:cubicBezTo>
                    <a:pt x="10685" y="1112"/>
                    <a:pt x="8318" y="2718"/>
                    <a:pt x="7282" y="3968"/>
                  </a:cubicBezTo>
                  <a:cubicBezTo>
                    <a:pt x="6247" y="5217"/>
                    <a:pt x="6542" y="6110"/>
                    <a:pt x="6838" y="70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1" name="Line"/>
            <p:cNvSpPr/>
            <p:nvPr/>
          </p:nvSpPr>
          <p:spPr>
            <a:xfrm>
              <a:off x="4360050" y="1697186"/>
              <a:ext cx="698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2" name="Line"/>
            <p:cNvSpPr/>
            <p:nvPr/>
          </p:nvSpPr>
          <p:spPr>
            <a:xfrm>
              <a:off x="4719006" y="1411436"/>
              <a:ext cx="15695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20018" y="0"/>
                  </a:moveTo>
                  <a:cubicBezTo>
                    <a:pt x="11918" y="5093"/>
                    <a:pt x="3818" y="10185"/>
                    <a:pt x="1118" y="13785"/>
                  </a:cubicBezTo>
                  <a:cubicBezTo>
                    <a:pt x="-1582" y="17385"/>
                    <a:pt x="1118" y="19493"/>
                    <a:pt x="38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3" name="Line"/>
            <p:cNvSpPr/>
            <p:nvPr/>
          </p:nvSpPr>
          <p:spPr>
            <a:xfrm>
              <a:off x="4798200" y="1316186"/>
              <a:ext cx="109438" cy="4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1" h="21600" fill="norm" stroke="1" extrusionOk="0">
                  <a:moveTo>
                    <a:pt x="1223" y="0"/>
                  </a:moveTo>
                  <a:cubicBezTo>
                    <a:pt x="4891" y="322"/>
                    <a:pt x="8558" y="645"/>
                    <a:pt x="12430" y="1881"/>
                  </a:cubicBezTo>
                  <a:cubicBezTo>
                    <a:pt x="16302" y="3116"/>
                    <a:pt x="20377" y="5266"/>
                    <a:pt x="20989" y="7899"/>
                  </a:cubicBezTo>
                  <a:cubicBezTo>
                    <a:pt x="21600" y="10531"/>
                    <a:pt x="18747" y="13648"/>
                    <a:pt x="14672" y="16012"/>
                  </a:cubicBezTo>
                  <a:cubicBezTo>
                    <a:pt x="10596" y="18376"/>
                    <a:pt x="5298" y="1998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4" name="Shape"/>
            <p:cNvSpPr/>
            <p:nvPr/>
          </p:nvSpPr>
          <p:spPr>
            <a:xfrm>
              <a:off x="1268544" y="2585339"/>
              <a:ext cx="180121" cy="341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260" fill="norm" stroke="1" extrusionOk="0">
                  <a:moveTo>
                    <a:pt x="14204" y="3213"/>
                  </a:moveTo>
                  <a:cubicBezTo>
                    <a:pt x="13200" y="2028"/>
                    <a:pt x="12195" y="843"/>
                    <a:pt x="11065" y="316"/>
                  </a:cubicBezTo>
                  <a:cubicBezTo>
                    <a:pt x="9935" y="-211"/>
                    <a:pt x="8679" y="-79"/>
                    <a:pt x="7172" y="711"/>
                  </a:cubicBezTo>
                  <a:cubicBezTo>
                    <a:pt x="5665" y="1501"/>
                    <a:pt x="3907" y="2950"/>
                    <a:pt x="2525" y="5387"/>
                  </a:cubicBezTo>
                  <a:cubicBezTo>
                    <a:pt x="1144" y="7823"/>
                    <a:pt x="139" y="11248"/>
                    <a:pt x="14" y="13750"/>
                  </a:cubicBezTo>
                  <a:cubicBezTo>
                    <a:pt x="-112" y="16252"/>
                    <a:pt x="641" y="17833"/>
                    <a:pt x="2148" y="18952"/>
                  </a:cubicBezTo>
                  <a:cubicBezTo>
                    <a:pt x="3655" y="20072"/>
                    <a:pt x="5916" y="20730"/>
                    <a:pt x="7674" y="21060"/>
                  </a:cubicBezTo>
                  <a:cubicBezTo>
                    <a:pt x="9432" y="21389"/>
                    <a:pt x="10688" y="21389"/>
                    <a:pt x="12446" y="20467"/>
                  </a:cubicBezTo>
                  <a:cubicBezTo>
                    <a:pt x="14204" y="19545"/>
                    <a:pt x="16465" y="17701"/>
                    <a:pt x="18223" y="14935"/>
                  </a:cubicBezTo>
                  <a:cubicBezTo>
                    <a:pt x="19981" y="12169"/>
                    <a:pt x="21237" y="8482"/>
                    <a:pt x="21362" y="5913"/>
                  </a:cubicBezTo>
                  <a:cubicBezTo>
                    <a:pt x="21488" y="3345"/>
                    <a:pt x="20483" y="1896"/>
                    <a:pt x="19353" y="1106"/>
                  </a:cubicBezTo>
                  <a:cubicBezTo>
                    <a:pt x="18223" y="316"/>
                    <a:pt x="16967" y="184"/>
                    <a:pt x="15586" y="118"/>
                  </a:cubicBezTo>
                  <a:cubicBezTo>
                    <a:pt x="14204" y="52"/>
                    <a:pt x="12697" y="52"/>
                    <a:pt x="11944" y="382"/>
                  </a:cubicBezTo>
                  <a:cubicBezTo>
                    <a:pt x="11190" y="711"/>
                    <a:pt x="11190" y="1369"/>
                    <a:pt x="11693" y="1896"/>
                  </a:cubicBezTo>
                  <a:cubicBezTo>
                    <a:pt x="12195" y="2423"/>
                    <a:pt x="13200" y="2818"/>
                    <a:pt x="14204" y="32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5" name="Line"/>
            <p:cNvSpPr/>
            <p:nvPr/>
          </p:nvSpPr>
          <p:spPr>
            <a:xfrm>
              <a:off x="1350150" y="2459186"/>
              <a:ext cx="50801" cy="54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800" y="2009"/>
                    <a:pt x="18000" y="4019"/>
                    <a:pt x="15750" y="6237"/>
                  </a:cubicBezTo>
                  <a:cubicBezTo>
                    <a:pt x="13500" y="8456"/>
                    <a:pt x="10800" y="10884"/>
                    <a:pt x="8100" y="13479"/>
                  </a:cubicBezTo>
                  <a:cubicBezTo>
                    <a:pt x="5400" y="16074"/>
                    <a:pt x="2700" y="1883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6" name="Line"/>
            <p:cNvSpPr/>
            <p:nvPr/>
          </p:nvSpPr>
          <p:spPr>
            <a:xfrm>
              <a:off x="1305700" y="2516336"/>
              <a:ext cx="2476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0"/>
                    <a:pt x="9600" y="0"/>
                    <a:pt x="13200" y="3600"/>
                  </a:cubicBezTo>
                  <a:cubicBezTo>
                    <a:pt x="16800" y="7200"/>
                    <a:pt x="192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7" name="Line"/>
            <p:cNvSpPr/>
            <p:nvPr/>
          </p:nvSpPr>
          <p:spPr>
            <a:xfrm>
              <a:off x="1216800" y="2986236"/>
              <a:ext cx="292101" cy="2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17673"/>
                  </a:moveTo>
                  <a:cubicBezTo>
                    <a:pt x="4383" y="19636"/>
                    <a:pt x="8765" y="21600"/>
                    <a:pt x="12365" y="18655"/>
                  </a:cubicBezTo>
                  <a:cubicBezTo>
                    <a:pt x="15965" y="15709"/>
                    <a:pt x="18783" y="785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8" name="Line"/>
            <p:cNvSpPr/>
            <p:nvPr/>
          </p:nvSpPr>
          <p:spPr>
            <a:xfrm>
              <a:off x="1624234" y="2520917"/>
              <a:ext cx="145017" cy="395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353" fill="norm" stroke="1" extrusionOk="0">
                  <a:moveTo>
                    <a:pt x="21141" y="2839"/>
                  </a:moveTo>
                  <a:cubicBezTo>
                    <a:pt x="20524" y="1696"/>
                    <a:pt x="19907" y="553"/>
                    <a:pt x="18672" y="153"/>
                  </a:cubicBezTo>
                  <a:cubicBezTo>
                    <a:pt x="17438" y="-247"/>
                    <a:pt x="15587" y="96"/>
                    <a:pt x="12501" y="1696"/>
                  </a:cubicBezTo>
                  <a:cubicBezTo>
                    <a:pt x="9415" y="3296"/>
                    <a:pt x="5095" y="6153"/>
                    <a:pt x="2627" y="9182"/>
                  </a:cubicBezTo>
                  <a:cubicBezTo>
                    <a:pt x="158" y="12210"/>
                    <a:pt x="-459" y="15410"/>
                    <a:pt x="312" y="17467"/>
                  </a:cubicBezTo>
                  <a:cubicBezTo>
                    <a:pt x="1084" y="19524"/>
                    <a:pt x="3244" y="20439"/>
                    <a:pt x="5867" y="20896"/>
                  </a:cubicBezTo>
                  <a:cubicBezTo>
                    <a:pt x="8490" y="21353"/>
                    <a:pt x="11575" y="21353"/>
                    <a:pt x="14661" y="213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19" name="Line"/>
            <p:cNvSpPr/>
            <p:nvPr/>
          </p:nvSpPr>
          <p:spPr>
            <a:xfrm>
              <a:off x="1783039" y="2649686"/>
              <a:ext cx="233862" cy="193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445" fill="norm" stroke="1" extrusionOk="0">
                  <a:moveTo>
                    <a:pt x="18581" y="0"/>
                  </a:moveTo>
                  <a:cubicBezTo>
                    <a:pt x="17608" y="4461"/>
                    <a:pt x="16635" y="8922"/>
                    <a:pt x="14689" y="12443"/>
                  </a:cubicBezTo>
                  <a:cubicBezTo>
                    <a:pt x="12743" y="15965"/>
                    <a:pt x="9824" y="18548"/>
                    <a:pt x="7878" y="19957"/>
                  </a:cubicBezTo>
                  <a:cubicBezTo>
                    <a:pt x="5932" y="21365"/>
                    <a:pt x="4959" y="21600"/>
                    <a:pt x="4084" y="21365"/>
                  </a:cubicBezTo>
                  <a:cubicBezTo>
                    <a:pt x="3208" y="21130"/>
                    <a:pt x="2430" y="20426"/>
                    <a:pt x="1749" y="19604"/>
                  </a:cubicBezTo>
                  <a:cubicBezTo>
                    <a:pt x="1068" y="18783"/>
                    <a:pt x="484" y="17843"/>
                    <a:pt x="192" y="16317"/>
                  </a:cubicBezTo>
                  <a:cubicBezTo>
                    <a:pt x="-100" y="14791"/>
                    <a:pt x="-100" y="12678"/>
                    <a:pt x="484" y="11387"/>
                  </a:cubicBezTo>
                  <a:cubicBezTo>
                    <a:pt x="1068" y="10096"/>
                    <a:pt x="2235" y="9626"/>
                    <a:pt x="4668" y="10683"/>
                  </a:cubicBezTo>
                  <a:cubicBezTo>
                    <a:pt x="7100" y="11739"/>
                    <a:pt x="10797" y="14322"/>
                    <a:pt x="13814" y="16317"/>
                  </a:cubicBezTo>
                  <a:cubicBezTo>
                    <a:pt x="16830" y="18313"/>
                    <a:pt x="19165" y="19722"/>
                    <a:pt x="21500" y="211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0" name="Line"/>
            <p:cNvSpPr/>
            <p:nvPr/>
          </p:nvSpPr>
          <p:spPr>
            <a:xfrm>
              <a:off x="2080400" y="2522686"/>
              <a:ext cx="144167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1600" fill="norm" stroke="1" extrusionOk="0">
                  <a:moveTo>
                    <a:pt x="0" y="0"/>
                  </a:moveTo>
                  <a:cubicBezTo>
                    <a:pt x="5322" y="1929"/>
                    <a:pt x="10643" y="3857"/>
                    <a:pt x="14557" y="6621"/>
                  </a:cubicBezTo>
                  <a:cubicBezTo>
                    <a:pt x="18470" y="9386"/>
                    <a:pt x="20974" y="12986"/>
                    <a:pt x="21287" y="15621"/>
                  </a:cubicBezTo>
                  <a:cubicBezTo>
                    <a:pt x="21600" y="18257"/>
                    <a:pt x="19722" y="19929"/>
                    <a:pt x="18000" y="20764"/>
                  </a:cubicBezTo>
                  <a:cubicBezTo>
                    <a:pt x="16278" y="21600"/>
                    <a:pt x="14713" y="21600"/>
                    <a:pt x="1314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1" name="Line"/>
            <p:cNvSpPr/>
            <p:nvPr/>
          </p:nvSpPr>
          <p:spPr>
            <a:xfrm>
              <a:off x="2416950" y="2700486"/>
              <a:ext cx="1524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2" name="Line"/>
            <p:cNvSpPr/>
            <p:nvPr/>
          </p:nvSpPr>
          <p:spPr>
            <a:xfrm>
              <a:off x="2391550" y="2802086"/>
              <a:ext cx="2159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3" name="Line"/>
            <p:cNvSpPr/>
            <p:nvPr/>
          </p:nvSpPr>
          <p:spPr>
            <a:xfrm>
              <a:off x="3149316" y="2441787"/>
              <a:ext cx="127162" cy="495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7" h="21528" fill="norm" stroke="1" extrusionOk="0">
                  <a:moveTo>
                    <a:pt x="686" y="6822"/>
                  </a:moveTo>
                  <a:cubicBezTo>
                    <a:pt x="2400" y="9579"/>
                    <a:pt x="4114" y="12337"/>
                    <a:pt x="5829" y="14542"/>
                  </a:cubicBezTo>
                  <a:cubicBezTo>
                    <a:pt x="7543" y="16748"/>
                    <a:pt x="9257" y="18403"/>
                    <a:pt x="10286" y="19598"/>
                  </a:cubicBezTo>
                  <a:cubicBezTo>
                    <a:pt x="11314" y="20793"/>
                    <a:pt x="11657" y="21528"/>
                    <a:pt x="11143" y="21528"/>
                  </a:cubicBezTo>
                  <a:cubicBezTo>
                    <a:pt x="10629" y="21528"/>
                    <a:pt x="9257" y="20793"/>
                    <a:pt x="7371" y="18817"/>
                  </a:cubicBezTo>
                  <a:cubicBezTo>
                    <a:pt x="5486" y="16840"/>
                    <a:pt x="3086" y="13623"/>
                    <a:pt x="1714" y="10728"/>
                  </a:cubicBezTo>
                  <a:cubicBezTo>
                    <a:pt x="343" y="7833"/>
                    <a:pt x="0" y="5259"/>
                    <a:pt x="0" y="3742"/>
                  </a:cubicBezTo>
                  <a:cubicBezTo>
                    <a:pt x="0" y="2226"/>
                    <a:pt x="343" y="1766"/>
                    <a:pt x="857" y="1307"/>
                  </a:cubicBezTo>
                  <a:cubicBezTo>
                    <a:pt x="1371" y="847"/>
                    <a:pt x="2057" y="388"/>
                    <a:pt x="3429" y="158"/>
                  </a:cubicBezTo>
                  <a:cubicBezTo>
                    <a:pt x="4800" y="-72"/>
                    <a:pt x="6857" y="-72"/>
                    <a:pt x="9771" y="296"/>
                  </a:cubicBezTo>
                  <a:cubicBezTo>
                    <a:pt x="12686" y="663"/>
                    <a:pt x="16457" y="1399"/>
                    <a:pt x="18686" y="2548"/>
                  </a:cubicBezTo>
                  <a:cubicBezTo>
                    <a:pt x="20914" y="3697"/>
                    <a:pt x="21600" y="5259"/>
                    <a:pt x="18514" y="6822"/>
                  </a:cubicBezTo>
                  <a:cubicBezTo>
                    <a:pt x="15429" y="8384"/>
                    <a:pt x="8571" y="9947"/>
                    <a:pt x="1714" y="115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4" name="Line"/>
            <p:cNvSpPr/>
            <p:nvPr/>
          </p:nvSpPr>
          <p:spPr>
            <a:xfrm>
              <a:off x="3318650" y="2681436"/>
              <a:ext cx="107951" cy="207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4629"/>
                  </a:moveTo>
                  <a:cubicBezTo>
                    <a:pt x="2118" y="4629"/>
                    <a:pt x="4235" y="4629"/>
                    <a:pt x="6776" y="6502"/>
                  </a:cubicBezTo>
                  <a:cubicBezTo>
                    <a:pt x="9318" y="8376"/>
                    <a:pt x="12282" y="12122"/>
                    <a:pt x="13553" y="14657"/>
                  </a:cubicBezTo>
                  <a:cubicBezTo>
                    <a:pt x="14824" y="17192"/>
                    <a:pt x="14400" y="18514"/>
                    <a:pt x="13341" y="19616"/>
                  </a:cubicBezTo>
                  <a:cubicBezTo>
                    <a:pt x="12282" y="20718"/>
                    <a:pt x="10588" y="21600"/>
                    <a:pt x="9106" y="21600"/>
                  </a:cubicBezTo>
                  <a:cubicBezTo>
                    <a:pt x="7624" y="21600"/>
                    <a:pt x="6353" y="20718"/>
                    <a:pt x="6141" y="17963"/>
                  </a:cubicBezTo>
                  <a:cubicBezTo>
                    <a:pt x="5929" y="15208"/>
                    <a:pt x="6776" y="10580"/>
                    <a:pt x="8682" y="7273"/>
                  </a:cubicBezTo>
                  <a:cubicBezTo>
                    <a:pt x="10588" y="3967"/>
                    <a:pt x="13553" y="1984"/>
                    <a:pt x="15882" y="992"/>
                  </a:cubicBezTo>
                  <a:cubicBezTo>
                    <a:pt x="18212" y="0"/>
                    <a:pt x="19906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5" name="Line"/>
            <p:cNvSpPr/>
            <p:nvPr/>
          </p:nvSpPr>
          <p:spPr>
            <a:xfrm>
              <a:off x="3601135" y="2482685"/>
              <a:ext cx="104866" cy="378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241" fill="norm" stroke="1" extrusionOk="0">
                  <a:moveTo>
                    <a:pt x="21402" y="1531"/>
                  </a:moveTo>
                  <a:cubicBezTo>
                    <a:pt x="20538" y="937"/>
                    <a:pt x="19674" y="344"/>
                    <a:pt x="18162" y="106"/>
                  </a:cubicBezTo>
                  <a:cubicBezTo>
                    <a:pt x="16650" y="-131"/>
                    <a:pt x="14490" y="-12"/>
                    <a:pt x="11898" y="878"/>
                  </a:cubicBezTo>
                  <a:cubicBezTo>
                    <a:pt x="9306" y="1768"/>
                    <a:pt x="6282" y="3429"/>
                    <a:pt x="3906" y="6456"/>
                  </a:cubicBezTo>
                  <a:cubicBezTo>
                    <a:pt x="1530" y="9482"/>
                    <a:pt x="-198" y="13873"/>
                    <a:pt x="18" y="16662"/>
                  </a:cubicBezTo>
                  <a:cubicBezTo>
                    <a:pt x="234" y="19451"/>
                    <a:pt x="2394" y="20638"/>
                    <a:pt x="5418" y="21054"/>
                  </a:cubicBezTo>
                  <a:cubicBezTo>
                    <a:pt x="8442" y="21469"/>
                    <a:pt x="12330" y="21113"/>
                    <a:pt x="16218" y="207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6" name="Line"/>
            <p:cNvSpPr/>
            <p:nvPr/>
          </p:nvSpPr>
          <p:spPr>
            <a:xfrm>
              <a:off x="3801638" y="2541736"/>
              <a:ext cx="266313" cy="303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529" fill="norm" stroke="1" extrusionOk="0">
                  <a:moveTo>
                    <a:pt x="479" y="1350"/>
                  </a:moveTo>
                  <a:cubicBezTo>
                    <a:pt x="5071" y="900"/>
                    <a:pt x="9664" y="450"/>
                    <a:pt x="12555" y="225"/>
                  </a:cubicBezTo>
                  <a:cubicBezTo>
                    <a:pt x="15446" y="0"/>
                    <a:pt x="16637" y="0"/>
                    <a:pt x="17657" y="0"/>
                  </a:cubicBezTo>
                  <a:cubicBezTo>
                    <a:pt x="18678" y="0"/>
                    <a:pt x="19528" y="0"/>
                    <a:pt x="19868" y="375"/>
                  </a:cubicBezTo>
                  <a:cubicBezTo>
                    <a:pt x="20208" y="750"/>
                    <a:pt x="20038" y="1500"/>
                    <a:pt x="18593" y="3000"/>
                  </a:cubicBezTo>
                  <a:cubicBezTo>
                    <a:pt x="17147" y="4500"/>
                    <a:pt x="14426" y="6750"/>
                    <a:pt x="11449" y="9300"/>
                  </a:cubicBezTo>
                  <a:cubicBezTo>
                    <a:pt x="8473" y="11850"/>
                    <a:pt x="5242" y="14700"/>
                    <a:pt x="3371" y="16425"/>
                  </a:cubicBezTo>
                  <a:cubicBezTo>
                    <a:pt x="1500" y="18150"/>
                    <a:pt x="990" y="18750"/>
                    <a:pt x="564" y="19425"/>
                  </a:cubicBezTo>
                  <a:cubicBezTo>
                    <a:pt x="139" y="20100"/>
                    <a:pt x="-201" y="20850"/>
                    <a:pt x="139" y="21225"/>
                  </a:cubicBezTo>
                  <a:cubicBezTo>
                    <a:pt x="479" y="21600"/>
                    <a:pt x="1500" y="21600"/>
                    <a:pt x="4136" y="21375"/>
                  </a:cubicBezTo>
                  <a:cubicBezTo>
                    <a:pt x="6772" y="21150"/>
                    <a:pt x="11024" y="20700"/>
                    <a:pt x="14171" y="20250"/>
                  </a:cubicBezTo>
                  <a:cubicBezTo>
                    <a:pt x="17317" y="19800"/>
                    <a:pt x="19358" y="19350"/>
                    <a:pt x="21399" y="189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7" name="Line"/>
            <p:cNvSpPr/>
            <p:nvPr/>
          </p:nvSpPr>
          <p:spPr>
            <a:xfrm>
              <a:off x="4454503" y="2567136"/>
              <a:ext cx="229398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600" fill="norm" stroke="1" extrusionOk="0">
                  <a:moveTo>
                    <a:pt x="21281" y="0"/>
                  </a:moveTo>
                  <a:cubicBezTo>
                    <a:pt x="15979" y="3120"/>
                    <a:pt x="10677" y="6240"/>
                    <a:pt x="7536" y="8040"/>
                  </a:cubicBezTo>
                  <a:cubicBezTo>
                    <a:pt x="4394" y="9840"/>
                    <a:pt x="3412" y="10320"/>
                    <a:pt x="2528" y="10920"/>
                  </a:cubicBezTo>
                  <a:cubicBezTo>
                    <a:pt x="1645" y="11520"/>
                    <a:pt x="859" y="12240"/>
                    <a:pt x="368" y="13200"/>
                  </a:cubicBezTo>
                  <a:cubicBezTo>
                    <a:pt x="-123" y="14160"/>
                    <a:pt x="-319" y="15360"/>
                    <a:pt x="1056" y="16440"/>
                  </a:cubicBezTo>
                  <a:cubicBezTo>
                    <a:pt x="2430" y="17520"/>
                    <a:pt x="5376" y="18480"/>
                    <a:pt x="8419" y="19320"/>
                  </a:cubicBezTo>
                  <a:cubicBezTo>
                    <a:pt x="11463" y="20160"/>
                    <a:pt x="14605" y="20880"/>
                    <a:pt x="1774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8" name="Line"/>
            <p:cNvSpPr/>
            <p:nvPr/>
          </p:nvSpPr>
          <p:spPr>
            <a:xfrm>
              <a:off x="4429900" y="2821136"/>
              <a:ext cx="2286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29" name="Line"/>
            <p:cNvSpPr/>
            <p:nvPr/>
          </p:nvSpPr>
          <p:spPr>
            <a:xfrm>
              <a:off x="4938325" y="2529036"/>
              <a:ext cx="209126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fill="norm" stroke="1" extrusionOk="0">
                  <a:moveTo>
                    <a:pt x="18938" y="0"/>
                  </a:moveTo>
                  <a:cubicBezTo>
                    <a:pt x="16756" y="4737"/>
                    <a:pt x="14574" y="9474"/>
                    <a:pt x="12611" y="12600"/>
                  </a:cubicBezTo>
                  <a:cubicBezTo>
                    <a:pt x="10647" y="15726"/>
                    <a:pt x="8901" y="17242"/>
                    <a:pt x="7374" y="18189"/>
                  </a:cubicBezTo>
                  <a:cubicBezTo>
                    <a:pt x="5847" y="19137"/>
                    <a:pt x="4538" y="19516"/>
                    <a:pt x="3447" y="19421"/>
                  </a:cubicBezTo>
                  <a:cubicBezTo>
                    <a:pt x="2356" y="19326"/>
                    <a:pt x="1483" y="18758"/>
                    <a:pt x="938" y="18000"/>
                  </a:cubicBezTo>
                  <a:cubicBezTo>
                    <a:pt x="392" y="17242"/>
                    <a:pt x="174" y="16295"/>
                    <a:pt x="65" y="15347"/>
                  </a:cubicBezTo>
                  <a:cubicBezTo>
                    <a:pt x="-44" y="14400"/>
                    <a:pt x="-44" y="13453"/>
                    <a:pt x="283" y="12600"/>
                  </a:cubicBezTo>
                  <a:cubicBezTo>
                    <a:pt x="611" y="11747"/>
                    <a:pt x="1265" y="10989"/>
                    <a:pt x="2138" y="10611"/>
                  </a:cubicBezTo>
                  <a:cubicBezTo>
                    <a:pt x="3011" y="10232"/>
                    <a:pt x="4101" y="10232"/>
                    <a:pt x="6501" y="11558"/>
                  </a:cubicBezTo>
                  <a:cubicBezTo>
                    <a:pt x="8901" y="12884"/>
                    <a:pt x="12611" y="15537"/>
                    <a:pt x="15338" y="17432"/>
                  </a:cubicBezTo>
                  <a:cubicBezTo>
                    <a:pt x="18065" y="19326"/>
                    <a:pt x="19811" y="20463"/>
                    <a:pt x="2155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0" name="Line"/>
            <p:cNvSpPr/>
            <p:nvPr/>
          </p:nvSpPr>
          <p:spPr>
            <a:xfrm>
              <a:off x="5223650" y="2395686"/>
              <a:ext cx="116356" cy="488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2" h="21600" fill="norm" stroke="1" extrusionOk="0">
                  <a:moveTo>
                    <a:pt x="2234" y="0"/>
                  </a:moveTo>
                  <a:cubicBezTo>
                    <a:pt x="7448" y="1870"/>
                    <a:pt x="12662" y="3740"/>
                    <a:pt x="16200" y="6125"/>
                  </a:cubicBezTo>
                  <a:cubicBezTo>
                    <a:pt x="19738" y="8509"/>
                    <a:pt x="21600" y="11408"/>
                    <a:pt x="19738" y="14026"/>
                  </a:cubicBezTo>
                  <a:cubicBezTo>
                    <a:pt x="17876" y="16644"/>
                    <a:pt x="12290" y="18982"/>
                    <a:pt x="8379" y="20197"/>
                  </a:cubicBezTo>
                  <a:cubicBezTo>
                    <a:pt x="4469" y="21413"/>
                    <a:pt x="2234" y="2150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1" name="Line"/>
            <p:cNvSpPr/>
            <p:nvPr/>
          </p:nvSpPr>
          <p:spPr>
            <a:xfrm>
              <a:off x="6823850" y="3113236"/>
              <a:ext cx="47498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6" y="18900"/>
                  </a:moveTo>
                  <a:cubicBezTo>
                    <a:pt x="58" y="19800"/>
                    <a:pt x="0" y="20700"/>
                    <a:pt x="0" y="21150"/>
                  </a:cubicBezTo>
                  <a:cubicBezTo>
                    <a:pt x="0" y="21600"/>
                    <a:pt x="58" y="21600"/>
                    <a:pt x="279" y="21600"/>
                  </a:cubicBezTo>
                  <a:cubicBezTo>
                    <a:pt x="501" y="21600"/>
                    <a:pt x="886" y="21600"/>
                    <a:pt x="1271" y="21600"/>
                  </a:cubicBezTo>
                  <a:cubicBezTo>
                    <a:pt x="1656" y="21600"/>
                    <a:pt x="2041" y="21600"/>
                    <a:pt x="2435" y="19800"/>
                  </a:cubicBezTo>
                  <a:cubicBezTo>
                    <a:pt x="2830" y="18000"/>
                    <a:pt x="3234" y="14400"/>
                    <a:pt x="3643" y="11250"/>
                  </a:cubicBezTo>
                  <a:cubicBezTo>
                    <a:pt x="4052" y="8100"/>
                    <a:pt x="4466" y="5400"/>
                    <a:pt x="4842" y="3600"/>
                  </a:cubicBezTo>
                  <a:cubicBezTo>
                    <a:pt x="5217" y="1800"/>
                    <a:pt x="5554" y="900"/>
                    <a:pt x="5915" y="450"/>
                  </a:cubicBezTo>
                  <a:cubicBezTo>
                    <a:pt x="6276" y="0"/>
                    <a:pt x="6661" y="0"/>
                    <a:pt x="7056" y="0"/>
                  </a:cubicBezTo>
                  <a:cubicBezTo>
                    <a:pt x="7450" y="0"/>
                    <a:pt x="7855" y="0"/>
                    <a:pt x="8278" y="0"/>
                  </a:cubicBezTo>
                  <a:cubicBezTo>
                    <a:pt x="8702" y="0"/>
                    <a:pt x="9144" y="0"/>
                    <a:pt x="9515" y="0"/>
                  </a:cubicBezTo>
                  <a:cubicBezTo>
                    <a:pt x="9886" y="0"/>
                    <a:pt x="10184" y="0"/>
                    <a:pt x="10497" y="0"/>
                  </a:cubicBezTo>
                  <a:cubicBezTo>
                    <a:pt x="10810" y="0"/>
                    <a:pt x="11137" y="0"/>
                    <a:pt x="11527" y="0"/>
                  </a:cubicBezTo>
                  <a:cubicBezTo>
                    <a:pt x="11917" y="0"/>
                    <a:pt x="12369" y="0"/>
                    <a:pt x="12744" y="0"/>
                  </a:cubicBezTo>
                  <a:cubicBezTo>
                    <a:pt x="13120" y="0"/>
                    <a:pt x="13418" y="0"/>
                    <a:pt x="13794" y="0"/>
                  </a:cubicBezTo>
                  <a:cubicBezTo>
                    <a:pt x="14169" y="0"/>
                    <a:pt x="14621" y="0"/>
                    <a:pt x="14997" y="450"/>
                  </a:cubicBezTo>
                  <a:cubicBezTo>
                    <a:pt x="15372" y="900"/>
                    <a:pt x="15671" y="1800"/>
                    <a:pt x="16032" y="2250"/>
                  </a:cubicBezTo>
                  <a:cubicBezTo>
                    <a:pt x="16393" y="2700"/>
                    <a:pt x="16816" y="2700"/>
                    <a:pt x="17225" y="2700"/>
                  </a:cubicBezTo>
                  <a:cubicBezTo>
                    <a:pt x="17634" y="2700"/>
                    <a:pt x="18029" y="2700"/>
                    <a:pt x="18395" y="2700"/>
                  </a:cubicBezTo>
                  <a:cubicBezTo>
                    <a:pt x="18760" y="2700"/>
                    <a:pt x="19097" y="2700"/>
                    <a:pt x="19497" y="2250"/>
                  </a:cubicBezTo>
                  <a:cubicBezTo>
                    <a:pt x="19896" y="1800"/>
                    <a:pt x="20358" y="900"/>
                    <a:pt x="20719" y="1350"/>
                  </a:cubicBezTo>
                  <a:cubicBezTo>
                    <a:pt x="21080" y="1800"/>
                    <a:pt x="21340" y="3600"/>
                    <a:pt x="21600" y="5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2" name="Line"/>
            <p:cNvSpPr/>
            <p:nvPr/>
          </p:nvSpPr>
          <p:spPr>
            <a:xfrm>
              <a:off x="6792100" y="1574229"/>
              <a:ext cx="4673601" cy="1469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2" fill="norm" stroke="1" extrusionOk="0">
                  <a:moveTo>
                    <a:pt x="0" y="21106"/>
                  </a:moveTo>
                  <a:cubicBezTo>
                    <a:pt x="166" y="21013"/>
                    <a:pt x="333" y="20919"/>
                    <a:pt x="533" y="20764"/>
                  </a:cubicBezTo>
                  <a:cubicBezTo>
                    <a:pt x="734" y="20609"/>
                    <a:pt x="968" y="20391"/>
                    <a:pt x="1223" y="20096"/>
                  </a:cubicBezTo>
                  <a:cubicBezTo>
                    <a:pt x="1477" y="19800"/>
                    <a:pt x="1751" y="19428"/>
                    <a:pt x="1976" y="19132"/>
                  </a:cubicBezTo>
                  <a:cubicBezTo>
                    <a:pt x="2201" y="18837"/>
                    <a:pt x="2377" y="18619"/>
                    <a:pt x="2578" y="18355"/>
                  </a:cubicBezTo>
                  <a:cubicBezTo>
                    <a:pt x="2778" y="18091"/>
                    <a:pt x="3003" y="17780"/>
                    <a:pt x="3189" y="17392"/>
                  </a:cubicBezTo>
                  <a:cubicBezTo>
                    <a:pt x="3375" y="17003"/>
                    <a:pt x="3522" y="16537"/>
                    <a:pt x="3659" y="16055"/>
                  </a:cubicBezTo>
                  <a:cubicBezTo>
                    <a:pt x="3796" y="15574"/>
                    <a:pt x="3923" y="15076"/>
                    <a:pt x="4016" y="14564"/>
                  </a:cubicBezTo>
                  <a:cubicBezTo>
                    <a:pt x="4109" y="14051"/>
                    <a:pt x="4167" y="13523"/>
                    <a:pt x="4251" y="12839"/>
                  </a:cubicBezTo>
                  <a:cubicBezTo>
                    <a:pt x="4334" y="12155"/>
                    <a:pt x="4441" y="11316"/>
                    <a:pt x="4568" y="10570"/>
                  </a:cubicBezTo>
                  <a:cubicBezTo>
                    <a:pt x="4696" y="9824"/>
                    <a:pt x="4842" y="9171"/>
                    <a:pt x="5018" y="8488"/>
                  </a:cubicBezTo>
                  <a:cubicBezTo>
                    <a:pt x="5195" y="7804"/>
                    <a:pt x="5400" y="7089"/>
                    <a:pt x="5591" y="6390"/>
                  </a:cubicBezTo>
                  <a:cubicBezTo>
                    <a:pt x="5782" y="5691"/>
                    <a:pt x="5958" y="5007"/>
                    <a:pt x="6139" y="4323"/>
                  </a:cubicBezTo>
                  <a:cubicBezTo>
                    <a:pt x="6320" y="3639"/>
                    <a:pt x="6505" y="2956"/>
                    <a:pt x="6696" y="2443"/>
                  </a:cubicBezTo>
                  <a:cubicBezTo>
                    <a:pt x="6887" y="1930"/>
                    <a:pt x="7083" y="1588"/>
                    <a:pt x="7313" y="1277"/>
                  </a:cubicBezTo>
                  <a:cubicBezTo>
                    <a:pt x="7542" y="967"/>
                    <a:pt x="7807" y="687"/>
                    <a:pt x="8061" y="469"/>
                  </a:cubicBezTo>
                  <a:cubicBezTo>
                    <a:pt x="8315" y="252"/>
                    <a:pt x="8560" y="96"/>
                    <a:pt x="8848" y="34"/>
                  </a:cubicBezTo>
                  <a:cubicBezTo>
                    <a:pt x="9137" y="-28"/>
                    <a:pt x="9470" y="3"/>
                    <a:pt x="9763" y="65"/>
                  </a:cubicBezTo>
                  <a:cubicBezTo>
                    <a:pt x="10057" y="127"/>
                    <a:pt x="10311" y="221"/>
                    <a:pt x="10575" y="376"/>
                  </a:cubicBezTo>
                  <a:cubicBezTo>
                    <a:pt x="10839" y="531"/>
                    <a:pt x="11113" y="749"/>
                    <a:pt x="11372" y="1044"/>
                  </a:cubicBezTo>
                  <a:cubicBezTo>
                    <a:pt x="11632" y="1339"/>
                    <a:pt x="11876" y="1712"/>
                    <a:pt x="12111" y="2148"/>
                  </a:cubicBezTo>
                  <a:cubicBezTo>
                    <a:pt x="12346" y="2583"/>
                    <a:pt x="12571" y="3080"/>
                    <a:pt x="12830" y="3717"/>
                  </a:cubicBezTo>
                  <a:cubicBezTo>
                    <a:pt x="13089" y="4354"/>
                    <a:pt x="13383" y="5131"/>
                    <a:pt x="13608" y="5784"/>
                  </a:cubicBezTo>
                  <a:cubicBezTo>
                    <a:pt x="13833" y="6436"/>
                    <a:pt x="13989" y="6965"/>
                    <a:pt x="14170" y="7617"/>
                  </a:cubicBezTo>
                  <a:cubicBezTo>
                    <a:pt x="14351" y="8270"/>
                    <a:pt x="14557" y="9047"/>
                    <a:pt x="14752" y="9809"/>
                  </a:cubicBezTo>
                  <a:cubicBezTo>
                    <a:pt x="14948" y="10570"/>
                    <a:pt x="15134" y="11316"/>
                    <a:pt x="15310" y="11984"/>
                  </a:cubicBezTo>
                  <a:cubicBezTo>
                    <a:pt x="15486" y="12652"/>
                    <a:pt x="15652" y="13243"/>
                    <a:pt x="15848" y="13849"/>
                  </a:cubicBezTo>
                  <a:cubicBezTo>
                    <a:pt x="16043" y="14455"/>
                    <a:pt x="16268" y="15076"/>
                    <a:pt x="16435" y="15558"/>
                  </a:cubicBezTo>
                  <a:cubicBezTo>
                    <a:pt x="16601" y="16040"/>
                    <a:pt x="16709" y="16382"/>
                    <a:pt x="16865" y="16755"/>
                  </a:cubicBezTo>
                  <a:cubicBezTo>
                    <a:pt x="17022" y="17128"/>
                    <a:pt x="17227" y="17532"/>
                    <a:pt x="17442" y="17920"/>
                  </a:cubicBezTo>
                  <a:cubicBezTo>
                    <a:pt x="17658" y="18309"/>
                    <a:pt x="17883" y="18682"/>
                    <a:pt x="18157" y="18977"/>
                  </a:cubicBezTo>
                  <a:cubicBezTo>
                    <a:pt x="18430" y="19272"/>
                    <a:pt x="18753" y="19490"/>
                    <a:pt x="19027" y="19707"/>
                  </a:cubicBezTo>
                  <a:cubicBezTo>
                    <a:pt x="19301" y="19925"/>
                    <a:pt x="19526" y="20142"/>
                    <a:pt x="19790" y="20298"/>
                  </a:cubicBezTo>
                  <a:cubicBezTo>
                    <a:pt x="20054" y="20453"/>
                    <a:pt x="20358" y="20546"/>
                    <a:pt x="20622" y="20655"/>
                  </a:cubicBezTo>
                  <a:cubicBezTo>
                    <a:pt x="20886" y="20764"/>
                    <a:pt x="21111" y="20888"/>
                    <a:pt x="21248" y="20950"/>
                  </a:cubicBezTo>
                  <a:cubicBezTo>
                    <a:pt x="21385" y="21013"/>
                    <a:pt x="21434" y="21013"/>
                    <a:pt x="21478" y="21106"/>
                  </a:cubicBezTo>
                  <a:cubicBezTo>
                    <a:pt x="21522" y="21199"/>
                    <a:pt x="21561" y="21386"/>
                    <a:pt x="21600" y="215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3" name="Line"/>
            <p:cNvSpPr/>
            <p:nvPr/>
          </p:nvSpPr>
          <p:spPr>
            <a:xfrm>
              <a:off x="8887600" y="1659086"/>
              <a:ext cx="127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4" name="Line"/>
            <p:cNvSpPr/>
            <p:nvPr/>
          </p:nvSpPr>
          <p:spPr>
            <a:xfrm>
              <a:off x="8887600" y="2046436"/>
              <a:ext cx="6351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5" name="Line"/>
            <p:cNvSpPr/>
            <p:nvPr/>
          </p:nvSpPr>
          <p:spPr>
            <a:xfrm>
              <a:off x="8881250" y="2573486"/>
              <a:ext cx="1270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6" name="Line"/>
            <p:cNvSpPr/>
            <p:nvPr/>
          </p:nvSpPr>
          <p:spPr>
            <a:xfrm>
              <a:off x="8913000" y="2941786"/>
              <a:ext cx="444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4547"/>
                    <a:pt x="0" y="9095"/>
                    <a:pt x="3600" y="12695"/>
                  </a:cubicBezTo>
                  <a:cubicBezTo>
                    <a:pt x="7200" y="16295"/>
                    <a:pt x="14400" y="189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7" name="Line"/>
            <p:cNvSpPr/>
            <p:nvPr/>
          </p:nvSpPr>
          <p:spPr>
            <a:xfrm>
              <a:off x="8900845" y="3064553"/>
              <a:ext cx="102187" cy="16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6" h="21600" fill="norm" stroke="1" extrusionOk="0">
                  <a:moveTo>
                    <a:pt x="14145" y="7294"/>
                  </a:moveTo>
                  <a:cubicBezTo>
                    <a:pt x="14145" y="5891"/>
                    <a:pt x="14145" y="4488"/>
                    <a:pt x="13281" y="3366"/>
                  </a:cubicBezTo>
                  <a:cubicBezTo>
                    <a:pt x="12417" y="2244"/>
                    <a:pt x="10689" y="1403"/>
                    <a:pt x="8745" y="1683"/>
                  </a:cubicBezTo>
                  <a:cubicBezTo>
                    <a:pt x="6801" y="1964"/>
                    <a:pt x="4641" y="3366"/>
                    <a:pt x="3129" y="5049"/>
                  </a:cubicBezTo>
                  <a:cubicBezTo>
                    <a:pt x="1617" y="6732"/>
                    <a:pt x="753" y="8696"/>
                    <a:pt x="537" y="10379"/>
                  </a:cubicBezTo>
                  <a:cubicBezTo>
                    <a:pt x="321" y="12062"/>
                    <a:pt x="753" y="13465"/>
                    <a:pt x="2049" y="14166"/>
                  </a:cubicBezTo>
                  <a:cubicBezTo>
                    <a:pt x="3345" y="14868"/>
                    <a:pt x="5505" y="14868"/>
                    <a:pt x="8313" y="13886"/>
                  </a:cubicBezTo>
                  <a:cubicBezTo>
                    <a:pt x="11121" y="12904"/>
                    <a:pt x="14577" y="10940"/>
                    <a:pt x="16953" y="8977"/>
                  </a:cubicBezTo>
                  <a:cubicBezTo>
                    <a:pt x="19329" y="7013"/>
                    <a:pt x="20625" y="5049"/>
                    <a:pt x="20409" y="3647"/>
                  </a:cubicBezTo>
                  <a:cubicBezTo>
                    <a:pt x="20193" y="2244"/>
                    <a:pt x="18465" y="1403"/>
                    <a:pt x="16521" y="842"/>
                  </a:cubicBezTo>
                  <a:cubicBezTo>
                    <a:pt x="14577" y="281"/>
                    <a:pt x="12417" y="0"/>
                    <a:pt x="10257" y="0"/>
                  </a:cubicBezTo>
                  <a:cubicBezTo>
                    <a:pt x="8097" y="0"/>
                    <a:pt x="5937" y="281"/>
                    <a:pt x="4857" y="1823"/>
                  </a:cubicBezTo>
                  <a:cubicBezTo>
                    <a:pt x="3777" y="3366"/>
                    <a:pt x="3777" y="6171"/>
                    <a:pt x="4857" y="7855"/>
                  </a:cubicBezTo>
                  <a:cubicBezTo>
                    <a:pt x="5937" y="9538"/>
                    <a:pt x="8097" y="10099"/>
                    <a:pt x="10257" y="10379"/>
                  </a:cubicBezTo>
                  <a:cubicBezTo>
                    <a:pt x="12417" y="10660"/>
                    <a:pt x="14577" y="10660"/>
                    <a:pt x="14577" y="10660"/>
                  </a:cubicBezTo>
                  <a:cubicBezTo>
                    <a:pt x="14577" y="10660"/>
                    <a:pt x="12417" y="10660"/>
                    <a:pt x="12417" y="10519"/>
                  </a:cubicBezTo>
                  <a:cubicBezTo>
                    <a:pt x="12417" y="10379"/>
                    <a:pt x="14577" y="10099"/>
                    <a:pt x="16737" y="9538"/>
                  </a:cubicBezTo>
                  <a:cubicBezTo>
                    <a:pt x="18897" y="8977"/>
                    <a:pt x="21057" y="8135"/>
                    <a:pt x="20841" y="7855"/>
                  </a:cubicBezTo>
                  <a:cubicBezTo>
                    <a:pt x="20625" y="7574"/>
                    <a:pt x="18033" y="7855"/>
                    <a:pt x="14361" y="8977"/>
                  </a:cubicBezTo>
                  <a:cubicBezTo>
                    <a:pt x="10689" y="10099"/>
                    <a:pt x="5937" y="12062"/>
                    <a:pt x="3129" y="13745"/>
                  </a:cubicBezTo>
                  <a:cubicBezTo>
                    <a:pt x="321" y="15429"/>
                    <a:pt x="-543" y="16831"/>
                    <a:pt x="321" y="18094"/>
                  </a:cubicBezTo>
                  <a:cubicBezTo>
                    <a:pt x="1185" y="19356"/>
                    <a:pt x="3777" y="20478"/>
                    <a:pt x="636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8" name="Line"/>
            <p:cNvSpPr/>
            <p:nvPr/>
          </p:nvSpPr>
          <p:spPr>
            <a:xfrm>
              <a:off x="8854203" y="3316436"/>
              <a:ext cx="247073" cy="27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1441" fill="norm" stroke="1" extrusionOk="0">
                  <a:moveTo>
                    <a:pt x="14299" y="2512"/>
                  </a:moveTo>
                  <a:cubicBezTo>
                    <a:pt x="13754" y="1842"/>
                    <a:pt x="13210" y="1172"/>
                    <a:pt x="11849" y="1088"/>
                  </a:cubicBezTo>
                  <a:cubicBezTo>
                    <a:pt x="10487" y="1005"/>
                    <a:pt x="8309" y="1507"/>
                    <a:pt x="6222" y="2930"/>
                  </a:cubicBezTo>
                  <a:cubicBezTo>
                    <a:pt x="4134" y="4353"/>
                    <a:pt x="2138" y="6698"/>
                    <a:pt x="1049" y="8791"/>
                  </a:cubicBezTo>
                  <a:cubicBezTo>
                    <a:pt x="-40" y="10884"/>
                    <a:pt x="-222" y="12726"/>
                    <a:pt x="232" y="14400"/>
                  </a:cubicBezTo>
                  <a:cubicBezTo>
                    <a:pt x="686" y="16074"/>
                    <a:pt x="1775" y="17581"/>
                    <a:pt x="2773" y="18753"/>
                  </a:cubicBezTo>
                  <a:cubicBezTo>
                    <a:pt x="3771" y="19926"/>
                    <a:pt x="4679" y="20763"/>
                    <a:pt x="5768" y="21181"/>
                  </a:cubicBezTo>
                  <a:cubicBezTo>
                    <a:pt x="6857" y="21600"/>
                    <a:pt x="8128" y="21600"/>
                    <a:pt x="10306" y="20512"/>
                  </a:cubicBezTo>
                  <a:cubicBezTo>
                    <a:pt x="12484" y="19423"/>
                    <a:pt x="15570" y="17247"/>
                    <a:pt x="17566" y="14567"/>
                  </a:cubicBezTo>
                  <a:cubicBezTo>
                    <a:pt x="19563" y="11888"/>
                    <a:pt x="20470" y="8707"/>
                    <a:pt x="20924" y="6698"/>
                  </a:cubicBezTo>
                  <a:cubicBezTo>
                    <a:pt x="21378" y="4688"/>
                    <a:pt x="21378" y="3851"/>
                    <a:pt x="19835" y="2930"/>
                  </a:cubicBezTo>
                  <a:cubicBezTo>
                    <a:pt x="18292" y="2009"/>
                    <a:pt x="15207" y="1005"/>
                    <a:pt x="1212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39" name="Line"/>
            <p:cNvSpPr/>
            <p:nvPr/>
          </p:nvSpPr>
          <p:spPr>
            <a:xfrm>
              <a:off x="1337450" y="3068786"/>
              <a:ext cx="3746501" cy="289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fill="norm" stroke="1" extrusionOk="0">
                  <a:moveTo>
                    <a:pt x="0" y="20812"/>
                  </a:moveTo>
                  <a:cubicBezTo>
                    <a:pt x="403" y="21127"/>
                    <a:pt x="805" y="21442"/>
                    <a:pt x="1239" y="21521"/>
                  </a:cubicBezTo>
                  <a:cubicBezTo>
                    <a:pt x="1672" y="21600"/>
                    <a:pt x="2136" y="21442"/>
                    <a:pt x="2630" y="21127"/>
                  </a:cubicBezTo>
                  <a:cubicBezTo>
                    <a:pt x="3124" y="20812"/>
                    <a:pt x="3649" y="20339"/>
                    <a:pt x="4119" y="19945"/>
                  </a:cubicBezTo>
                  <a:cubicBezTo>
                    <a:pt x="4588" y="19550"/>
                    <a:pt x="5003" y="19235"/>
                    <a:pt x="5455" y="18841"/>
                  </a:cubicBezTo>
                  <a:cubicBezTo>
                    <a:pt x="5906" y="18447"/>
                    <a:pt x="6395" y="17974"/>
                    <a:pt x="6816" y="17501"/>
                  </a:cubicBezTo>
                  <a:cubicBezTo>
                    <a:pt x="7237" y="17028"/>
                    <a:pt x="7591" y="16555"/>
                    <a:pt x="7957" y="16003"/>
                  </a:cubicBezTo>
                  <a:cubicBezTo>
                    <a:pt x="8323" y="15451"/>
                    <a:pt x="8701" y="14820"/>
                    <a:pt x="9104" y="14111"/>
                  </a:cubicBezTo>
                  <a:cubicBezTo>
                    <a:pt x="9506" y="13401"/>
                    <a:pt x="9934" y="12613"/>
                    <a:pt x="10355" y="11904"/>
                  </a:cubicBezTo>
                  <a:cubicBezTo>
                    <a:pt x="10776" y="11194"/>
                    <a:pt x="11191" y="10564"/>
                    <a:pt x="11618" y="9854"/>
                  </a:cubicBezTo>
                  <a:cubicBezTo>
                    <a:pt x="12045" y="9145"/>
                    <a:pt x="12484" y="8356"/>
                    <a:pt x="12942" y="7647"/>
                  </a:cubicBezTo>
                  <a:cubicBezTo>
                    <a:pt x="13399" y="6937"/>
                    <a:pt x="13875" y="6307"/>
                    <a:pt x="14315" y="5676"/>
                  </a:cubicBezTo>
                  <a:cubicBezTo>
                    <a:pt x="14754" y="5045"/>
                    <a:pt x="15157" y="4415"/>
                    <a:pt x="15651" y="3784"/>
                  </a:cubicBezTo>
                  <a:cubicBezTo>
                    <a:pt x="16145" y="3153"/>
                    <a:pt x="16731" y="2523"/>
                    <a:pt x="17280" y="2050"/>
                  </a:cubicBezTo>
                  <a:cubicBezTo>
                    <a:pt x="17829" y="1577"/>
                    <a:pt x="18342" y="1261"/>
                    <a:pt x="18860" y="1025"/>
                  </a:cubicBezTo>
                  <a:cubicBezTo>
                    <a:pt x="19379" y="788"/>
                    <a:pt x="19904" y="631"/>
                    <a:pt x="20361" y="473"/>
                  </a:cubicBezTo>
                  <a:cubicBezTo>
                    <a:pt x="20819" y="315"/>
                    <a:pt x="21209" y="15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0" name="Line"/>
            <p:cNvSpPr/>
            <p:nvPr/>
          </p:nvSpPr>
          <p:spPr>
            <a:xfrm>
              <a:off x="1140600" y="3386286"/>
              <a:ext cx="3498851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5" y="21600"/>
                    <a:pt x="1150" y="21600"/>
                    <a:pt x="1712" y="21318"/>
                  </a:cubicBezTo>
                  <a:cubicBezTo>
                    <a:pt x="2274" y="21035"/>
                    <a:pt x="2823" y="20471"/>
                    <a:pt x="3339" y="19835"/>
                  </a:cubicBezTo>
                  <a:cubicBezTo>
                    <a:pt x="3855" y="19200"/>
                    <a:pt x="4338" y="18494"/>
                    <a:pt x="4848" y="17788"/>
                  </a:cubicBezTo>
                  <a:cubicBezTo>
                    <a:pt x="5358" y="17082"/>
                    <a:pt x="5893" y="16376"/>
                    <a:pt x="6305" y="15812"/>
                  </a:cubicBezTo>
                  <a:cubicBezTo>
                    <a:pt x="6717" y="15247"/>
                    <a:pt x="7004" y="14824"/>
                    <a:pt x="7311" y="14400"/>
                  </a:cubicBezTo>
                  <a:cubicBezTo>
                    <a:pt x="7618" y="13976"/>
                    <a:pt x="7945" y="13553"/>
                    <a:pt x="8441" y="12918"/>
                  </a:cubicBezTo>
                  <a:cubicBezTo>
                    <a:pt x="8938" y="12282"/>
                    <a:pt x="9604" y="11435"/>
                    <a:pt x="10303" y="10588"/>
                  </a:cubicBezTo>
                  <a:cubicBezTo>
                    <a:pt x="11003" y="9741"/>
                    <a:pt x="11734" y="8894"/>
                    <a:pt x="12433" y="8118"/>
                  </a:cubicBezTo>
                  <a:cubicBezTo>
                    <a:pt x="13132" y="7341"/>
                    <a:pt x="13799" y="6635"/>
                    <a:pt x="14328" y="6071"/>
                  </a:cubicBezTo>
                  <a:cubicBezTo>
                    <a:pt x="14857" y="5506"/>
                    <a:pt x="15249" y="5082"/>
                    <a:pt x="15766" y="4659"/>
                  </a:cubicBezTo>
                  <a:cubicBezTo>
                    <a:pt x="16282" y="4235"/>
                    <a:pt x="16922" y="3812"/>
                    <a:pt x="17582" y="3318"/>
                  </a:cubicBezTo>
                  <a:cubicBezTo>
                    <a:pt x="18242" y="2824"/>
                    <a:pt x="18921" y="2259"/>
                    <a:pt x="19594" y="1694"/>
                  </a:cubicBezTo>
                  <a:cubicBezTo>
                    <a:pt x="20267" y="1129"/>
                    <a:pt x="20934" y="56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1" name="Line"/>
            <p:cNvSpPr/>
            <p:nvPr/>
          </p:nvSpPr>
          <p:spPr>
            <a:xfrm>
              <a:off x="9781150" y="3054042"/>
              <a:ext cx="109126" cy="129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1240" fill="norm" stroke="1" extrusionOk="0">
                  <a:moveTo>
                    <a:pt x="15018" y="2427"/>
                  </a:moveTo>
                  <a:cubicBezTo>
                    <a:pt x="11757" y="1730"/>
                    <a:pt x="8497" y="1034"/>
                    <a:pt x="6052" y="1208"/>
                  </a:cubicBezTo>
                  <a:cubicBezTo>
                    <a:pt x="3606" y="1382"/>
                    <a:pt x="1976" y="2427"/>
                    <a:pt x="957" y="4866"/>
                  </a:cubicBezTo>
                  <a:cubicBezTo>
                    <a:pt x="-61" y="7305"/>
                    <a:pt x="-469" y="11137"/>
                    <a:pt x="754" y="14272"/>
                  </a:cubicBezTo>
                  <a:cubicBezTo>
                    <a:pt x="1976" y="17408"/>
                    <a:pt x="4829" y="19846"/>
                    <a:pt x="8497" y="18975"/>
                  </a:cubicBezTo>
                  <a:cubicBezTo>
                    <a:pt x="12165" y="18105"/>
                    <a:pt x="16648" y="13924"/>
                    <a:pt x="18889" y="10963"/>
                  </a:cubicBezTo>
                  <a:cubicBezTo>
                    <a:pt x="21131" y="8001"/>
                    <a:pt x="21131" y="6259"/>
                    <a:pt x="20927" y="4517"/>
                  </a:cubicBezTo>
                  <a:cubicBezTo>
                    <a:pt x="20723" y="2775"/>
                    <a:pt x="20316" y="1034"/>
                    <a:pt x="17463" y="337"/>
                  </a:cubicBezTo>
                  <a:cubicBezTo>
                    <a:pt x="14610" y="-360"/>
                    <a:pt x="9312" y="-12"/>
                    <a:pt x="5848" y="1730"/>
                  </a:cubicBezTo>
                  <a:cubicBezTo>
                    <a:pt x="2384" y="3472"/>
                    <a:pt x="754" y="6608"/>
                    <a:pt x="550" y="9046"/>
                  </a:cubicBezTo>
                  <a:cubicBezTo>
                    <a:pt x="346" y="11485"/>
                    <a:pt x="1569" y="13227"/>
                    <a:pt x="4625" y="13924"/>
                  </a:cubicBezTo>
                  <a:cubicBezTo>
                    <a:pt x="7682" y="14621"/>
                    <a:pt x="12573" y="14272"/>
                    <a:pt x="15629" y="13227"/>
                  </a:cubicBezTo>
                  <a:cubicBezTo>
                    <a:pt x="18686" y="12182"/>
                    <a:pt x="19908" y="10440"/>
                    <a:pt x="20112" y="8698"/>
                  </a:cubicBezTo>
                  <a:cubicBezTo>
                    <a:pt x="20316" y="6956"/>
                    <a:pt x="19501" y="5214"/>
                    <a:pt x="16852" y="4866"/>
                  </a:cubicBezTo>
                  <a:cubicBezTo>
                    <a:pt x="14203" y="4517"/>
                    <a:pt x="9720" y="5563"/>
                    <a:pt x="7071" y="6956"/>
                  </a:cubicBezTo>
                  <a:cubicBezTo>
                    <a:pt x="4422" y="8350"/>
                    <a:pt x="3606" y="10092"/>
                    <a:pt x="4218" y="12356"/>
                  </a:cubicBezTo>
                  <a:cubicBezTo>
                    <a:pt x="4829" y="14621"/>
                    <a:pt x="6867" y="17408"/>
                    <a:pt x="8905" y="18801"/>
                  </a:cubicBezTo>
                  <a:cubicBezTo>
                    <a:pt x="10942" y="20195"/>
                    <a:pt x="12980" y="20195"/>
                    <a:pt x="14610" y="19150"/>
                  </a:cubicBezTo>
                  <a:cubicBezTo>
                    <a:pt x="16240" y="18105"/>
                    <a:pt x="17463" y="16014"/>
                    <a:pt x="18074" y="14098"/>
                  </a:cubicBezTo>
                  <a:cubicBezTo>
                    <a:pt x="18686" y="12182"/>
                    <a:pt x="18686" y="10440"/>
                    <a:pt x="17463" y="9395"/>
                  </a:cubicBezTo>
                  <a:cubicBezTo>
                    <a:pt x="16240" y="8350"/>
                    <a:pt x="13795" y="8001"/>
                    <a:pt x="11350" y="9046"/>
                  </a:cubicBezTo>
                  <a:cubicBezTo>
                    <a:pt x="8905" y="10092"/>
                    <a:pt x="6459" y="12530"/>
                    <a:pt x="7274" y="13401"/>
                  </a:cubicBezTo>
                  <a:cubicBezTo>
                    <a:pt x="8089" y="14272"/>
                    <a:pt x="12165" y="13575"/>
                    <a:pt x="14610" y="14621"/>
                  </a:cubicBezTo>
                  <a:cubicBezTo>
                    <a:pt x="17056" y="15666"/>
                    <a:pt x="17871" y="18453"/>
                    <a:pt x="18686" y="2124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2" name="Line"/>
            <p:cNvSpPr/>
            <p:nvPr/>
          </p:nvSpPr>
          <p:spPr>
            <a:xfrm>
              <a:off x="9741948" y="3367236"/>
              <a:ext cx="244203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9" h="21600" fill="norm" stroke="1" extrusionOk="0">
                  <a:moveTo>
                    <a:pt x="20745" y="0"/>
                  </a:moveTo>
                  <a:cubicBezTo>
                    <a:pt x="19084" y="4566"/>
                    <a:pt x="17422" y="9132"/>
                    <a:pt x="15114" y="12644"/>
                  </a:cubicBezTo>
                  <a:cubicBezTo>
                    <a:pt x="12807" y="16156"/>
                    <a:pt x="9853" y="18615"/>
                    <a:pt x="7361" y="19668"/>
                  </a:cubicBezTo>
                  <a:cubicBezTo>
                    <a:pt x="4868" y="20722"/>
                    <a:pt x="2837" y="20371"/>
                    <a:pt x="1545" y="19141"/>
                  </a:cubicBezTo>
                  <a:cubicBezTo>
                    <a:pt x="253" y="17912"/>
                    <a:pt x="-301" y="15805"/>
                    <a:pt x="161" y="14049"/>
                  </a:cubicBezTo>
                  <a:cubicBezTo>
                    <a:pt x="622" y="12293"/>
                    <a:pt x="2099" y="10888"/>
                    <a:pt x="3761" y="10098"/>
                  </a:cubicBezTo>
                  <a:cubicBezTo>
                    <a:pt x="5422" y="9307"/>
                    <a:pt x="7268" y="9132"/>
                    <a:pt x="9853" y="10800"/>
                  </a:cubicBezTo>
                  <a:cubicBezTo>
                    <a:pt x="12437" y="12468"/>
                    <a:pt x="15761" y="15980"/>
                    <a:pt x="17791" y="18088"/>
                  </a:cubicBezTo>
                  <a:cubicBezTo>
                    <a:pt x="19822" y="20195"/>
                    <a:pt x="20561" y="20898"/>
                    <a:pt x="21299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3" name="Line"/>
            <p:cNvSpPr/>
            <p:nvPr/>
          </p:nvSpPr>
          <p:spPr>
            <a:xfrm>
              <a:off x="9903600" y="2211536"/>
              <a:ext cx="63501" cy="914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440" y="550"/>
                    <a:pt x="17280" y="1100"/>
                    <a:pt x="16560" y="2225"/>
                  </a:cubicBezTo>
                  <a:cubicBezTo>
                    <a:pt x="15840" y="3350"/>
                    <a:pt x="16560" y="5050"/>
                    <a:pt x="16200" y="6825"/>
                  </a:cubicBezTo>
                  <a:cubicBezTo>
                    <a:pt x="15840" y="8600"/>
                    <a:pt x="14400" y="10450"/>
                    <a:pt x="12600" y="12000"/>
                  </a:cubicBezTo>
                  <a:cubicBezTo>
                    <a:pt x="10800" y="13550"/>
                    <a:pt x="8640" y="14800"/>
                    <a:pt x="6480" y="16200"/>
                  </a:cubicBezTo>
                  <a:cubicBezTo>
                    <a:pt x="4320" y="17600"/>
                    <a:pt x="2160" y="19150"/>
                    <a:pt x="1080" y="20075"/>
                  </a:cubicBezTo>
                  <a:cubicBezTo>
                    <a:pt x="0" y="21000"/>
                    <a:pt x="0" y="213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4" name="Line"/>
            <p:cNvSpPr/>
            <p:nvPr/>
          </p:nvSpPr>
          <p:spPr>
            <a:xfrm>
              <a:off x="7306450" y="2694136"/>
              <a:ext cx="254001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260" y="2724"/>
                    <a:pt x="16920" y="5449"/>
                    <a:pt x="14040" y="8368"/>
                  </a:cubicBezTo>
                  <a:cubicBezTo>
                    <a:pt x="11160" y="11286"/>
                    <a:pt x="7740" y="14400"/>
                    <a:pt x="5310" y="16638"/>
                  </a:cubicBezTo>
                  <a:cubicBezTo>
                    <a:pt x="2880" y="18876"/>
                    <a:pt x="1440" y="2023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5" name="Line"/>
            <p:cNvSpPr/>
            <p:nvPr/>
          </p:nvSpPr>
          <p:spPr>
            <a:xfrm>
              <a:off x="7636650" y="2040086"/>
              <a:ext cx="539751" cy="1054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245" y="824"/>
                    <a:pt x="18889" y="1648"/>
                    <a:pt x="17576" y="2776"/>
                  </a:cubicBezTo>
                  <a:cubicBezTo>
                    <a:pt x="16264" y="3904"/>
                    <a:pt x="14993" y="5335"/>
                    <a:pt x="13680" y="6701"/>
                  </a:cubicBezTo>
                  <a:cubicBezTo>
                    <a:pt x="12367" y="8067"/>
                    <a:pt x="11012" y="9369"/>
                    <a:pt x="9656" y="10800"/>
                  </a:cubicBezTo>
                  <a:cubicBezTo>
                    <a:pt x="8301" y="12231"/>
                    <a:pt x="6946" y="13793"/>
                    <a:pt x="5802" y="15202"/>
                  </a:cubicBezTo>
                  <a:cubicBezTo>
                    <a:pt x="4659" y="16612"/>
                    <a:pt x="3727" y="17870"/>
                    <a:pt x="2795" y="18911"/>
                  </a:cubicBezTo>
                  <a:cubicBezTo>
                    <a:pt x="1864" y="19952"/>
                    <a:pt x="932" y="2077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6" name="Line"/>
            <p:cNvSpPr/>
            <p:nvPr/>
          </p:nvSpPr>
          <p:spPr>
            <a:xfrm>
              <a:off x="8100200" y="1722586"/>
              <a:ext cx="711201" cy="145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700" y="912"/>
                    <a:pt x="19800" y="1824"/>
                    <a:pt x="18804" y="2830"/>
                  </a:cubicBezTo>
                  <a:cubicBezTo>
                    <a:pt x="17807" y="3836"/>
                    <a:pt x="16714" y="4936"/>
                    <a:pt x="15654" y="5990"/>
                  </a:cubicBezTo>
                  <a:cubicBezTo>
                    <a:pt x="14593" y="7043"/>
                    <a:pt x="13564" y="8049"/>
                    <a:pt x="12504" y="9102"/>
                  </a:cubicBezTo>
                  <a:cubicBezTo>
                    <a:pt x="11443" y="10155"/>
                    <a:pt x="10350" y="11256"/>
                    <a:pt x="9193" y="12356"/>
                  </a:cubicBezTo>
                  <a:cubicBezTo>
                    <a:pt x="8036" y="13457"/>
                    <a:pt x="6814" y="14557"/>
                    <a:pt x="5689" y="15563"/>
                  </a:cubicBezTo>
                  <a:cubicBezTo>
                    <a:pt x="4564" y="16569"/>
                    <a:pt x="3536" y="17481"/>
                    <a:pt x="2604" y="18472"/>
                  </a:cubicBezTo>
                  <a:cubicBezTo>
                    <a:pt x="1671" y="19462"/>
                    <a:pt x="836" y="2053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7" name="Line"/>
            <p:cNvSpPr/>
            <p:nvPr/>
          </p:nvSpPr>
          <p:spPr>
            <a:xfrm>
              <a:off x="8652650" y="1900386"/>
              <a:ext cx="666751" cy="1117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709" y="1268"/>
                    <a:pt x="19817" y="2536"/>
                    <a:pt x="18789" y="3845"/>
                  </a:cubicBezTo>
                  <a:cubicBezTo>
                    <a:pt x="17760" y="5155"/>
                    <a:pt x="16594" y="6505"/>
                    <a:pt x="15360" y="7936"/>
                  </a:cubicBezTo>
                  <a:cubicBezTo>
                    <a:pt x="14126" y="9368"/>
                    <a:pt x="12823" y="10882"/>
                    <a:pt x="11417" y="12334"/>
                  </a:cubicBezTo>
                  <a:cubicBezTo>
                    <a:pt x="10011" y="13786"/>
                    <a:pt x="8503" y="15177"/>
                    <a:pt x="6857" y="16486"/>
                  </a:cubicBezTo>
                  <a:cubicBezTo>
                    <a:pt x="5211" y="17795"/>
                    <a:pt x="3429" y="19023"/>
                    <a:pt x="2263" y="19861"/>
                  </a:cubicBezTo>
                  <a:cubicBezTo>
                    <a:pt x="1097" y="20700"/>
                    <a:pt x="549" y="211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8" name="Line"/>
            <p:cNvSpPr/>
            <p:nvPr/>
          </p:nvSpPr>
          <p:spPr>
            <a:xfrm>
              <a:off x="9033650" y="2203069"/>
              <a:ext cx="615951" cy="91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502"/>
                  </a:moveTo>
                  <a:cubicBezTo>
                    <a:pt x="21526" y="251"/>
                    <a:pt x="21452" y="0"/>
                    <a:pt x="21377" y="0"/>
                  </a:cubicBezTo>
                  <a:cubicBezTo>
                    <a:pt x="21303" y="0"/>
                    <a:pt x="21229" y="251"/>
                    <a:pt x="20561" y="1206"/>
                  </a:cubicBezTo>
                  <a:cubicBezTo>
                    <a:pt x="19893" y="2160"/>
                    <a:pt x="18631" y="3818"/>
                    <a:pt x="17295" y="5425"/>
                  </a:cubicBezTo>
                  <a:cubicBezTo>
                    <a:pt x="15959" y="7033"/>
                    <a:pt x="14548" y="8590"/>
                    <a:pt x="13101" y="10072"/>
                  </a:cubicBezTo>
                  <a:cubicBezTo>
                    <a:pt x="11654" y="11553"/>
                    <a:pt x="10169" y="12960"/>
                    <a:pt x="8685" y="14341"/>
                  </a:cubicBezTo>
                  <a:cubicBezTo>
                    <a:pt x="7200" y="15723"/>
                    <a:pt x="5715" y="17079"/>
                    <a:pt x="4268" y="18285"/>
                  </a:cubicBezTo>
                  <a:cubicBezTo>
                    <a:pt x="2821" y="19490"/>
                    <a:pt x="1410" y="2054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49" name="Line"/>
            <p:cNvSpPr/>
            <p:nvPr/>
          </p:nvSpPr>
          <p:spPr>
            <a:xfrm>
              <a:off x="9300350" y="2605236"/>
              <a:ext cx="355601" cy="520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029" y="2195"/>
                    <a:pt x="16457" y="4390"/>
                    <a:pt x="14014" y="6410"/>
                  </a:cubicBezTo>
                  <a:cubicBezTo>
                    <a:pt x="11571" y="8429"/>
                    <a:pt x="9257" y="10273"/>
                    <a:pt x="6943" y="12776"/>
                  </a:cubicBezTo>
                  <a:cubicBezTo>
                    <a:pt x="4629" y="15278"/>
                    <a:pt x="2314" y="1843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0" name="Line"/>
            <p:cNvSpPr/>
            <p:nvPr/>
          </p:nvSpPr>
          <p:spPr>
            <a:xfrm>
              <a:off x="9598800" y="2802086"/>
              <a:ext cx="196851" cy="27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652" y="4019"/>
                    <a:pt x="13703" y="8037"/>
                    <a:pt x="10103" y="11637"/>
                  </a:cubicBezTo>
                  <a:cubicBezTo>
                    <a:pt x="6503" y="15237"/>
                    <a:pt x="3252" y="1841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1" name="Line"/>
            <p:cNvSpPr/>
            <p:nvPr/>
          </p:nvSpPr>
          <p:spPr>
            <a:xfrm>
              <a:off x="7927399" y="3035601"/>
              <a:ext cx="133255" cy="190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0" h="21143" fill="norm" stroke="1" extrusionOk="0">
                  <a:moveTo>
                    <a:pt x="12175" y="5794"/>
                  </a:moveTo>
                  <a:cubicBezTo>
                    <a:pt x="10845" y="5090"/>
                    <a:pt x="9516" y="4386"/>
                    <a:pt x="8021" y="4268"/>
                  </a:cubicBezTo>
                  <a:cubicBezTo>
                    <a:pt x="6525" y="4151"/>
                    <a:pt x="4864" y="4620"/>
                    <a:pt x="3701" y="6029"/>
                  </a:cubicBezTo>
                  <a:cubicBezTo>
                    <a:pt x="2538" y="7438"/>
                    <a:pt x="1873" y="9786"/>
                    <a:pt x="1707" y="11547"/>
                  </a:cubicBezTo>
                  <a:cubicBezTo>
                    <a:pt x="1541" y="13307"/>
                    <a:pt x="1873" y="14481"/>
                    <a:pt x="2870" y="15186"/>
                  </a:cubicBezTo>
                  <a:cubicBezTo>
                    <a:pt x="3867" y="15890"/>
                    <a:pt x="5529" y="16125"/>
                    <a:pt x="7855" y="15655"/>
                  </a:cubicBezTo>
                  <a:cubicBezTo>
                    <a:pt x="10181" y="15186"/>
                    <a:pt x="13172" y="14012"/>
                    <a:pt x="15498" y="12016"/>
                  </a:cubicBezTo>
                  <a:cubicBezTo>
                    <a:pt x="17824" y="10020"/>
                    <a:pt x="19485" y="7203"/>
                    <a:pt x="20316" y="5090"/>
                  </a:cubicBezTo>
                  <a:cubicBezTo>
                    <a:pt x="21147" y="2977"/>
                    <a:pt x="21147" y="1568"/>
                    <a:pt x="20150" y="747"/>
                  </a:cubicBezTo>
                  <a:cubicBezTo>
                    <a:pt x="19153" y="-75"/>
                    <a:pt x="17159" y="-310"/>
                    <a:pt x="14999" y="512"/>
                  </a:cubicBezTo>
                  <a:cubicBezTo>
                    <a:pt x="12839" y="1333"/>
                    <a:pt x="10513" y="3212"/>
                    <a:pt x="8519" y="5677"/>
                  </a:cubicBezTo>
                  <a:cubicBezTo>
                    <a:pt x="6525" y="8142"/>
                    <a:pt x="4864" y="11194"/>
                    <a:pt x="4199" y="13425"/>
                  </a:cubicBezTo>
                  <a:cubicBezTo>
                    <a:pt x="3535" y="15655"/>
                    <a:pt x="3867" y="17064"/>
                    <a:pt x="5695" y="17533"/>
                  </a:cubicBezTo>
                  <a:cubicBezTo>
                    <a:pt x="7522" y="18003"/>
                    <a:pt x="10845" y="17533"/>
                    <a:pt x="13670" y="16242"/>
                  </a:cubicBezTo>
                  <a:cubicBezTo>
                    <a:pt x="16495" y="14951"/>
                    <a:pt x="18821" y="12838"/>
                    <a:pt x="19984" y="10842"/>
                  </a:cubicBezTo>
                  <a:cubicBezTo>
                    <a:pt x="21147" y="8847"/>
                    <a:pt x="21147" y="6968"/>
                    <a:pt x="18987" y="6381"/>
                  </a:cubicBezTo>
                  <a:cubicBezTo>
                    <a:pt x="16827" y="5794"/>
                    <a:pt x="12507" y="6499"/>
                    <a:pt x="8852" y="8612"/>
                  </a:cubicBezTo>
                  <a:cubicBezTo>
                    <a:pt x="5196" y="10725"/>
                    <a:pt x="2205" y="14247"/>
                    <a:pt x="876" y="16594"/>
                  </a:cubicBezTo>
                  <a:cubicBezTo>
                    <a:pt x="-453" y="18942"/>
                    <a:pt x="-121" y="20116"/>
                    <a:pt x="876" y="20703"/>
                  </a:cubicBezTo>
                  <a:cubicBezTo>
                    <a:pt x="1873" y="21290"/>
                    <a:pt x="3535" y="21290"/>
                    <a:pt x="5861" y="20703"/>
                  </a:cubicBezTo>
                  <a:cubicBezTo>
                    <a:pt x="8187" y="20116"/>
                    <a:pt x="11178" y="18942"/>
                    <a:pt x="13338" y="17768"/>
                  </a:cubicBezTo>
                  <a:cubicBezTo>
                    <a:pt x="15498" y="16594"/>
                    <a:pt x="16827" y="15420"/>
                    <a:pt x="17658" y="14012"/>
                  </a:cubicBezTo>
                  <a:cubicBezTo>
                    <a:pt x="18489" y="12603"/>
                    <a:pt x="18821" y="10960"/>
                    <a:pt x="17824" y="10020"/>
                  </a:cubicBezTo>
                  <a:cubicBezTo>
                    <a:pt x="16827" y="9081"/>
                    <a:pt x="14501" y="8847"/>
                    <a:pt x="12009" y="9551"/>
                  </a:cubicBezTo>
                  <a:cubicBezTo>
                    <a:pt x="9516" y="10255"/>
                    <a:pt x="6858" y="11899"/>
                    <a:pt x="5362" y="13542"/>
                  </a:cubicBezTo>
                  <a:cubicBezTo>
                    <a:pt x="3867" y="15186"/>
                    <a:pt x="3535" y="16829"/>
                    <a:pt x="4864" y="17886"/>
                  </a:cubicBezTo>
                  <a:cubicBezTo>
                    <a:pt x="6193" y="18942"/>
                    <a:pt x="9184" y="19412"/>
                    <a:pt x="11676" y="18473"/>
                  </a:cubicBezTo>
                  <a:cubicBezTo>
                    <a:pt x="14169" y="17533"/>
                    <a:pt x="16162" y="15186"/>
                    <a:pt x="17159" y="13425"/>
                  </a:cubicBezTo>
                  <a:cubicBezTo>
                    <a:pt x="18156" y="11664"/>
                    <a:pt x="18156" y="10490"/>
                    <a:pt x="17325" y="9786"/>
                  </a:cubicBezTo>
                  <a:cubicBezTo>
                    <a:pt x="16495" y="9081"/>
                    <a:pt x="14833" y="8847"/>
                    <a:pt x="13005" y="9081"/>
                  </a:cubicBezTo>
                  <a:cubicBezTo>
                    <a:pt x="11178" y="9316"/>
                    <a:pt x="9184" y="10020"/>
                    <a:pt x="7356" y="11077"/>
                  </a:cubicBezTo>
                  <a:cubicBezTo>
                    <a:pt x="5529" y="12133"/>
                    <a:pt x="3867" y="13542"/>
                    <a:pt x="3036" y="14951"/>
                  </a:cubicBezTo>
                  <a:cubicBezTo>
                    <a:pt x="2205" y="16360"/>
                    <a:pt x="2205" y="17768"/>
                    <a:pt x="3369" y="18473"/>
                  </a:cubicBezTo>
                  <a:cubicBezTo>
                    <a:pt x="4532" y="19177"/>
                    <a:pt x="6858" y="19177"/>
                    <a:pt x="9350" y="18473"/>
                  </a:cubicBezTo>
                  <a:cubicBezTo>
                    <a:pt x="11842" y="17768"/>
                    <a:pt x="14501" y="16360"/>
                    <a:pt x="16162" y="14599"/>
                  </a:cubicBezTo>
                  <a:cubicBezTo>
                    <a:pt x="17824" y="12838"/>
                    <a:pt x="18489" y="10725"/>
                    <a:pt x="17990" y="9551"/>
                  </a:cubicBezTo>
                  <a:cubicBezTo>
                    <a:pt x="17492" y="8377"/>
                    <a:pt x="15830" y="8142"/>
                    <a:pt x="13836" y="8494"/>
                  </a:cubicBezTo>
                  <a:cubicBezTo>
                    <a:pt x="11842" y="8847"/>
                    <a:pt x="9516" y="9786"/>
                    <a:pt x="7522" y="10842"/>
                  </a:cubicBezTo>
                  <a:cubicBezTo>
                    <a:pt x="5529" y="11899"/>
                    <a:pt x="3867" y="13073"/>
                    <a:pt x="3369" y="14247"/>
                  </a:cubicBezTo>
                  <a:cubicBezTo>
                    <a:pt x="2870" y="15420"/>
                    <a:pt x="3535" y="16594"/>
                    <a:pt x="4199" y="1776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2" name="Line"/>
            <p:cNvSpPr/>
            <p:nvPr/>
          </p:nvSpPr>
          <p:spPr>
            <a:xfrm>
              <a:off x="7611250" y="3468836"/>
              <a:ext cx="2032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75" y="18720"/>
                    <a:pt x="12150" y="15840"/>
                    <a:pt x="15750" y="12240"/>
                  </a:cubicBezTo>
                  <a:cubicBezTo>
                    <a:pt x="19350" y="8640"/>
                    <a:pt x="20475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3" name="Line"/>
            <p:cNvSpPr/>
            <p:nvPr/>
          </p:nvSpPr>
          <p:spPr>
            <a:xfrm>
              <a:off x="7922763" y="3335486"/>
              <a:ext cx="190138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fill="norm" stroke="1" extrusionOk="0">
                  <a:moveTo>
                    <a:pt x="17239" y="0"/>
                  </a:moveTo>
                  <a:cubicBezTo>
                    <a:pt x="16039" y="3812"/>
                    <a:pt x="14839" y="7624"/>
                    <a:pt x="13279" y="10800"/>
                  </a:cubicBezTo>
                  <a:cubicBezTo>
                    <a:pt x="11719" y="13976"/>
                    <a:pt x="9799" y="16518"/>
                    <a:pt x="8239" y="18106"/>
                  </a:cubicBezTo>
                  <a:cubicBezTo>
                    <a:pt x="6679" y="19694"/>
                    <a:pt x="5479" y="20329"/>
                    <a:pt x="4279" y="20647"/>
                  </a:cubicBezTo>
                  <a:cubicBezTo>
                    <a:pt x="3079" y="20965"/>
                    <a:pt x="1879" y="20965"/>
                    <a:pt x="1159" y="20435"/>
                  </a:cubicBezTo>
                  <a:cubicBezTo>
                    <a:pt x="439" y="19906"/>
                    <a:pt x="199" y="18847"/>
                    <a:pt x="79" y="17788"/>
                  </a:cubicBezTo>
                  <a:cubicBezTo>
                    <a:pt x="-41" y="16729"/>
                    <a:pt x="-41" y="15671"/>
                    <a:pt x="199" y="14400"/>
                  </a:cubicBezTo>
                  <a:cubicBezTo>
                    <a:pt x="439" y="13129"/>
                    <a:pt x="919" y="11647"/>
                    <a:pt x="1879" y="10906"/>
                  </a:cubicBezTo>
                  <a:cubicBezTo>
                    <a:pt x="2839" y="10165"/>
                    <a:pt x="4279" y="10165"/>
                    <a:pt x="6799" y="11329"/>
                  </a:cubicBezTo>
                  <a:cubicBezTo>
                    <a:pt x="9319" y="12494"/>
                    <a:pt x="12919" y="14824"/>
                    <a:pt x="15559" y="16729"/>
                  </a:cubicBezTo>
                  <a:cubicBezTo>
                    <a:pt x="18199" y="18635"/>
                    <a:pt x="19879" y="20118"/>
                    <a:pt x="2155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4" name="Line"/>
            <p:cNvSpPr/>
            <p:nvPr/>
          </p:nvSpPr>
          <p:spPr>
            <a:xfrm>
              <a:off x="8036700" y="1944836"/>
              <a:ext cx="31751" cy="1219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675"/>
                    <a:pt x="15840" y="1350"/>
                    <a:pt x="15120" y="2231"/>
                  </a:cubicBezTo>
                  <a:cubicBezTo>
                    <a:pt x="14400" y="3112"/>
                    <a:pt x="15840" y="4200"/>
                    <a:pt x="17280" y="5512"/>
                  </a:cubicBezTo>
                  <a:cubicBezTo>
                    <a:pt x="18720" y="6825"/>
                    <a:pt x="20160" y="8363"/>
                    <a:pt x="20160" y="9788"/>
                  </a:cubicBezTo>
                  <a:cubicBezTo>
                    <a:pt x="20160" y="11212"/>
                    <a:pt x="18720" y="12525"/>
                    <a:pt x="16560" y="13687"/>
                  </a:cubicBezTo>
                  <a:cubicBezTo>
                    <a:pt x="14400" y="14850"/>
                    <a:pt x="11520" y="15862"/>
                    <a:pt x="9360" y="16931"/>
                  </a:cubicBezTo>
                  <a:cubicBezTo>
                    <a:pt x="7200" y="18000"/>
                    <a:pt x="5760" y="19125"/>
                    <a:pt x="4320" y="19912"/>
                  </a:cubicBezTo>
                  <a:cubicBezTo>
                    <a:pt x="2880" y="20700"/>
                    <a:pt x="1440" y="211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5" name="Line"/>
            <p:cNvSpPr/>
            <p:nvPr/>
          </p:nvSpPr>
          <p:spPr>
            <a:xfrm>
              <a:off x="6925450" y="2986236"/>
              <a:ext cx="254001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960" y="3692"/>
                    <a:pt x="7920" y="7385"/>
                    <a:pt x="11520" y="10985"/>
                  </a:cubicBezTo>
                  <a:cubicBezTo>
                    <a:pt x="15120" y="14585"/>
                    <a:pt x="18360" y="1809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6" name="Line"/>
            <p:cNvSpPr/>
            <p:nvPr/>
          </p:nvSpPr>
          <p:spPr>
            <a:xfrm>
              <a:off x="7077850" y="2941786"/>
              <a:ext cx="273051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349" y="3064"/>
                    <a:pt x="6698" y="6128"/>
                    <a:pt x="10298" y="9728"/>
                  </a:cubicBezTo>
                  <a:cubicBezTo>
                    <a:pt x="13898" y="13328"/>
                    <a:pt x="17749" y="1746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7" name="Line"/>
            <p:cNvSpPr/>
            <p:nvPr/>
          </p:nvSpPr>
          <p:spPr>
            <a:xfrm>
              <a:off x="7300100" y="2890986"/>
              <a:ext cx="27940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73" y="2504"/>
                    <a:pt x="6545" y="5009"/>
                    <a:pt x="9818" y="8296"/>
                  </a:cubicBezTo>
                  <a:cubicBezTo>
                    <a:pt x="13091" y="11583"/>
                    <a:pt x="16364" y="15652"/>
                    <a:pt x="18327" y="18000"/>
                  </a:cubicBezTo>
                  <a:cubicBezTo>
                    <a:pt x="20291" y="20348"/>
                    <a:pt x="20945" y="2097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8" name="Line"/>
            <p:cNvSpPr/>
            <p:nvPr/>
          </p:nvSpPr>
          <p:spPr>
            <a:xfrm>
              <a:off x="7541400" y="2770336"/>
              <a:ext cx="273051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181" y="2700"/>
                    <a:pt x="6363" y="5400"/>
                    <a:pt x="9963" y="9000"/>
                  </a:cubicBezTo>
                  <a:cubicBezTo>
                    <a:pt x="13563" y="12600"/>
                    <a:pt x="17581" y="171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59" name="Line"/>
            <p:cNvSpPr/>
            <p:nvPr/>
          </p:nvSpPr>
          <p:spPr>
            <a:xfrm>
              <a:off x="7687450" y="2592536"/>
              <a:ext cx="273051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177" y="1938"/>
                    <a:pt x="4353" y="3877"/>
                    <a:pt x="7033" y="6508"/>
                  </a:cubicBezTo>
                  <a:cubicBezTo>
                    <a:pt x="9712" y="9138"/>
                    <a:pt x="12893" y="12462"/>
                    <a:pt x="15405" y="15092"/>
                  </a:cubicBezTo>
                  <a:cubicBezTo>
                    <a:pt x="17916" y="17723"/>
                    <a:pt x="19758" y="1966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0" name="Line"/>
            <p:cNvSpPr/>
            <p:nvPr/>
          </p:nvSpPr>
          <p:spPr>
            <a:xfrm>
              <a:off x="7850950" y="2522686"/>
              <a:ext cx="173051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fill="norm" stroke="1" extrusionOk="0">
                  <a:moveTo>
                    <a:pt x="196" y="0"/>
                  </a:moveTo>
                  <a:cubicBezTo>
                    <a:pt x="-64" y="857"/>
                    <a:pt x="-324" y="1714"/>
                    <a:pt x="1237" y="3686"/>
                  </a:cubicBezTo>
                  <a:cubicBezTo>
                    <a:pt x="2799" y="5657"/>
                    <a:pt x="6182" y="8743"/>
                    <a:pt x="9825" y="11914"/>
                  </a:cubicBezTo>
                  <a:cubicBezTo>
                    <a:pt x="13469" y="15086"/>
                    <a:pt x="17372" y="18343"/>
                    <a:pt x="2127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1" name="Line"/>
            <p:cNvSpPr/>
            <p:nvPr/>
          </p:nvSpPr>
          <p:spPr>
            <a:xfrm>
              <a:off x="7789050" y="2148036"/>
              <a:ext cx="298451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604" y="2760"/>
                    <a:pt x="5209" y="5520"/>
                    <a:pt x="8272" y="8400"/>
                  </a:cubicBezTo>
                  <a:cubicBezTo>
                    <a:pt x="11336" y="11280"/>
                    <a:pt x="14860" y="14280"/>
                    <a:pt x="17157" y="16500"/>
                  </a:cubicBezTo>
                  <a:cubicBezTo>
                    <a:pt x="19455" y="18720"/>
                    <a:pt x="20528" y="201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2" name="Line"/>
            <p:cNvSpPr/>
            <p:nvPr/>
          </p:nvSpPr>
          <p:spPr>
            <a:xfrm>
              <a:off x="9922650" y="2509986"/>
              <a:ext cx="279401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18" y="15785"/>
                    <a:pt x="8836" y="9969"/>
                    <a:pt x="12436" y="6369"/>
                  </a:cubicBezTo>
                  <a:cubicBezTo>
                    <a:pt x="16036" y="2769"/>
                    <a:pt x="18818" y="138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3" name="Line"/>
            <p:cNvSpPr/>
            <p:nvPr/>
          </p:nvSpPr>
          <p:spPr>
            <a:xfrm>
              <a:off x="9909950" y="2662386"/>
              <a:ext cx="406401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87" y="18103"/>
                    <a:pt x="6975" y="14606"/>
                    <a:pt x="10238" y="11211"/>
                  </a:cubicBezTo>
                  <a:cubicBezTo>
                    <a:pt x="13500" y="7817"/>
                    <a:pt x="16538" y="4526"/>
                    <a:pt x="18394" y="2674"/>
                  </a:cubicBezTo>
                  <a:cubicBezTo>
                    <a:pt x="20250" y="823"/>
                    <a:pt x="20925" y="41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4" name="Line"/>
            <p:cNvSpPr/>
            <p:nvPr/>
          </p:nvSpPr>
          <p:spPr>
            <a:xfrm>
              <a:off x="9979800" y="2789386"/>
              <a:ext cx="463551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479" y="18857"/>
                    <a:pt x="2959" y="16114"/>
                    <a:pt x="5375" y="13114"/>
                  </a:cubicBezTo>
                  <a:cubicBezTo>
                    <a:pt x="7792" y="10114"/>
                    <a:pt x="11145" y="6857"/>
                    <a:pt x="14005" y="4629"/>
                  </a:cubicBezTo>
                  <a:cubicBezTo>
                    <a:pt x="16866" y="2400"/>
                    <a:pt x="19233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5" name="Line"/>
            <p:cNvSpPr/>
            <p:nvPr/>
          </p:nvSpPr>
          <p:spPr>
            <a:xfrm>
              <a:off x="10227450" y="2865586"/>
              <a:ext cx="400051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00" y="17903"/>
                    <a:pt x="6400" y="14205"/>
                    <a:pt x="10000" y="10605"/>
                  </a:cubicBezTo>
                  <a:cubicBezTo>
                    <a:pt x="13600" y="7005"/>
                    <a:pt x="17600" y="350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6" name="Line"/>
            <p:cNvSpPr/>
            <p:nvPr/>
          </p:nvSpPr>
          <p:spPr>
            <a:xfrm>
              <a:off x="10513200" y="2935436"/>
              <a:ext cx="311151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49" y="16892"/>
                    <a:pt x="9698" y="12185"/>
                    <a:pt x="13298" y="8585"/>
                  </a:cubicBezTo>
                  <a:cubicBezTo>
                    <a:pt x="16898" y="4985"/>
                    <a:pt x="19249" y="2492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7" name="Line"/>
            <p:cNvSpPr/>
            <p:nvPr/>
          </p:nvSpPr>
          <p:spPr>
            <a:xfrm>
              <a:off x="10779900" y="2979886"/>
              <a:ext cx="25400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60" y="16094"/>
                    <a:pt x="9720" y="10588"/>
                    <a:pt x="13320" y="6988"/>
                  </a:cubicBezTo>
                  <a:cubicBezTo>
                    <a:pt x="16920" y="3388"/>
                    <a:pt x="19260" y="169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8" name="Line"/>
            <p:cNvSpPr/>
            <p:nvPr/>
          </p:nvSpPr>
          <p:spPr>
            <a:xfrm>
              <a:off x="11033900" y="3005286"/>
              <a:ext cx="19050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60" y="15840"/>
                    <a:pt x="11520" y="10080"/>
                    <a:pt x="15120" y="6480"/>
                  </a:cubicBezTo>
                  <a:cubicBezTo>
                    <a:pt x="18720" y="2880"/>
                    <a:pt x="20160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69" name="Line"/>
            <p:cNvSpPr/>
            <p:nvPr/>
          </p:nvSpPr>
          <p:spPr>
            <a:xfrm>
              <a:off x="7145437" y="2004059"/>
              <a:ext cx="415014" cy="709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537" fill="norm" stroke="1" extrusionOk="0">
                  <a:moveTo>
                    <a:pt x="117" y="901"/>
                  </a:moveTo>
                  <a:cubicBezTo>
                    <a:pt x="8" y="580"/>
                    <a:pt x="-102" y="258"/>
                    <a:pt x="172" y="98"/>
                  </a:cubicBezTo>
                  <a:cubicBezTo>
                    <a:pt x="446" y="-63"/>
                    <a:pt x="1104" y="-63"/>
                    <a:pt x="2091" y="387"/>
                  </a:cubicBezTo>
                  <a:cubicBezTo>
                    <a:pt x="3078" y="837"/>
                    <a:pt x="4393" y="1737"/>
                    <a:pt x="6203" y="3055"/>
                  </a:cubicBezTo>
                  <a:cubicBezTo>
                    <a:pt x="8012" y="4373"/>
                    <a:pt x="10314" y="6108"/>
                    <a:pt x="12397" y="7973"/>
                  </a:cubicBezTo>
                  <a:cubicBezTo>
                    <a:pt x="14481" y="9837"/>
                    <a:pt x="16345" y="11830"/>
                    <a:pt x="17606" y="13726"/>
                  </a:cubicBezTo>
                  <a:cubicBezTo>
                    <a:pt x="18867" y="15623"/>
                    <a:pt x="19524" y="17423"/>
                    <a:pt x="20073" y="18708"/>
                  </a:cubicBezTo>
                  <a:cubicBezTo>
                    <a:pt x="20621" y="19994"/>
                    <a:pt x="21059" y="20766"/>
                    <a:pt x="21498" y="2153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0" name="Line"/>
            <p:cNvSpPr/>
            <p:nvPr/>
          </p:nvSpPr>
          <p:spPr>
            <a:xfrm>
              <a:off x="7122300" y="1970236"/>
              <a:ext cx="196851" cy="245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5" fill="norm" stroke="1" extrusionOk="0">
                  <a:moveTo>
                    <a:pt x="0" y="7200"/>
                  </a:moveTo>
                  <a:cubicBezTo>
                    <a:pt x="0" y="6277"/>
                    <a:pt x="0" y="5354"/>
                    <a:pt x="232" y="5446"/>
                  </a:cubicBezTo>
                  <a:cubicBezTo>
                    <a:pt x="465" y="5538"/>
                    <a:pt x="929" y="6646"/>
                    <a:pt x="1742" y="8954"/>
                  </a:cubicBezTo>
                  <a:cubicBezTo>
                    <a:pt x="2555" y="11262"/>
                    <a:pt x="3716" y="14769"/>
                    <a:pt x="4529" y="17262"/>
                  </a:cubicBezTo>
                  <a:cubicBezTo>
                    <a:pt x="5342" y="19754"/>
                    <a:pt x="5806" y="21231"/>
                    <a:pt x="5690" y="21415"/>
                  </a:cubicBezTo>
                  <a:cubicBezTo>
                    <a:pt x="5574" y="21600"/>
                    <a:pt x="4877" y="20492"/>
                    <a:pt x="4065" y="17908"/>
                  </a:cubicBezTo>
                  <a:cubicBezTo>
                    <a:pt x="3252" y="15323"/>
                    <a:pt x="2323" y="11262"/>
                    <a:pt x="2439" y="8215"/>
                  </a:cubicBezTo>
                  <a:cubicBezTo>
                    <a:pt x="2555" y="5169"/>
                    <a:pt x="3716" y="3138"/>
                    <a:pt x="7084" y="1938"/>
                  </a:cubicBezTo>
                  <a:cubicBezTo>
                    <a:pt x="10452" y="738"/>
                    <a:pt x="16026" y="36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1" name="Line"/>
            <p:cNvSpPr/>
            <p:nvPr/>
          </p:nvSpPr>
          <p:spPr>
            <a:xfrm>
              <a:off x="6702682" y="1482990"/>
              <a:ext cx="177322" cy="27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1" h="21117" fill="norm" stroke="1" extrusionOk="0">
                  <a:moveTo>
                    <a:pt x="8350" y="5716"/>
                  </a:moveTo>
                  <a:cubicBezTo>
                    <a:pt x="8350" y="4254"/>
                    <a:pt x="8350" y="2792"/>
                    <a:pt x="7596" y="2061"/>
                  </a:cubicBezTo>
                  <a:cubicBezTo>
                    <a:pt x="6843" y="1331"/>
                    <a:pt x="5336" y="1331"/>
                    <a:pt x="3954" y="2143"/>
                  </a:cubicBezTo>
                  <a:cubicBezTo>
                    <a:pt x="2573" y="2955"/>
                    <a:pt x="1317" y="4579"/>
                    <a:pt x="564" y="7177"/>
                  </a:cubicBezTo>
                  <a:cubicBezTo>
                    <a:pt x="-190" y="9776"/>
                    <a:pt x="-441" y="13349"/>
                    <a:pt x="1443" y="16028"/>
                  </a:cubicBezTo>
                  <a:cubicBezTo>
                    <a:pt x="3326" y="18708"/>
                    <a:pt x="7345" y="20495"/>
                    <a:pt x="10359" y="20982"/>
                  </a:cubicBezTo>
                  <a:cubicBezTo>
                    <a:pt x="13373" y="21469"/>
                    <a:pt x="15382" y="20657"/>
                    <a:pt x="17266" y="18140"/>
                  </a:cubicBezTo>
                  <a:cubicBezTo>
                    <a:pt x="19150" y="15622"/>
                    <a:pt x="20908" y="11400"/>
                    <a:pt x="21033" y="8395"/>
                  </a:cubicBezTo>
                  <a:cubicBezTo>
                    <a:pt x="21159" y="5391"/>
                    <a:pt x="19652" y="3604"/>
                    <a:pt x="17266" y="2305"/>
                  </a:cubicBezTo>
                  <a:cubicBezTo>
                    <a:pt x="14880" y="1006"/>
                    <a:pt x="11615" y="194"/>
                    <a:pt x="9354" y="31"/>
                  </a:cubicBezTo>
                  <a:cubicBezTo>
                    <a:pt x="7094" y="-131"/>
                    <a:pt x="5838" y="356"/>
                    <a:pt x="5587" y="925"/>
                  </a:cubicBezTo>
                  <a:cubicBezTo>
                    <a:pt x="5336" y="1493"/>
                    <a:pt x="6089" y="2143"/>
                    <a:pt x="6843" y="279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2" name="Line"/>
            <p:cNvSpPr/>
            <p:nvPr/>
          </p:nvSpPr>
          <p:spPr>
            <a:xfrm>
              <a:off x="6721036" y="1392114"/>
              <a:ext cx="128215" cy="426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9" h="21247" fill="norm" stroke="1" extrusionOk="0">
                  <a:moveTo>
                    <a:pt x="2328" y="962"/>
                  </a:moveTo>
                  <a:cubicBezTo>
                    <a:pt x="1265" y="435"/>
                    <a:pt x="203" y="-92"/>
                    <a:pt x="26" y="13"/>
                  </a:cubicBezTo>
                  <a:cubicBezTo>
                    <a:pt x="-151" y="119"/>
                    <a:pt x="557" y="856"/>
                    <a:pt x="2682" y="3069"/>
                  </a:cubicBezTo>
                  <a:cubicBezTo>
                    <a:pt x="4806" y="5282"/>
                    <a:pt x="8347" y="8969"/>
                    <a:pt x="11003" y="11709"/>
                  </a:cubicBezTo>
                  <a:cubicBezTo>
                    <a:pt x="13659" y="14448"/>
                    <a:pt x="15429" y="16240"/>
                    <a:pt x="16669" y="17820"/>
                  </a:cubicBezTo>
                  <a:cubicBezTo>
                    <a:pt x="17908" y="19401"/>
                    <a:pt x="18616" y="20770"/>
                    <a:pt x="19147" y="21139"/>
                  </a:cubicBezTo>
                  <a:cubicBezTo>
                    <a:pt x="19679" y="21508"/>
                    <a:pt x="20033" y="20876"/>
                    <a:pt x="20387" y="20086"/>
                  </a:cubicBezTo>
                  <a:cubicBezTo>
                    <a:pt x="20741" y="19295"/>
                    <a:pt x="21095" y="18347"/>
                    <a:pt x="21449" y="173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3" name="Line"/>
            <p:cNvSpPr/>
            <p:nvPr/>
          </p:nvSpPr>
          <p:spPr>
            <a:xfrm>
              <a:off x="6628701" y="1411436"/>
              <a:ext cx="24595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2" h="21600" fill="norm" stroke="1" extrusionOk="0">
                  <a:moveTo>
                    <a:pt x="960" y="21600"/>
                  </a:moveTo>
                  <a:cubicBezTo>
                    <a:pt x="406" y="19200"/>
                    <a:pt x="-148" y="16800"/>
                    <a:pt x="37" y="15000"/>
                  </a:cubicBezTo>
                  <a:cubicBezTo>
                    <a:pt x="221" y="13200"/>
                    <a:pt x="1144" y="12000"/>
                    <a:pt x="3637" y="9600"/>
                  </a:cubicBezTo>
                  <a:cubicBezTo>
                    <a:pt x="6129" y="7200"/>
                    <a:pt x="10190" y="3600"/>
                    <a:pt x="13421" y="1800"/>
                  </a:cubicBezTo>
                  <a:cubicBezTo>
                    <a:pt x="16652" y="0"/>
                    <a:pt x="19052" y="0"/>
                    <a:pt x="21452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4" name="Line"/>
            <p:cNvSpPr/>
            <p:nvPr/>
          </p:nvSpPr>
          <p:spPr>
            <a:xfrm>
              <a:off x="6703200" y="1805136"/>
              <a:ext cx="21590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659" y="17486"/>
                    <a:pt x="9318" y="13371"/>
                    <a:pt x="12918" y="9771"/>
                  </a:cubicBezTo>
                  <a:cubicBezTo>
                    <a:pt x="16518" y="6171"/>
                    <a:pt x="19059" y="30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5" name="Line"/>
            <p:cNvSpPr/>
            <p:nvPr/>
          </p:nvSpPr>
          <p:spPr>
            <a:xfrm>
              <a:off x="7027992" y="1372773"/>
              <a:ext cx="100659" cy="343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503" fill="norm" stroke="1" extrusionOk="0">
                  <a:moveTo>
                    <a:pt x="13300" y="433"/>
                  </a:moveTo>
                  <a:cubicBezTo>
                    <a:pt x="11050" y="168"/>
                    <a:pt x="8800" y="-97"/>
                    <a:pt x="7000" y="36"/>
                  </a:cubicBezTo>
                  <a:cubicBezTo>
                    <a:pt x="5200" y="168"/>
                    <a:pt x="3850" y="698"/>
                    <a:pt x="2500" y="2553"/>
                  </a:cubicBezTo>
                  <a:cubicBezTo>
                    <a:pt x="1150" y="4409"/>
                    <a:pt x="-200" y="7589"/>
                    <a:pt x="25" y="10769"/>
                  </a:cubicBezTo>
                  <a:cubicBezTo>
                    <a:pt x="250" y="13950"/>
                    <a:pt x="2050" y="17130"/>
                    <a:pt x="5875" y="18919"/>
                  </a:cubicBezTo>
                  <a:cubicBezTo>
                    <a:pt x="9700" y="20708"/>
                    <a:pt x="15550" y="21105"/>
                    <a:pt x="21400" y="2150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6" name="Line"/>
            <p:cNvSpPr/>
            <p:nvPr/>
          </p:nvSpPr>
          <p:spPr>
            <a:xfrm>
              <a:off x="7147700" y="1519386"/>
              <a:ext cx="107951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082" y="17018"/>
                    <a:pt x="10165" y="12436"/>
                    <a:pt x="13765" y="8836"/>
                  </a:cubicBezTo>
                  <a:cubicBezTo>
                    <a:pt x="17365" y="5236"/>
                    <a:pt x="19482" y="26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7" name="Line"/>
            <p:cNvSpPr/>
            <p:nvPr/>
          </p:nvSpPr>
          <p:spPr>
            <a:xfrm>
              <a:off x="7339258" y="1347936"/>
              <a:ext cx="208493" cy="243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388" fill="norm" stroke="1" extrusionOk="0">
                  <a:moveTo>
                    <a:pt x="14291" y="0"/>
                  </a:moveTo>
                  <a:cubicBezTo>
                    <a:pt x="13418" y="3538"/>
                    <a:pt x="12546" y="7076"/>
                    <a:pt x="11673" y="9962"/>
                  </a:cubicBezTo>
                  <a:cubicBezTo>
                    <a:pt x="10800" y="12848"/>
                    <a:pt x="9927" y="15083"/>
                    <a:pt x="8946" y="16852"/>
                  </a:cubicBezTo>
                  <a:cubicBezTo>
                    <a:pt x="7964" y="18621"/>
                    <a:pt x="6873" y="19924"/>
                    <a:pt x="5782" y="20669"/>
                  </a:cubicBezTo>
                  <a:cubicBezTo>
                    <a:pt x="4691" y="21414"/>
                    <a:pt x="3600" y="21600"/>
                    <a:pt x="2618" y="21134"/>
                  </a:cubicBezTo>
                  <a:cubicBezTo>
                    <a:pt x="1636" y="20669"/>
                    <a:pt x="764" y="19552"/>
                    <a:pt x="327" y="18341"/>
                  </a:cubicBezTo>
                  <a:cubicBezTo>
                    <a:pt x="-109" y="17131"/>
                    <a:pt x="-109" y="15828"/>
                    <a:pt x="327" y="14897"/>
                  </a:cubicBezTo>
                  <a:cubicBezTo>
                    <a:pt x="764" y="13966"/>
                    <a:pt x="1636" y="13407"/>
                    <a:pt x="4036" y="13128"/>
                  </a:cubicBezTo>
                  <a:cubicBezTo>
                    <a:pt x="6436" y="12848"/>
                    <a:pt x="10364" y="12848"/>
                    <a:pt x="13527" y="13034"/>
                  </a:cubicBezTo>
                  <a:cubicBezTo>
                    <a:pt x="16691" y="13221"/>
                    <a:pt x="19091" y="13593"/>
                    <a:pt x="21491" y="1396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8" name="Line"/>
            <p:cNvSpPr/>
            <p:nvPr/>
          </p:nvSpPr>
          <p:spPr>
            <a:xfrm>
              <a:off x="7535050" y="1227286"/>
              <a:ext cx="143235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1" h="21600" fill="norm" stroke="1" extrusionOk="0">
                  <a:moveTo>
                    <a:pt x="0" y="0"/>
                  </a:moveTo>
                  <a:cubicBezTo>
                    <a:pt x="4011" y="960"/>
                    <a:pt x="8023" y="1920"/>
                    <a:pt x="11880" y="3840"/>
                  </a:cubicBezTo>
                  <a:cubicBezTo>
                    <a:pt x="15737" y="5760"/>
                    <a:pt x="19440" y="8640"/>
                    <a:pt x="20520" y="11760"/>
                  </a:cubicBezTo>
                  <a:cubicBezTo>
                    <a:pt x="21600" y="14880"/>
                    <a:pt x="20057" y="18240"/>
                    <a:pt x="18514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79" name="Line"/>
            <p:cNvSpPr/>
            <p:nvPr/>
          </p:nvSpPr>
          <p:spPr>
            <a:xfrm>
              <a:off x="9192400" y="1287906"/>
              <a:ext cx="622301" cy="62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fill="norm" stroke="1" extrusionOk="0">
                  <a:moveTo>
                    <a:pt x="0" y="21553"/>
                  </a:moveTo>
                  <a:cubicBezTo>
                    <a:pt x="514" y="20312"/>
                    <a:pt x="1029" y="19072"/>
                    <a:pt x="2314" y="17467"/>
                  </a:cubicBezTo>
                  <a:cubicBezTo>
                    <a:pt x="3600" y="15861"/>
                    <a:pt x="5657" y="13891"/>
                    <a:pt x="7678" y="12212"/>
                  </a:cubicBezTo>
                  <a:cubicBezTo>
                    <a:pt x="9698" y="10534"/>
                    <a:pt x="11682" y="9148"/>
                    <a:pt x="13555" y="7944"/>
                  </a:cubicBezTo>
                  <a:cubicBezTo>
                    <a:pt x="15429" y="6739"/>
                    <a:pt x="17192" y="5718"/>
                    <a:pt x="18257" y="5061"/>
                  </a:cubicBezTo>
                  <a:cubicBezTo>
                    <a:pt x="19322" y="4404"/>
                    <a:pt x="19690" y="4112"/>
                    <a:pt x="19910" y="3784"/>
                  </a:cubicBezTo>
                  <a:cubicBezTo>
                    <a:pt x="20131" y="3456"/>
                    <a:pt x="20204" y="3091"/>
                    <a:pt x="20057" y="2835"/>
                  </a:cubicBezTo>
                  <a:cubicBezTo>
                    <a:pt x="19910" y="2580"/>
                    <a:pt x="19543" y="2434"/>
                    <a:pt x="18771" y="2179"/>
                  </a:cubicBezTo>
                  <a:cubicBezTo>
                    <a:pt x="18000" y="1923"/>
                    <a:pt x="16824" y="1558"/>
                    <a:pt x="16016" y="1267"/>
                  </a:cubicBezTo>
                  <a:cubicBezTo>
                    <a:pt x="15208" y="975"/>
                    <a:pt x="14767" y="756"/>
                    <a:pt x="14804" y="537"/>
                  </a:cubicBezTo>
                  <a:cubicBezTo>
                    <a:pt x="14841" y="318"/>
                    <a:pt x="15355" y="99"/>
                    <a:pt x="16273" y="26"/>
                  </a:cubicBezTo>
                  <a:cubicBezTo>
                    <a:pt x="17192" y="-47"/>
                    <a:pt x="18514" y="26"/>
                    <a:pt x="19469" y="318"/>
                  </a:cubicBezTo>
                  <a:cubicBezTo>
                    <a:pt x="20424" y="610"/>
                    <a:pt x="21012" y="1121"/>
                    <a:pt x="21233" y="1923"/>
                  </a:cubicBezTo>
                  <a:cubicBezTo>
                    <a:pt x="21453" y="2726"/>
                    <a:pt x="21306" y="3821"/>
                    <a:pt x="21306" y="4733"/>
                  </a:cubicBezTo>
                  <a:cubicBezTo>
                    <a:pt x="21306" y="5645"/>
                    <a:pt x="21453" y="6375"/>
                    <a:pt x="21600" y="710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0" name="Line"/>
            <p:cNvSpPr/>
            <p:nvPr/>
          </p:nvSpPr>
          <p:spPr>
            <a:xfrm>
              <a:off x="10146837" y="978969"/>
              <a:ext cx="168138" cy="205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2" h="20721" fill="norm" stroke="1" extrusionOk="0">
                  <a:moveTo>
                    <a:pt x="11473" y="3917"/>
                  </a:moveTo>
                  <a:cubicBezTo>
                    <a:pt x="10953" y="2634"/>
                    <a:pt x="10432" y="1351"/>
                    <a:pt x="9521" y="602"/>
                  </a:cubicBezTo>
                  <a:cubicBezTo>
                    <a:pt x="8610" y="-146"/>
                    <a:pt x="7309" y="-360"/>
                    <a:pt x="5488" y="923"/>
                  </a:cubicBezTo>
                  <a:cubicBezTo>
                    <a:pt x="3666" y="2206"/>
                    <a:pt x="1324" y="4987"/>
                    <a:pt x="413" y="8622"/>
                  </a:cubicBezTo>
                  <a:cubicBezTo>
                    <a:pt x="-498" y="12258"/>
                    <a:pt x="22" y="16749"/>
                    <a:pt x="2755" y="18994"/>
                  </a:cubicBezTo>
                  <a:cubicBezTo>
                    <a:pt x="5488" y="21240"/>
                    <a:pt x="10432" y="21240"/>
                    <a:pt x="13945" y="19315"/>
                  </a:cubicBezTo>
                  <a:cubicBezTo>
                    <a:pt x="17459" y="17390"/>
                    <a:pt x="19541" y="13541"/>
                    <a:pt x="20321" y="10333"/>
                  </a:cubicBezTo>
                  <a:cubicBezTo>
                    <a:pt x="21102" y="7125"/>
                    <a:pt x="20582" y="4559"/>
                    <a:pt x="18760" y="3062"/>
                  </a:cubicBezTo>
                  <a:cubicBezTo>
                    <a:pt x="16938" y="1565"/>
                    <a:pt x="13815" y="1137"/>
                    <a:pt x="10692" y="70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1" name="Line"/>
            <p:cNvSpPr/>
            <p:nvPr/>
          </p:nvSpPr>
          <p:spPr>
            <a:xfrm>
              <a:off x="10203229" y="859983"/>
              <a:ext cx="68672" cy="45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466" fill="norm" stroke="1" extrusionOk="0">
                  <a:moveTo>
                    <a:pt x="7490" y="1147"/>
                  </a:moveTo>
                  <a:cubicBezTo>
                    <a:pt x="4871" y="550"/>
                    <a:pt x="2253" y="-47"/>
                    <a:pt x="944" y="3"/>
                  </a:cubicBezTo>
                  <a:cubicBezTo>
                    <a:pt x="-365" y="53"/>
                    <a:pt x="-365" y="749"/>
                    <a:pt x="1271" y="2790"/>
                  </a:cubicBezTo>
                  <a:cubicBezTo>
                    <a:pt x="2908" y="4830"/>
                    <a:pt x="6180" y="8215"/>
                    <a:pt x="9453" y="11400"/>
                  </a:cubicBezTo>
                  <a:cubicBezTo>
                    <a:pt x="12726" y="14585"/>
                    <a:pt x="15999" y="17571"/>
                    <a:pt x="17962" y="19313"/>
                  </a:cubicBezTo>
                  <a:cubicBezTo>
                    <a:pt x="19926" y="21055"/>
                    <a:pt x="20580" y="21553"/>
                    <a:pt x="20908" y="21453"/>
                  </a:cubicBezTo>
                  <a:cubicBezTo>
                    <a:pt x="21235" y="21354"/>
                    <a:pt x="21235" y="20657"/>
                    <a:pt x="21235" y="1996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2" name="Line"/>
            <p:cNvSpPr/>
            <p:nvPr/>
          </p:nvSpPr>
          <p:spPr>
            <a:xfrm>
              <a:off x="10113150" y="924817"/>
              <a:ext cx="273051" cy="29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4186" y="11375"/>
                    <a:pt x="8372" y="2735"/>
                    <a:pt x="11972" y="575"/>
                  </a:cubicBezTo>
                  <a:cubicBezTo>
                    <a:pt x="15572" y="-1585"/>
                    <a:pt x="18586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3" name="Line"/>
            <p:cNvSpPr/>
            <p:nvPr/>
          </p:nvSpPr>
          <p:spPr>
            <a:xfrm>
              <a:off x="10189350" y="1278086"/>
              <a:ext cx="19685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39" y="15429"/>
                    <a:pt x="12077" y="9257"/>
                    <a:pt x="15677" y="5657"/>
                  </a:cubicBezTo>
                  <a:cubicBezTo>
                    <a:pt x="19277" y="2057"/>
                    <a:pt x="20439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4" name="Line"/>
            <p:cNvSpPr/>
            <p:nvPr/>
          </p:nvSpPr>
          <p:spPr>
            <a:xfrm>
              <a:off x="10492637" y="897086"/>
              <a:ext cx="115814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4" h="21600" fill="norm" stroke="1" extrusionOk="0">
                  <a:moveTo>
                    <a:pt x="21104" y="0"/>
                  </a:moveTo>
                  <a:cubicBezTo>
                    <a:pt x="17247" y="144"/>
                    <a:pt x="13390" y="288"/>
                    <a:pt x="9918" y="1656"/>
                  </a:cubicBezTo>
                  <a:cubicBezTo>
                    <a:pt x="6447" y="3024"/>
                    <a:pt x="3361" y="5616"/>
                    <a:pt x="1625" y="8352"/>
                  </a:cubicBezTo>
                  <a:cubicBezTo>
                    <a:pt x="-110" y="11088"/>
                    <a:pt x="-496" y="13968"/>
                    <a:pt x="661" y="16200"/>
                  </a:cubicBezTo>
                  <a:cubicBezTo>
                    <a:pt x="1818" y="18432"/>
                    <a:pt x="4518" y="20016"/>
                    <a:pt x="6833" y="20808"/>
                  </a:cubicBezTo>
                  <a:cubicBezTo>
                    <a:pt x="9147" y="21600"/>
                    <a:pt x="11075" y="21600"/>
                    <a:pt x="13004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5" name="Line"/>
            <p:cNvSpPr/>
            <p:nvPr/>
          </p:nvSpPr>
          <p:spPr>
            <a:xfrm>
              <a:off x="10606198" y="903436"/>
              <a:ext cx="186403" cy="25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459" fill="norm" stroke="1" extrusionOk="0">
                  <a:moveTo>
                    <a:pt x="18461" y="0"/>
                  </a:moveTo>
                  <a:cubicBezTo>
                    <a:pt x="17247" y="3364"/>
                    <a:pt x="16034" y="6728"/>
                    <a:pt x="14699" y="9915"/>
                  </a:cubicBezTo>
                  <a:cubicBezTo>
                    <a:pt x="13364" y="13102"/>
                    <a:pt x="11908" y="16111"/>
                    <a:pt x="10694" y="17970"/>
                  </a:cubicBezTo>
                  <a:cubicBezTo>
                    <a:pt x="9481" y="19830"/>
                    <a:pt x="8510" y="20538"/>
                    <a:pt x="7297" y="20980"/>
                  </a:cubicBezTo>
                  <a:cubicBezTo>
                    <a:pt x="6083" y="21423"/>
                    <a:pt x="4627" y="21600"/>
                    <a:pt x="3413" y="21334"/>
                  </a:cubicBezTo>
                  <a:cubicBezTo>
                    <a:pt x="2200" y="21069"/>
                    <a:pt x="1229" y="20361"/>
                    <a:pt x="622" y="19298"/>
                  </a:cubicBezTo>
                  <a:cubicBezTo>
                    <a:pt x="16" y="18236"/>
                    <a:pt x="-227" y="16820"/>
                    <a:pt x="258" y="16023"/>
                  </a:cubicBezTo>
                  <a:cubicBezTo>
                    <a:pt x="744" y="15226"/>
                    <a:pt x="1957" y="15049"/>
                    <a:pt x="5598" y="15669"/>
                  </a:cubicBezTo>
                  <a:cubicBezTo>
                    <a:pt x="9238" y="16289"/>
                    <a:pt x="15306" y="17705"/>
                    <a:pt x="21373" y="1912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6" name="Line"/>
            <p:cNvSpPr/>
            <p:nvPr/>
          </p:nvSpPr>
          <p:spPr>
            <a:xfrm>
              <a:off x="10837050" y="846286"/>
              <a:ext cx="129416" cy="4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5" h="21600" fill="norm" stroke="1" extrusionOk="0">
                  <a:moveTo>
                    <a:pt x="9112" y="0"/>
                  </a:moveTo>
                  <a:cubicBezTo>
                    <a:pt x="13838" y="1849"/>
                    <a:pt x="18563" y="3697"/>
                    <a:pt x="20081" y="6373"/>
                  </a:cubicBezTo>
                  <a:cubicBezTo>
                    <a:pt x="21600" y="9049"/>
                    <a:pt x="19912" y="12551"/>
                    <a:pt x="16031" y="15227"/>
                  </a:cubicBezTo>
                  <a:cubicBezTo>
                    <a:pt x="12150" y="17903"/>
                    <a:pt x="6075" y="1975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7" name="Line"/>
            <p:cNvSpPr/>
            <p:nvPr/>
          </p:nvSpPr>
          <p:spPr>
            <a:xfrm>
              <a:off x="10500500" y="3056086"/>
              <a:ext cx="158751" cy="539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304" y="932"/>
                    <a:pt x="4608" y="1864"/>
                    <a:pt x="7056" y="3727"/>
                  </a:cubicBezTo>
                  <a:cubicBezTo>
                    <a:pt x="9504" y="5591"/>
                    <a:pt x="12096" y="8386"/>
                    <a:pt x="14544" y="11520"/>
                  </a:cubicBezTo>
                  <a:cubicBezTo>
                    <a:pt x="16992" y="14654"/>
                    <a:pt x="19296" y="1812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8" name="Line"/>
            <p:cNvSpPr/>
            <p:nvPr/>
          </p:nvSpPr>
          <p:spPr>
            <a:xfrm>
              <a:off x="10538600" y="3532336"/>
              <a:ext cx="1270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" y="4000"/>
                    <a:pt x="1440" y="8000"/>
                    <a:pt x="5040" y="11600"/>
                  </a:cubicBezTo>
                  <a:cubicBezTo>
                    <a:pt x="8640" y="15200"/>
                    <a:pt x="15120" y="18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89" name="Line"/>
            <p:cNvSpPr/>
            <p:nvPr/>
          </p:nvSpPr>
          <p:spPr>
            <a:xfrm>
              <a:off x="10684650" y="3532336"/>
              <a:ext cx="57151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0" name="Line"/>
            <p:cNvSpPr/>
            <p:nvPr/>
          </p:nvSpPr>
          <p:spPr>
            <a:xfrm>
              <a:off x="10717343" y="3877415"/>
              <a:ext cx="150317" cy="21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3" h="20909" fill="norm" stroke="1" extrusionOk="0">
                  <a:moveTo>
                    <a:pt x="14071" y="3491"/>
                  </a:moveTo>
                  <a:cubicBezTo>
                    <a:pt x="13479" y="2257"/>
                    <a:pt x="12887" y="1022"/>
                    <a:pt x="11852" y="405"/>
                  </a:cubicBezTo>
                  <a:cubicBezTo>
                    <a:pt x="10816" y="-212"/>
                    <a:pt x="9336" y="-212"/>
                    <a:pt x="7561" y="1022"/>
                  </a:cubicBezTo>
                  <a:cubicBezTo>
                    <a:pt x="5786" y="2257"/>
                    <a:pt x="3715" y="4725"/>
                    <a:pt x="2235" y="8119"/>
                  </a:cubicBezTo>
                  <a:cubicBezTo>
                    <a:pt x="756" y="11514"/>
                    <a:pt x="-132" y="15834"/>
                    <a:pt x="16" y="18302"/>
                  </a:cubicBezTo>
                  <a:cubicBezTo>
                    <a:pt x="164" y="20771"/>
                    <a:pt x="1347" y="21388"/>
                    <a:pt x="4898" y="20565"/>
                  </a:cubicBezTo>
                  <a:cubicBezTo>
                    <a:pt x="8449" y="19742"/>
                    <a:pt x="14367" y="17479"/>
                    <a:pt x="17621" y="15011"/>
                  </a:cubicBezTo>
                  <a:cubicBezTo>
                    <a:pt x="20876" y="12542"/>
                    <a:pt x="21468" y="9868"/>
                    <a:pt x="20728" y="7502"/>
                  </a:cubicBezTo>
                  <a:cubicBezTo>
                    <a:pt x="19989" y="5137"/>
                    <a:pt x="17917" y="3079"/>
                    <a:pt x="15846" y="102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1" name="Line"/>
            <p:cNvSpPr/>
            <p:nvPr/>
          </p:nvSpPr>
          <p:spPr>
            <a:xfrm>
              <a:off x="10789606" y="3779986"/>
              <a:ext cx="34745" cy="40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6" h="21496" fill="norm" stroke="1" extrusionOk="0">
                  <a:moveTo>
                    <a:pt x="20856" y="0"/>
                  </a:moveTo>
                  <a:cubicBezTo>
                    <a:pt x="15774" y="341"/>
                    <a:pt x="10691" y="682"/>
                    <a:pt x="8150" y="1933"/>
                  </a:cubicBezTo>
                  <a:cubicBezTo>
                    <a:pt x="5609" y="3183"/>
                    <a:pt x="5609" y="5343"/>
                    <a:pt x="6244" y="8469"/>
                  </a:cubicBezTo>
                  <a:cubicBezTo>
                    <a:pt x="6880" y="11596"/>
                    <a:pt x="8150" y="15688"/>
                    <a:pt x="6880" y="18189"/>
                  </a:cubicBezTo>
                  <a:cubicBezTo>
                    <a:pt x="5609" y="20691"/>
                    <a:pt x="1797" y="21600"/>
                    <a:pt x="527" y="21486"/>
                  </a:cubicBezTo>
                  <a:cubicBezTo>
                    <a:pt x="-744" y="21373"/>
                    <a:pt x="527" y="20236"/>
                    <a:pt x="1797" y="190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2" name="Line"/>
            <p:cNvSpPr/>
            <p:nvPr/>
          </p:nvSpPr>
          <p:spPr>
            <a:xfrm>
              <a:off x="10697350" y="3805749"/>
              <a:ext cx="266701" cy="31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3818"/>
                  </a:moveTo>
                  <a:cubicBezTo>
                    <a:pt x="4971" y="1118"/>
                    <a:pt x="9943" y="-1582"/>
                    <a:pt x="13543" y="1118"/>
                  </a:cubicBezTo>
                  <a:cubicBezTo>
                    <a:pt x="17143" y="3818"/>
                    <a:pt x="19371" y="11918"/>
                    <a:pt x="21600" y="2001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3" name="Line"/>
            <p:cNvSpPr/>
            <p:nvPr/>
          </p:nvSpPr>
          <p:spPr>
            <a:xfrm>
              <a:off x="10703700" y="4160986"/>
              <a:ext cx="2476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169" y="18514"/>
                    <a:pt x="10338" y="15429"/>
                    <a:pt x="13938" y="11829"/>
                  </a:cubicBezTo>
                  <a:cubicBezTo>
                    <a:pt x="17538" y="8229"/>
                    <a:pt x="19569" y="411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4" name="Line"/>
            <p:cNvSpPr/>
            <p:nvPr/>
          </p:nvSpPr>
          <p:spPr>
            <a:xfrm>
              <a:off x="11047545" y="3792211"/>
              <a:ext cx="138756" cy="370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238" fill="norm" stroke="1" extrusionOk="0">
                  <a:moveTo>
                    <a:pt x="21454" y="1119"/>
                  </a:moveTo>
                  <a:cubicBezTo>
                    <a:pt x="20472" y="634"/>
                    <a:pt x="19490" y="149"/>
                    <a:pt x="18181" y="27"/>
                  </a:cubicBezTo>
                  <a:cubicBezTo>
                    <a:pt x="16872" y="-94"/>
                    <a:pt x="15236" y="149"/>
                    <a:pt x="12454" y="1605"/>
                  </a:cubicBezTo>
                  <a:cubicBezTo>
                    <a:pt x="9672" y="3061"/>
                    <a:pt x="5745" y="5731"/>
                    <a:pt x="3290" y="8582"/>
                  </a:cubicBezTo>
                  <a:cubicBezTo>
                    <a:pt x="836" y="11434"/>
                    <a:pt x="-146" y="14468"/>
                    <a:pt x="18" y="16713"/>
                  </a:cubicBezTo>
                  <a:cubicBezTo>
                    <a:pt x="181" y="18958"/>
                    <a:pt x="1490" y="20414"/>
                    <a:pt x="4272" y="20960"/>
                  </a:cubicBezTo>
                  <a:cubicBezTo>
                    <a:pt x="7054" y="21506"/>
                    <a:pt x="11309" y="21142"/>
                    <a:pt x="15563" y="2077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5" name="Line"/>
            <p:cNvSpPr/>
            <p:nvPr/>
          </p:nvSpPr>
          <p:spPr>
            <a:xfrm>
              <a:off x="11218050" y="4008586"/>
              <a:ext cx="1587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184" y="17280"/>
                    <a:pt x="10368" y="12960"/>
                    <a:pt x="13968" y="9360"/>
                  </a:cubicBezTo>
                  <a:cubicBezTo>
                    <a:pt x="17568" y="5760"/>
                    <a:pt x="19584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6" name="Line"/>
            <p:cNvSpPr/>
            <p:nvPr/>
          </p:nvSpPr>
          <p:spPr>
            <a:xfrm>
              <a:off x="11390411" y="3887936"/>
              <a:ext cx="214990" cy="194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330" fill="norm" stroke="1" extrusionOk="0">
                  <a:moveTo>
                    <a:pt x="21509" y="0"/>
                  </a:moveTo>
                  <a:cubicBezTo>
                    <a:pt x="20450" y="465"/>
                    <a:pt x="19391" y="929"/>
                    <a:pt x="18015" y="3019"/>
                  </a:cubicBezTo>
                  <a:cubicBezTo>
                    <a:pt x="16638" y="5110"/>
                    <a:pt x="14944" y="8826"/>
                    <a:pt x="12721" y="12194"/>
                  </a:cubicBezTo>
                  <a:cubicBezTo>
                    <a:pt x="10497" y="15561"/>
                    <a:pt x="7744" y="18581"/>
                    <a:pt x="5838" y="20090"/>
                  </a:cubicBezTo>
                  <a:cubicBezTo>
                    <a:pt x="3933" y="21600"/>
                    <a:pt x="2874" y="21600"/>
                    <a:pt x="2027" y="20787"/>
                  </a:cubicBezTo>
                  <a:cubicBezTo>
                    <a:pt x="1180" y="19974"/>
                    <a:pt x="544" y="18348"/>
                    <a:pt x="227" y="16839"/>
                  </a:cubicBezTo>
                  <a:cubicBezTo>
                    <a:pt x="-91" y="15329"/>
                    <a:pt x="-91" y="13935"/>
                    <a:pt x="333" y="12774"/>
                  </a:cubicBezTo>
                  <a:cubicBezTo>
                    <a:pt x="756" y="11613"/>
                    <a:pt x="1603" y="10684"/>
                    <a:pt x="3297" y="10219"/>
                  </a:cubicBezTo>
                  <a:cubicBezTo>
                    <a:pt x="4991" y="9755"/>
                    <a:pt x="7533" y="9755"/>
                    <a:pt x="10391" y="10684"/>
                  </a:cubicBezTo>
                  <a:cubicBezTo>
                    <a:pt x="13250" y="11613"/>
                    <a:pt x="16427" y="13471"/>
                    <a:pt x="19603" y="1532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7" name="Line"/>
            <p:cNvSpPr/>
            <p:nvPr/>
          </p:nvSpPr>
          <p:spPr>
            <a:xfrm>
              <a:off x="11643500" y="3792686"/>
              <a:ext cx="131505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3" h="21600" fill="norm" stroke="1" extrusionOk="0">
                  <a:moveTo>
                    <a:pt x="1964" y="0"/>
                  </a:moveTo>
                  <a:cubicBezTo>
                    <a:pt x="7855" y="2319"/>
                    <a:pt x="13745" y="4637"/>
                    <a:pt x="17182" y="7200"/>
                  </a:cubicBezTo>
                  <a:cubicBezTo>
                    <a:pt x="20618" y="9763"/>
                    <a:pt x="21600" y="12569"/>
                    <a:pt x="18327" y="15010"/>
                  </a:cubicBezTo>
                  <a:cubicBezTo>
                    <a:pt x="15055" y="17451"/>
                    <a:pt x="7527" y="1952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8" name="Line"/>
            <p:cNvSpPr/>
            <p:nvPr/>
          </p:nvSpPr>
          <p:spPr>
            <a:xfrm>
              <a:off x="5989129" y="4402044"/>
              <a:ext cx="174875" cy="251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0673" fill="norm" stroke="1" extrusionOk="0">
                  <a:moveTo>
                    <a:pt x="13903" y="3156"/>
                  </a:moveTo>
                  <a:cubicBezTo>
                    <a:pt x="13652" y="2111"/>
                    <a:pt x="13401" y="1066"/>
                    <a:pt x="12396" y="456"/>
                  </a:cubicBezTo>
                  <a:cubicBezTo>
                    <a:pt x="11392" y="-154"/>
                    <a:pt x="9634" y="-328"/>
                    <a:pt x="7373" y="1066"/>
                  </a:cubicBezTo>
                  <a:cubicBezTo>
                    <a:pt x="5113" y="2459"/>
                    <a:pt x="2350" y="5420"/>
                    <a:pt x="968" y="8817"/>
                  </a:cubicBezTo>
                  <a:cubicBezTo>
                    <a:pt x="-413" y="12214"/>
                    <a:pt x="-413" y="16046"/>
                    <a:pt x="1596" y="18311"/>
                  </a:cubicBezTo>
                  <a:cubicBezTo>
                    <a:pt x="3606" y="20575"/>
                    <a:pt x="7624" y="21272"/>
                    <a:pt x="11140" y="20140"/>
                  </a:cubicBezTo>
                  <a:cubicBezTo>
                    <a:pt x="14657" y="19007"/>
                    <a:pt x="17671" y="16046"/>
                    <a:pt x="19303" y="13259"/>
                  </a:cubicBezTo>
                  <a:cubicBezTo>
                    <a:pt x="20936" y="10472"/>
                    <a:pt x="21187" y="7859"/>
                    <a:pt x="20057" y="5856"/>
                  </a:cubicBezTo>
                  <a:cubicBezTo>
                    <a:pt x="18927" y="3853"/>
                    <a:pt x="16415" y="2459"/>
                    <a:pt x="13903" y="10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799" name="Line"/>
            <p:cNvSpPr/>
            <p:nvPr/>
          </p:nvSpPr>
          <p:spPr>
            <a:xfrm>
              <a:off x="6081263" y="4294336"/>
              <a:ext cx="50438" cy="507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58" fill="norm" stroke="1" extrusionOk="0">
                  <a:moveTo>
                    <a:pt x="21446" y="0"/>
                  </a:moveTo>
                  <a:cubicBezTo>
                    <a:pt x="18746" y="990"/>
                    <a:pt x="16046" y="1980"/>
                    <a:pt x="13346" y="4050"/>
                  </a:cubicBezTo>
                  <a:cubicBezTo>
                    <a:pt x="10646" y="6120"/>
                    <a:pt x="7946" y="9270"/>
                    <a:pt x="5696" y="12195"/>
                  </a:cubicBezTo>
                  <a:cubicBezTo>
                    <a:pt x="3446" y="15120"/>
                    <a:pt x="1646" y="17820"/>
                    <a:pt x="746" y="19440"/>
                  </a:cubicBezTo>
                  <a:cubicBezTo>
                    <a:pt x="-154" y="21060"/>
                    <a:pt x="-154" y="21600"/>
                    <a:pt x="296" y="21555"/>
                  </a:cubicBezTo>
                  <a:cubicBezTo>
                    <a:pt x="746" y="21510"/>
                    <a:pt x="1646" y="20880"/>
                    <a:pt x="2546" y="20115"/>
                  </a:cubicBezTo>
                  <a:cubicBezTo>
                    <a:pt x="3446" y="19350"/>
                    <a:pt x="4346" y="18450"/>
                    <a:pt x="5246" y="175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0" name="Line"/>
            <p:cNvSpPr/>
            <p:nvPr/>
          </p:nvSpPr>
          <p:spPr>
            <a:xfrm>
              <a:off x="5992000" y="4354807"/>
              <a:ext cx="266701" cy="41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fill="norm" stroke="1" extrusionOk="0">
                  <a:moveTo>
                    <a:pt x="0" y="4557"/>
                  </a:moveTo>
                  <a:cubicBezTo>
                    <a:pt x="4800" y="1472"/>
                    <a:pt x="9600" y="-1614"/>
                    <a:pt x="13200" y="957"/>
                  </a:cubicBezTo>
                  <a:cubicBezTo>
                    <a:pt x="16800" y="3529"/>
                    <a:pt x="19200" y="11757"/>
                    <a:pt x="21600" y="199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1" name="Line"/>
            <p:cNvSpPr/>
            <p:nvPr/>
          </p:nvSpPr>
          <p:spPr>
            <a:xfrm>
              <a:off x="5953900" y="4783286"/>
              <a:ext cx="2286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200" y="18000"/>
                    <a:pt x="10400" y="14400"/>
                    <a:pt x="14000" y="10800"/>
                  </a:cubicBezTo>
                  <a:cubicBezTo>
                    <a:pt x="17600" y="7200"/>
                    <a:pt x="1960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2" name="Line"/>
            <p:cNvSpPr/>
            <p:nvPr/>
          </p:nvSpPr>
          <p:spPr>
            <a:xfrm>
              <a:off x="6310496" y="4412174"/>
              <a:ext cx="164105" cy="321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153" fill="norm" stroke="1" extrusionOk="0">
                  <a:moveTo>
                    <a:pt x="21470" y="1021"/>
                  </a:moveTo>
                  <a:cubicBezTo>
                    <a:pt x="20362" y="603"/>
                    <a:pt x="19255" y="185"/>
                    <a:pt x="18008" y="45"/>
                  </a:cubicBezTo>
                  <a:cubicBezTo>
                    <a:pt x="16762" y="-94"/>
                    <a:pt x="15378" y="45"/>
                    <a:pt x="13024" y="1021"/>
                  </a:cubicBezTo>
                  <a:cubicBezTo>
                    <a:pt x="10670" y="1996"/>
                    <a:pt x="7347" y="3808"/>
                    <a:pt x="4716" y="6386"/>
                  </a:cubicBezTo>
                  <a:cubicBezTo>
                    <a:pt x="2085" y="8964"/>
                    <a:pt x="147" y="12309"/>
                    <a:pt x="8" y="15026"/>
                  </a:cubicBezTo>
                  <a:cubicBezTo>
                    <a:pt x="-130" y="17743"/>
                    <a:pt x="1532" y="19834"/>
                    <a:pt x="3885" y="20670"/>
                  </a:cubicBezTo>
                  <a:cubicBezTo>
                    <a:pt x="6239" y="21506"/>
                    <a:pt x="9285" y="21088"/>
                    <a:pt x="12332" y="206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3" name="Line"/>
            <p:cNvSpPr/>
            <p:nvPr/>
          </p:nvSpPr>
          <p:spPr>
            <a:xfrm>
              <a:off x="6418629" y="4440386"/>
              <a:ext cx="227422" cy="236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394" fill="norm" stroke="1" extrusionOk="0">
                  <a:moveTo>
                    <a:pt x="19689" y="0"/>
                  </a:moveTo>
                  <a:cubicBezTo>
                    <a:pt x="18289" y="4779"/>
                    <a:pt x="16889" y="9558"/>
                    <a:pt x="15089" y="13094"/>
                  </a:cubicBezTo>
                  <a:cubicBezTo>
                    <a:pt x="13289" y="16630"/>
                    <a:pt x="11089" y="18924"/>
                    <a:pt x="8889" y="20166"/>
                  </a:cubicBezTo>
                  <a:cubicBezTo>
                    <a:pt x="6689" y="21409"/>
                    <a:pt x="4489" y="21600"/>
                    <a:pt x="2989" y="21218"/>
                  </a:cubicBezTo>
                  <a:cubicBezTo>
                    <a:pt x="1489" y="20835"/>
                    <a:pt x="689" y="19880"/>
                    <a:pt x="289" y="18924"/>
                  </a:cubicBezTo>
                  <a:cubicBezTo>
                    <a:pt x="-111" y="17968"/>
                    <a:pt x="-111" y="17012"/>
                    <a:pt x="389" y="16535"/>
                  </a:cubicBezTo>
                  <a:cubicBezTo>
                    <a:pt x="889" y="16057"/>
                    <a:pt x="1889" y="16057"/>
                    <a:pt x="3989" y="16343"/>
                  </a:cubicBezTo>
                  <a:cubicBezTo>
                    <a:pt x="6089" y="16630"/>
                    <a:pt x="9289" y="17204"/>
                    <a:pt x="12389" y="17968"/>
                  </a:cubicBezTo>
                  <a:cubicBezTo>
                    <a:pt x="15489" y="18733"/>
                    <a:pt x="18489" y="19688"/>
                    <a:pt x="21489" y="206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4" name="Line"/>
            <p:cNvSpPr/>
            <p:nvPr/>
          </p:nvSpPr>
          <p:spPr>
            <a:xfrm>
              <a:off x="6715900" y="4383236"/>
              <a:ext cx="68906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600" fill="norm" stroke="1" extrusionOk="0">
                  <a:moveTo>
                    <a:pt x="0" y="0"/>
                  </a:moveTo>
                  <a:cubicBezTo>
                    <a:pt x="5891" y="1902"/>
                    <a:pt x="11782" y="3804"/>
                    <a:pt x="15709" y="6521"/>
                  </a:cubicBezTo>
                  <a:cubicBezTo>
                    <a:pt x="19636" y="9238"/>
                    <a:pt x="21600" y="12770"/>
                    <a:pt x="21273" y="15351"/>
                  </a:cubicBezTo>
                  <a:cubicBezTo>
                    <a:pt x="20945" y="17932"/>
                    <a:pt x="18327" y="19562"/>
                    <a:pt x="15382" y="20445"/>
                  </a:cubicBezTo>
                  <a:cubicBezTo>
                    <a:pt x="12436" y="21328"/>
                    <a:pt x="9164" y="21464"/>
                    <a:pt x="589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5" name="Line"/>
            <p:cNvSpPr/>
            <p:nvPr/>
          </p:nvSpPr>
          <p:spPr>
            <a:xfrm>
              <a:off x="6975118" y="4567386"/>
              <a:ext cx="248783" cy="16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0618" fill="norm" stroke="1" extrusionOk="0">
                  <a:moveTo>
                    <a:pt x="1746" y="16200"/>
                  </a:moveTo>
                  <a:cubicBezTo>
                    <a:pt x="830" y="16200"/>
                    <a:pt x="-85" y="16200"/>
                    <a:pt x="7" y="17550"/>
                  </a:cubicBezTo>
                  <a:cubicBezTo>
                    <a:pt x="98" y="18900"/>
                    <a:pt x="1196" y="21600"/>
                    <a:pt x="4491" y="20250"/>
                  </a:cubicBezTo>
                  <a:cubicBezTo>
                    <a:pt x="7786" y="18900"/>
                    <a:pt x="13278" y="13500"/>
                    <a:pt x="16481" y="9450"/>
                  </a:cubicBezTo>
                  <a:cubicBezTo>
                    <a:pt x="19684" y="5400"/>
                    <a:pt x="20600" y="2700"/>
                    <a:pt x="2151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6" name="Line"/>
            <p:cNvSpPr/>
            <p:nvPr/>
          </p:nvSpPr>
          <p:spPr>
            <a:xfrm>
              <a:off x="7130111" y="4510236"/>
              <a:ext cx="55690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6" h="21600" fill="norm" stroke="1" extrusionOk="0">
                  <a:moveTo>
                    <a:pt x="1782" y="0"/>
                  </a:moveTo>
                  <a:cubicBezTo>
                    <a:pt x="239" y="3600"/>
                    <a:pt x="-1304" y="7200"/>
                    <a:pt x="1782" y="10800"/>
                  </a:cubicBezTo>
                  <a:cubicBezTo>
                    <a:pt x="4867" y="14400"/>
                    <a:pt x="12582" y="18000"/>
                    <a:pt x="2029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7" name="Line"/>
            <p:cNvSpPr/>
            <p:nvPr/>
          </p:nvSpPr>
          <p:spPr>
            <a:xfrm>
              <a:off x="7494175" y="4454029"/>
              <a:ext cx="169176" cy="2131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2" h="20911" fill="norm" stroke="1" extrusionOk="0">
                  <a:moveTo>
                    <a:pt x="17309" y="4269"/>
                  </a:moveTo>
                  <a:cubicBezTo>
                    <a:pt x="16537" y="3230"/>
                    <a:pt x="15766" y="2192"/>
                    <a:pt x="14609" y="1361"/>
                  </a:cubicBezTo>
                  <a:cubicBezTo>
                    <a:pt x="13452" y="530"/>
                    <a:pt x="11909" y="-93"/>
                    <a:pt x="10752" y="11"/>
                  </a:cubicBezTo>
                  <a:cubicBezTo>
                    <a:pt x="9595" y="115"/>
                    <a:pt x="8823" y="945"/>
                    <a:pt x="7023" y="3645"/>
                  </a:cubicBezTo>
                  <a:cubicBezTo>
                    <a:pt x="5223" y="6345"/>
                    <a:pt x="2395" y="10915"/>
                    <a:pt x="980" y="13926"/>
                  </a:cubicBezTo>
                  <a:cubicBezTo>
                    <a:pt x="-434" y="16938"/>
                    <a:pt x="-434" y="18392"/>
                    <a:pt x="1752" y="19534"/>
                  </a:cubicBezTo>
                  <a:cubicBezTo>
                    <a:pt x="3937" y="20676"/>
                    <a:pt x="8309" y="21507"/>
                    <a:pt x="12037" y="20365"/>
                  </a:cubicBezTo>
                  <a:cubicBezTo>
                    <a:pt x="15766" y="19222"/>
                    <a:pt x="18852" y="16107"/>
                    <a:pt x="20009" y="13303"/>
                  </a:cubicBezTo>
                  <a:cubicBezTo>
                    <a:pt x="21166" y="10499"/>
                    <a:pt x="20395" y="8007"/>
                    <a:pt x="18466" y="6034"/>
                  </a:cubicBezTo>
                  <a:cubicBezTo>
                    <a:pt x="16537" y="4061"/>
                    <a:pt x="13452" y="2607"/>
                    <a:pt x="10366" y="11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8" name="Line"/>
            <p:cNvSpPr/>
            <p:nvPr/>
          </p:nvSpPr>
          <p:spPr>
            <a:xfrm>
              <a:off x="7566800" y="4376886"/>
              <a:ext cx="31751" cy="354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9" fill="norm" stroke="1" extrusionOk="0">
                  <a:moveTo>
                    <a:pt x="21600" y="0"/>
                  </a:moveTo>
                  <a:cubicBezTo>
                    <a:pt x="17280" y="1271"/>
                    <a:pt x="12960" y="2541"/>
                    <a:pt x="11520" y="5464"/>
                  </a:cubicBezTo>
                  <a:cubicBezTo>
                    <a:pt x="10080" y="8386"/>
                    <a:pt x="11520" y="12960"/>
                    <a:pt x="10800" y="16073"/>
                  </a:cubicBezTo>
                  <a:cubicBezTo>
                    <a:pt x="10080" y="19186"/>
                    <a:pt x="7200" y="20838"/>
                    <a:pt x="5040" y="21219"/>
                  </a:cubicBezTo>
                  <a:cubicBezTo>
                    <a:pt x="2880" y="21600"/>
                    <a:pt x="1440" y="20711"/>
                    <a:pt x="0" y="198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09" name="Line"/>
            <p:cNvSpPr/>
            <p:nvPr/>
          </p:nvSpPr>
          <p:spPr>
            <a:xfrm>
              <a:off x="7458850" y="4415349"/>
              <a:ext cx="298451" cy="31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3818"/>
                  </a:moveTo>
                  <a:cubicBezTo>
                    <a:pt x="3830" y="1118"/>
                    <a:pt x="7660" y="-1582"/>
                    <a:pt x="11260" y="1118"/>
                  </a:cubicBezTo>
                  <a:cubicBezTo>
                    <a:pt x="14860" y="3818"/>
                    <a:pt x="18230" y="11918"/>
                    <a:pt x="21600" y="200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0" name="Line"/>
            <p:cNvSpPr/>
            <p:nvPr/>
          </p:nvSpPr>
          <p:spPr>
            <a:xfrm>
              <a:off x="7414400" y="4707086"/>
              <a:ext cx="2730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191" y="16320"/>
                    <a:pt x="10381" y="11040"/>
                    <a:pt x="13981" y="7440"/>
                  </a:cubicBezTo>
                  <a:cubicBezTo>
                    <a:pt x="17581" y="3840"/>
                    <a:pt x="19591" y="19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1" name="Line"/>
            <p:cNvSpPr/>
            <p:nvPr/>
          </p:nvSpPr>
          <p:spPr>
            <a:xfrm>
              <a:off x="7916050" y="4400810"/>
              <a:ext cx="114301" cy="330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1" fill="norm" stroke="1" extrusionOk="0">
                  <a:moveTo>
                    <a:pt x="21600" y="2132"/>
                  </a:moveTo>
                  <a:cubicBezTo>
                    <a:pt x="21200" y="1317"/>
                    <a:pt x="20800" y="502"/>
                    <a:pt x="19600" y="163"/>
                  </a:cubicBezTo>
                  <a:cubicBezTo>
                    <a:pt x="18400" y="-177"/>
                    <a:pt x="16400" y="-41"/>
                    <a:pt x="13800" y="1114"/>
                  </a:cubicBezTo>
                  <a:cubicBezTo>
                    <a:pt x="11200" y="2268"/>
                    <a:pt x="8000" y="4442"/>
                    <a:pt x="5200" y="7295"/>
                  </a:cubicBezTo>
                  <a:cubicBezTo>
                    <a:pt x="2400" y="10148"/>
                    <a:pt x="0" y="13680"/>
                    <a:pt x="0" y="16193"/>
                  </a:cubicBezTo>
                  <a:cubicBezTo>
                    <a:pt x="0" y="18706"/>
                    <a:pt x="2400" y="20200"/>
                    <a:pt x="4800" y="20812"/>
                  </a:cubicBezTo>
                  <a:cubicBezTo>
                    <a:pt x="7200" y="21423"/>
                    <a:pt x="9600" y="21151"/>
                    <a:pt x="12000" y="208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2" name="Line"/>
            <p:cNvSpPr/>
            <p:nvPr/>
          </p:nvSpPr>
          <p:spPr>
            <a:xfrm>
              <a:off x="8011300" y="4611836"/>
              <a:ext cx="2222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057" y="17486"/>
                    <a:pt x="4114" y="13371"/>
                    <a:pt x="7714" y="9771"/>
                  </a:cubicBezTo>
                  <a:cubicBezTo>
                    <a:pt x="11314" y="6171"/>
                    <a:pt x="16457" y="30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3" name="Line"/>
            <p:cNvSpPr/>
            <p:nvPr/>
          </p:nvSpPr>
          <p:spPr>
            <a:xfrm>
              <a:off x="8209098" y="4529286"/>
              <a:ext cx="170503" cy="163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150" fill="norm" stroke="1" extrusionOk="0">
                  <a:moveTo>
                    <a:pt x="19081" y="0"/>
                  </a:moveTo>
                  <a:cubicBezTo>
                    <a:pt x="16414" y="5742"/>
                    <a:pt x="13748" y="11484"/>
                    <a:pt x="11748" y="14901"/>
                  </a:cubicBezTo>
                  <a:cubicBezTo>
                    <a:pt x="9748" y="18319"/>
                    <a:pt x="8414" y="19413"/>
                    <a:pt x="6948" y="20233"/>
                  </a:cubicBezTo>
                  <a:cubicBezTo>
                    <a:pt x="5481" y="21053"/>
                    <a:pt x="3881" y="21600"/>
                    <a:pt x="2548" y="20643"/>
                  </a:cubicBezTo>
                  <a:cubicBezTo>
                    <a:pt x="1214" y="19686"/>
                    <a:pt x="148" y="17225"/>
                    <a:pt x="14" y="15311"/>
                  </a:cubicBezTo>
                  <a:cubicBezTo>
                    <a:pt x="-119" y="13397"/>
                    <a:pt x="681" y="12030"/>
                    <a:pt x="3748" y="12167"/>
                  </a:cubicBezTo>
                  <a:cubicBezTo>
                    <a:pt x="6814" y="12304"/>
                    <a:pt x="12148" y="13944"/>
                    <a:pt x="15481" y="14901"/>
                  </a:cubicBezTo>
                  <a:cubicBezTo>
                    <a:pt x="18814" y="15858"/>
                    <a:pt x="20148" y="16132"/>
                    <a:pt x="21481" y="164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4" name="Line"/>
            <p:cNvSpPr/>
            <p:nvPr/>
          </p:nvSpPr>
          <p:spPr>
            <a:xfrm>
              <a:off x="8462150" y="4427686"/>
              <a:ext cx="80228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8" h="21600" fill="norm" stroke="1" extrusionOk="0">
                  <a:moveTo>
                    <a:pt x="0" y="0"/>
                  </a:moveTo>
                  <a:cubicBezTo>
                    <a:pt x="6480" y="2541"/>
                    <a:pt x="12960" y="5082"/>
                    <a:pt x="16740" y="7624"/>
                  </a:cubicBezTo>
                  <a:cubicBezTo>
                    <a:pt x="20520" y="10165"/>
                    <a:pt x="21600" y="12706"/>
                    <a:pt x="19170" y="15035"/>
                  </a:cubicBezTo>
                  <a:cubicBezTo>
                    <a:pt x="16740" y="17365"/>
                    <a:pt x="10800" y="19482"/>
                    <a:pt x="486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5" name="Line"/>
            <p:cNvSpPr/>
            <p:nvPr/>
          </p:nvSpPr>
          <p:spPr>
            <a:xfrm>
              <a:off x="8773300" y="4535636"/>
              <a:ext cx="1841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207" y="10800"/>
                    <a:pt x="12414" y="0"/>
                    <a:pt x="16014" y="0"/>
                  </a:cubicBezTo>
                  <a:cubicBezTo>
                    <a:pt x="19614" y="0"/>
                    <a:pt x="20607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6" name="Line"/>
            <p:cNvSpPr/>
            <p:nvPr/>
          </p:nvSpPr>
          <p:spPr>
            <a:xfrm>
              <a:off x="8805050" y="4649936"/>
              <a:ext cx="2159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7" name="Line"/>
            <p:cNvSpPr/>
            <p:nvPr/>
          </p:nvSpPr>
          <p:spPr>
            <a:xfrm>
              <a:off x="9173350" y="4484836"/>
              <a:ext cx="6351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6092"/>
                    <a:pt x="21600" y="12185"/>
                    <a:pt x="21600" y="15692"/>
                  </a:cubicBezTo>
                  <a:cubicBezTo>
                    <a:pt x="21600" y="19200"/>
                    <a:pt x="21600" y="20123"/>
                    <a:pt x="18000" y="20677"/>
                  </a:cubicBezTo>
                  <a:cubicBezTo>
                    <a:pt x="14400" y="21231"/>
                    <a:pt x="7200" y="2141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8" name="Line"/>
            <p:cNvSpPr/>
            <p:nvPr/>
          </p:nvSpPr>
          <p:spPr>
            <a:xfrm>
              <a:off x="391300" y="5062686"/>
              <a:ext cx="12198351" cy="76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00"/>
                  </a:moveTo>
                  <a:cubicBezTo>
                    <a:pt x="41" y="1320"/>
                    <a:pt x="82" y="840"/>
                    <a:pt x="157" y="510"/>
                  </a:cubicBezTo>
                  <a:cubicBezTo>
                    <a:pt x="232" y="180"/>
                    <a:pt x="341" y="0"/>
                    <a:pt x="469" y="0"/>
                  </a:cubicBezTo>
                  <a:cubicBezTo>
                    <a:pt x="596" y="0"/>
                    <a:pt x="742" y="180"/>
                    <a:pt x="885" y="330"/>
                  </a:cubicBezTo>
                  <a:cubicBezTo>
                    <a:pt x="1027" y="480"/>
                    <a:pt x="1166" y="600"/>
                    <a:pt x="1310" y="660"/>
                  </a:cubicBezTo>
                  <a:cubicBezTo>
                    <a:pt x="1454" y="720"/>
                    <a:pt x="1604" y="720"/>
                    <a:pt x="1745" y="720"/>
                  </a:cubicBezTo>
                  <a:cubicBezTo>
                    <a:pt x="1885" y="720"/>
                    <a:pt x="2016" y="720"/>
                    <a:pt x="2151" y="750"/>
                  </a:cubicBezTo>
                  <a:cubicBezTo>
                    <a:pt x="2286" y="780"/>
                    <a:pt x="2425" y="840"/>
                    <a:pt x="2569" y="900"/>
                  </a:cubicBezTo>
                  <a:cubicBezTo>
                    <a:pt x="2714" y="960"/>
                    <a:pt x="2864" y="1020"/>
                    <a:pt x="3017" y="1080"/>
                  </a:cubicBezTo>
                  <a:cubicBezTo>
                    <a:pt x="3171" y="1140"/>
                    <a:pt x="3328" y="1200"/>
                    <a:pt x="3463" y="1260"/>
                  </a:cubicBezTo>
                  <a:cubicBezTo>
                    <a:pt x="3598" y="1320"/>
                    <a:pt x="3711" y="1380"/>
                    <a:pt x="3823" y="1470"/>
                  </a:cubicBezTo>
                  <a:cubicBezTo>
                    <a:pt x="3935" y="1560"/>
                    <a:pt x="4048" y="1680"/>
                    <a:pt x="4164" y="1800"/>
                  </a:cubicBezTo>
                  <a:cubicBezTo>
                    <a:pt x="4280" y="1920"/>
                    <a:pt x="4400" y="2040"/>
                    <a:pt x="4522" y="2160"/>
                  </a:cubicBezTo>
                  <a:cubicBezTo>
                    <a:pt x="4644" y="2280"/>
                    <a:pt x="4768" y="2400"/>
                    <a:pt x="4889" y="2520"/>
                  </a:cubicBezTo>
                  <a:cubicBezTo>
                    <a:pt x="5011" y="2640"/>
                    <a:pt x="5131" y="2760"/>
                    <a:pt x="5292" y="2880"/>
                  </a:cubicBezTo>
                  <a:cubicBezTo>
                    <a:pt x="5453" y="3000"/>
                    <a:pt x="5656" y="3120"/>
                    <a:pt x="5832" y="3210"/>
                  </a:cubicBezTo>
                  <a:cubicBezTo>
                    <a:pt x="6008" y="3300"/>
                    <a:pt x="6158" y="3360"/>
                    <a:pt x="6310" y="3420"/>
                  </a:cubicBezTo>
                  <a:cubicBezTo>
                    <a:pt x="6462" y="3480"/>
                    <a:pt x="6615" y="3540"/>
                    <a:pt x="6773" y="3600"/>
                  </a:cubicBezTo>
                  <a:cubicBezTo>
                    <a:pt x="6930" y="3660"/>
                    <a:pt x="7091" y="3720"/>
                    <a:pt x="7254" y="3780"/>
                  </a:cubicBezTo>
                  <a:cubicBezTo>
                    <a:pt x="7417" y="3840"/>
                    <a:pt x="7582" y="3900"/>
                    <a:pt x="7706" y="3930"/>
                  </a:cubicBezTo>
                  <a:cubicBezTo>
                    <a:pt x="7830" y="3960"/>
                    <a:pt x="7912" y="3960"/>
                    <a:pt x="7996" y="3990"/>
                  </a:cubicBezTo>
                  <a:cubicBezTo>
                    <a:pt x="8081" y="4020"/>
                    <a:pt x="8167" y="4080"/>
                    <a:pt x="8251" y="4140"/>
                  </a:cubicBezTo>
                  <a:cubicBezTo>
                    <a:pt x="8336" y="4200"/>
                    <a:pt x="8418" y="4260"/>
                    <a:pt x="8504" y="4320"/>
                  </a:cubicBezTo>
                  <a:cubicBezTo>
                    <a:pt x="8591" y="4380"/>
                    <a:pt x="8680" y="4440"/>
                    <a:pt x="8815" y="4500"/>
                  </a:cubicBezTo>
                  <a:cubicBezTo>
                    <a:pt x="8950" y="4560"/>
                    <a:pt x="9130" y="4620"/>
                    <a:pt x="9316" y="4710"/>
                  </a:cubicBezTo>
                  <a:cubicBezTo>
                    <a:pt x="9501" y="4800"/>
                    <a:pt x="9692" y="4920"/>
                    <a:pt x="9829" y="5010"/>
                  </a:cubicBezTo>
                  <a:cubicBezTo>
                    <a:pt x="9966" y="5100"/>
                    <a:pt x="10049" y="5160"/>
                    <a:pt x="10138" y="5220"/>
                  </a:cubicBezTo>
                  <a:cubicBezTo>
                    <a:pt x="10228" y="5280"/>
                    <a:pt x="10326" y="5340"/>
                    <a:pt x="10423" y="5400"/>
                  </a:cubicBezTo>
                  <a:cubicBezTo>
                    <a:pt x="10521" y="5460"/>
                    <a:pt x="10618" y="5520"/>
                    <a:pt x="10714" y="5580"/>
                  </a:cubicBezTo>
                  <a:cubicBezTo>
                    <a:pt x="10809" y="5640"/>
                    <a:pt x="10903" y="5700"/>
                    <a:pt x="11006" y="5790"/>
                  </a:cubicBezTo>
                  <a:cubicBezTo>
                    <a:pt x="11109" y="5880"/>
                    <a:pt x="11222" y="6000"/>
                    <a:pt x="11328" y="6090"/>
                  </a:cubicBezTo>
                  <a:cubicBezTo>
                    <a:pt x="11435" y="6180"/>
                    <a:pt x="11536" y="6240"/>
                    <a:pt x="11630" y="6300"/>
                  </a:cubicBezTo>
                  <a:cubicBezTo>
                    <a:pt x="11724" y="6360"/>
                    <a:pt x="11810" y="6420"/>
                    <a:pt x="11908" y="6510"/>
                  </a:cubicBezTo>
                  <a:cubicBezTo>
                    <a:pt x="12005" y="6600"/>
                    <a:pt x="12114" y="6720"/>
                    <a:pt x="12224" y="6810"/>
                  </a:cubicBezTo>
                  <a:cubicBezTo>
                    <a:pt x="12335" y="6900"/>
                    <a:pt x="12447" y="6960"/>
                    <a:pt x="12558" y="7050"/>
                  </a:cubicBezTo>
                  <a:cubicBezTo>
                    <a:pt x="12668" y="7140"/>
                    <a:pt x="12777" y="7260"/>
                    <a:pt x="12938" y="7410"/>
                  </a:cubicBezTo>
                  <a:cubicBezTo>
                    <a:pt x="13099" y="7560"/>
                    <a:pt x="13313" y="7740"/>
                    <a:pt x="13474" y="7890"/>
                  </a:cubicBezTo>
                  <a:cubicBezTo>
                    <a:pt x="13635" y="8040"/>
                    <a:pt x="13744" y="8160"/>
                    <a:pt x="13905" y="8340"/>
                  </a:cubicBezTo>
                  <a:cubicBezTo>
                    <a:pt x="14066" y="8520"/>
                    <a:pt x="14280" y="8760"/>
                    <a:pt x="14445" y="8970"/>
                  </a:cubicBezTo>
                  <a:cubicBezTo>
                    <a:pt x="14610" y="9180"/>
                    <a:pt x="14726" y="9360"/>
                    <a:pt x="14839" y="9510"/>
                  </a:cubicBezTo>
                  <a:cubicBezTo>
                    <a:pt x="14951" y="9660"/>
                    <a:pt x="15060" y="9780"/>
                    <a:pt x="15168" y="9900"/>
                  </a:cubicBezTo>
                  <a:cubicBezTo>
                    <a:pt x="15277" y="10020"/>
                    <a:pt x="15386" y="10140"/>
                    <a:pt x="15491" y="10290"/>
                  </a:cubicBezTo>
                  <a:cubicBezTo>
                    <a:pt x="15596" y="10440"/>
                    <a:pt x="15697" y="10620"/>
                    <a:pt x="15804" y="10770"/>
                  </a:cubicBezTo>
                  <a:cubicBezTo>
                    <a:pt x="15910" y="10920"/>
                    <a:pt x="16023" y="11040"/>
                    <a:pt x="16130" y="11160"/>
                  </a:cubicBezTo>
                  <a:cubicBezTo>
                    <a:pt x="16237" y="11280"/>
                    <a:pt x="16338" y="11400"/>
                    <a:pt x="16441" y="11550"/>
                  </a:cubicBezTo>
                  <a:cubicBezTo>
                    <a:pt x="16544" y="11700"/>
                    <a:pt x="16649" y="11880"/>
                    <a:pt x="16799" y="12090"/>
                  </a:cubicBezTo>
                  <a:cubicBezTo>
                    <a:pt x="16949" y="12300"/>
                    <a:pt x="17144" y="12540"/>
                    <a:pt x="17284" y="12720"/>
                  </a:cubicBezTo>
                  <a:cubicBezTo>
                    <a:pt x="17425" y="12900"/>
                    <a:pt x="17511" y="13020"/>
                    <a:pt x="17605" y="13140"/>
                  </a:cubicBezTo>
                  <a:cubicBezTo>
                    <a:pt x="17698" y="13260"/>
                    <a:pt x="17799" y="13380"/>
                    <a:pt x="17897" y="13530"/>
                  </a:cubicBezTo>
                  <a:cubicBezTo>
                    <a:pt x="17994" y="13680"/>
                    <a:pt x="18088" y="13860"/>
                    <a:pt x="18225" y="14130"/>
                  </a:cubicBezTo>
                  <a:cubicBezTo>
                    <a:pt x="18362" y="14400"/>
                    <a:pt x="18542" y="14760"/>
                    <a:pt x="18684" y="15030"/>
                  </a:cubicBezTo>
                  <a:cubicBezTo>
                    <a:pt x="18826" y="15300"/>
                    <a:pt x="18931" y="15480"/>
                    <a:pt x="19068" y="15750"/>
                  </a:cubicBezTo>
                  <a:cubicBezTo>
                    <a:pt x="19205" y="16020"/>
                    <a:pt x="19374" y="16380"/>
                    <a:pt x="19548" y="16740"/>
                  </a:cubicBezTo>
                  <a:cubicBezTo>
                    <a:pt x="19722" y="17100"/>
                    <a:pt x="19902" y="17460"/>
                    <a:pt x="20075" y="17850"/>
                  </a:cubicBezTo>
                  <a:cubicBezTo>
                    <a:pt x="20247" y="18240"/>
                    <a:pt x="20412" y="18660"/>
                    <a:pt x="20603" y="19140"/>
                  </a:cubicBezTo>
                  <a:cubicBezTo>
                    <a:pt x="20794" y="19620"/>
                    <a:pt x="21012" y="20160"/>
                    <a:pt x="21182" y="20580"/>
                  </a:cubicBezTo>
                  <a:cubicBezTo>
                    <a:pt x="21353" y="21000"/>
                    <a:pt x="21476" y="213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19" name="Line"/>
            <p:cNvSpPr/>
            <p:nvPr/>
          </p:nvSpPr>
          <p:spPr>
            <a:xfrm>
              <a:off x="800786" y="5450462"/>
              <a:ext cx="189125" cy="212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8" h="21479" fill="norm" stroke="1" extrusionOk="0">
                  <a:moveTo>
                    <a:pt x="3214" y="599"/>
                  </a:moveTo>
                  <a:cubicBezTo>
                    <a:pt x="7961" y="385"/>
                    <a:pt x="12709" y="171"/>
                    <a:pt x="15913" y="64"/>
                  </a:cubicBezTo>
                  <a:cubicBezTo>
                    <a:pt x="19117" y="-43"/>
                    <a:pt x="20779" y="-43"/>
                    <a:pt x="21135" y="278"/>
                  </a:cubicBezTo>
                  <a:cubicBezTo>
                    <a:pt x="21491" y="599"/>
                    <a:pt x="20542" y="1240"/>
                    <a:pt x="18405" y="3058"/>
                  </a:cubicBezTo>
                  <a:cubicBezTo>
                    <a:pt x="16269" y="4876"/>
                    <a:pt x="12946" y="7870"/>
                    <a:pt x="9979" y="10650"/>
                  </a:cubicBezTo>
                  <a:cubicBezTo>
                    <a:pt x="7012" y="13430"/>
                    <a:pt x="4401" y="15997"/>
                    <a:pt x="2621" y="17601"/>
                  </a:cubicBezTo>
                  <a:cubicBezTo>
                    <a:pt x="840" y="19205"/>
                    <a:pt x="-109" y="19846"/>
                    <a:pt x="10" y="20381"/>
                  </a:cubicBezTo>
                  <a:cubicBezTo>
                    <a:pt x="128" y="20915"/>
                    <a:pt x="1315" y="21343"/>
                    <a:pt x="4045" y="21450"/>
                  </a:cubicBezTo>
                  <a:cubicBezTo>
                    <a:pt x="6775" y="21557"/>
                    <a:pt x="11047" y="21343"/>
                    <a:pt x="15320" y="211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0" name="Line"/>
            <p:cNvSpPr/>
            <p:nvPr/>
          </p:nvSpPr>
          <p:spPr>
            <a:xfrm>
              <a:off x="959884" y="5646886"/>
              <a:ext cx="110867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1" h="21600" fill="norm" stroke="1" extrusionOk="0">
                  <a:moveTo>
                    <a:pt x="20951" y="0"/>
                  </a:moveTo>
                  <a:cubicBezTo>
                    <a:pt x="18551" y="4985"/>
                    <a:pt x="16151" y="9969"/>
                    <a:pt x="13951" y="13292"/>
                  </a:cubicBezTo>
                  <a:cubicBezTo>
                    <a:pt x="11751" y="16615"/>
                    <a:pt x="9751" y="18277"/>
                    <a:pt x="7151" y="19385"/>
                  </a:cubicBezTo>
                  <a:cubicBezTo>
                    <a:pt x="4551" y="20492"/>
                    <a:pt x="1351" y="21046"/>
                    <a:pt x="351" y="20215"/>
                  </a:cubicBezTo>
                  <a:cubicBezTo>
                    <a:pt x="-649" y="19385"/>
                    <a:pt x="551" y="17169"/>
                    <a:pt x="3151" y="15508"/>
                  </a:cubicBezTo>
                  <a:cubicBezTo>
                    <a:pt x="5751" y="13846"/>
                    <a:pt x="9751" y="12738"/>
                    <a:pt x="12751" y="12462"/>
                  </a:cubicBezTo>
                  <a:cubicBezTo>
                    <a:pt x="15751" y="12185"/>
                    <a:pt x="17751" y="12738"/>
                    <a:pt x="18351" y="14400"/>
                  </a:cubicBezTo>
                  <a:cubicBezTo>
                    <a:pt x="18951" y="16062"/>
                    <a:pt x="18151" y="18831"/>
                    <a:pt x="1735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1" name="Line"/>
            <p:cNvSpPr/>
            <p:nvPr/>
          </p:nvSpPr>
          <p:spPr>
            <a:xfrm>
              <a:off x="1089800" y="5602436"/>
              <a:ext cx="8255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046" y="2555"/>
                    <a:pt x="20492" y="5110"/>
                    <a:pt x="18000" y="8013"/>
                  </a:cubicBezTo>
                  <a:cubicBezTo>
                    <a:pt x="15508" y="10916"/>
                    <a:pt x="11077" y="14168"/>
                    <a:pt x="7754" y="16490"/>
                  </a:cubicBezTo>
                  <a:cubicBezTo>
                    <a:pt x="4431" y="18813"/>
                    <a:pt x="2215" y="20206"/>
                    <a:pt x="1108" y="20903"/>
                  </a:cubicBezTo>
                  <a:cubicBezTo>
                    <a:pt x="0" y="21600"/>
                    <a:pt x="0" y="21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2" name="Line"/>
            <p:cNvSpPr/>
            <p:nvPr/>
          </p:nvSpPr>
          <p:spPr>
            <a:xfrm>
              <a:off x="1169085" y="5730378"/>
              <a:ext cx="111216" cy="100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400" fill="norm" stroke="1" extrusionOk="0">
                  <a:moveTo>
                    <a:pt x="628" y="2500"/>
                  </a:moveTo>
                  <a:cubicBezTo>
                    <a:pt x="2258" y="1150"/>
                    <a:pt x="3888" y="-200"/>
                    <a:pt x="5315" y="25"/>
                  </a:cubicBezTo>
                  <a:cubicBezTo>
                    <a:pt x="6741" y="250"/>
                    <a:pt x="7964" y="2050"/>
                    <a:pt x="8575" y="4075"/>
                  </a:cubicBezTo>
                  <a:cubicBezTo>
                    <a:pt x="9187" y="6100"/>
                    <a:pt x="9187" y="8350"/>
                    <a:pt x="8168" y="10375"/>
                  </a:cubicBezTo>
                  <a:cubicBezTo>
                    <a:pt x="7149" y="12400"/>
                    <a:pt x="5111" y="14200"/>
                    <a:pt x="3277" y="16000"/>
                  </a:cubicBezTo>
                  <a:cubicBezTo>
                    <a:pt x="1443" y="17800"/>
                    <a:pt x="-187" y="19600"/>
                    <a:pt x="17" y="20500"/>
                  </a:cubicBezTo>
                  <a:cubicBezTo>
                    <a:pt x="221" y="21400"/>
                    <a:pt x="2258" y="21400"/>
                    <a:pt x="6130" y="21400"/>
                  </a:cubicBezTo>
                  <a:cubicBezTo>
                    <a:pt x="10002" y="21400"/>
                    <a:pt x="15707" y="21400"/>
                    <a:pt x="21413" y="21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3" name="Line"/>
            <p:cNvSpPr/>
            <p:nvPr/>
          </p:nvSpPr>
          <p:spPr>
            <a:xfrm>
              <a:off x="1585100" y="5582047"/>
              <a:ext cx="123826" cy="1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4246" y="12302"/>
                    <a:pt x="8492" y="4448"/>
                    <a:pt x="12092" y="1502"/>
                  </a:cubicBezTo>
                  <a:cubicBezTo>
                    <a:pt x="15692" y="-1443"/>
                    <a:pt x="18646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4" name="Line"/>
            <p:cNvSpPr/>
            <p:nvPr/>
          </p:nvSpPr>
          <p:spPr>
            <a:xfrm>
              <a:off x="1569225" y="5669111"/>
              <a:ext cx="123826" cy="3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169" y="14400"/>
                    <a:pt x="10338" y="7200"/>
                    <a:pt x="13938" y="3600"/>
                  </a:cubicBezTo>
                  <a:cubicBezTo>
                    <a:pt x="17538" y="0"/>
                    <a:pt x="19569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5" name="Line"/>
            <p:cNvSpPr/>
            <p:nvPr/>
          </p:nvSpPr>
          <p:spPr>
            <a:xfrm>
              <a:off x="2138192" y="5473238"/>
              <a:ext cx="128408" cy="194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328" fill="norm" stroke="1" extrusionOk="0">
                  <a:moveTo>
                    <a:pt x="13481" y="3377"/>
                  </a:moveTo>
                  <a:cubicBezTo>
                    <a:pt x="13481" y="2796"/>
                    <a:pt x="13481" y="2216"/>
                    <a:pt x="13394" y="1635"/>
                  </a:cubicBezTo>
                  <a:cubicBezTo>
                    <a:pt x="13307" y="1054"/>
                    <a:pt x="13133" y="474"/>
                    <a:pt x="12610" y="183"/>
                  </a:cubicBezTo>
                  <a:cubicBezTo>
                    <a:pt x="12088" y="-107"/>
                    <a:pt x="11217" y="-107"/>
                    <a:pt x="9649" y="590"/>
                  </a:cubicBezTo>
                  <a:cubicBezTo>
                    <a:pt x="8081" y="1287"/>
                    <a:pt x="5817" y="2680"/>
                    <a:pt x="3988" y="4945"/>
                  </a:cubicBezTo>
                  <a:cubicBezTo>
                    <a:pt x="2159" y="7209"/>
                    <a:pt x="765" y="10345"/>
                    <a:pt x="243" y="12899"/>
                  </a:cubicBezTo>
                  <a:cubicBezTo>
                    <a:pt x="-280" y="15454"/>
                    <a:pt x="68" y="17428"/>
                    <a:pt x="1026" y="18822"/>
                  </a:cubicBezTo>
                  <a:cubicBezTo>
                    <a:pt x="1985" y="20216"/>
                    <a:pt x="3552" y="21028"/>
                    <a:pt x="5904" y="21261"/>
                  </a:cubicBezTo>
                  <a:cubicBezTo>
                    <a:pt x="8255" y="21493"/>
                    <a:pt x="11391" y="21145"/>
                    <a:pt x="14091" y="19867"/>
                  </a:cubicBezTo>
                  <a:cubicBezTo>
                    <a:pt x="16791" y="18590"/>
                    <a:pt x="19055" y="16383"/>
                    <a:pt x="20188" y="13828"/>
                  </a:cubicBezTo>
                  <a:cubicBezTo>
                    <a:pt x="21320" y="11274"/>
                    <a:pt x="21320" y="8370"/>
                    <a:pt x="20797" y="6280"/>
                  </a:cubicBezTo>
                  <a:cubicBezTo>
                    <a:pt x="20275" y="4190"/>
                    <a:pt x="19230" y="2912"/>
                    <a:pt x="18272" y="2099"/>
                  </a:cubicBezTo>
                  <a:cubicBezTo>
                    <a:pt x="17314" y="1287"/>
                    <a:pt x="16443" y="938"/>
                    <a:pt x="15485" y="648"/>
                  </a:cubicBezTo>
                  <a:cubicBezTo>
                    <a:pt x="14526" y="358"/>
                    <a:pt x="13481" y="125"/>
                    <a:pt x="12959" y="299"/>
                  </a:cubicBezTo>
                  <a:cubicBezTo>
                    <a:pt x="12436" y="474"/>
                    <a:pt x="12436" y="1054"/>
                    <a:pt x="12436" y="16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6" name="Line"/>
            <p:cNvSpPr/>
            <p:nvPr/>
          </p:nvSpPr>
          <p:spPr>
            <a:xfrm>
              <a:off x="2177340" y="5361136"/>
              <a:ext cx="52286" cy="423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536" fill="norm" stroke="1" extrusionOk="0">
                  <a:moveTo>
                    <a:pt x="21342" y="0"/>
                  </a:moveTo>
                  <a:cubicBezTo>
                    <a:pt x="20478" y="1347"/>
                    <a:pt x="19614" y="2693"/>
                    <a:pt x="18102" y="4201"/>
                  </a:cubicBezTo>
                  <a:cubicBezTo>
                    <a:pt x="16590" y="5710"/>
                    <a:pt x="14430" y="7380"/>
                    <a:pt x="12486" y="9076"/>
                  </a:cubicBezTo>
                  <a:cubicBezTo>
                    <a:pt x="10542" y="10773"/>
                    <a:pt x="8814" y="12497"/>
                    <a:pt x="7302" y="14247"/>
                  </a:cubicBezTo>
                  <a:cubicBezTo>
                    <a:pt x="5790" y="15998"/>
                    <a:pt x="4494" y="17776"/>
                    <a:pt x="3414" y="18853"/>
                  </a:cubicBezTo>
                  <a:cubicBezTo>
                    <a:pt x="2334" y="19930"/>
                    <a:pt x="1470" y="20307"/>
                    <a:pt x="822" y="20684"/>
                  </a:cubicBezTo>
                  <a:cubicBezTo>
                    <a:pt x="174" y="21061"/>
                    <a:pt x="-258" y="21438"/>
                    <a:pt x="174" y="21519"/>
                  </a:cubicBezTo>
                  <a:cubicBezTo>
                    <a:pt x="606" y="21600"/>
                    <a:pt x="1902" y="21385"/>
                    <a:pt x="3198" y="21061"/>
                  </a:cubicBezTo>
                  <a:cubicBezTo>
                    <a:pt x="4494" y="20738"/>
                    <a:pt x="5790" y="20307"/>
                    <a:pt x="7086" y="198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7" name="Line"/>
            <p:cNvSpPr/>
            <p:nvPr/>
          </p:nvSpPr>
          <p:spPr>
            <a:xfrm>
              <a:off x="2115325" y="5364578"/>
              <a:ext cx="225426" cy="18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7" fill="norm" stroke="1" extrusionOk="0">
                  <a:moveTo>
                    <a:pt x="0" y="21297"/>
                  </a:moveTo>
                  <a:cubicBezTo>
                    <a:pt x="2535" y="14097"/>
                    <a:pt x="5070" y="6897"/>
                    <a:pt x="8315" y="3297"/>
                  </a:cubicBezTo>
                  <a:cubicBezTo>
                    <a:pt x="11561" y="-303"/>
                    <a:pt x="15515" y="-303"/>
                    <a:pt x="17848" y="297"/>
                  </a:cubicBezTo>
                  <a:cubicBezTo>
                    <a:pt x="20180" y="897"/>
                    <a:pt x="20890" y="2097"/>
                    <a:pt x="21600" y="32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8" name="Line"/>
            <p:cNvSpPr/>
            <p:nvPr/>
          </p:nvSpPr>
          <p:spPr>
            <a:xfrm>
              <a:off x="2055000" y="5780236"/>
              <a:ext cx="222251" cy="22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394" y="17486"/>
                    <a:pt x="6789" y="13371"/>
                    <a:pt x="10389" y="9771"/>
                  </a:cubicBezTo>
                  <a:cubicBezTo>
                    <a:pt x="13989" y="6171"/>
                    <a:pt x="17794" y="30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29" name="Line"/>
            <p:cNvSpPr/>
            <p:nvPr/>
          </p:nvSpPr>
          <p:spPr>
            <a:xfrm>
              <a:off x="2382025" y="5272236"/>
              <a:ext cx="92076" cy="1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207" y="18720"/>
                    <a:pt x="12414" y="15840"/>
                    <a:pt x="16014" y="12240"/>
                  </a:cubicBezTo>
                  <a:cubicBezTo>
                    <a:pt x="19614" y="8640"/>
                    <a:pt x="20607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0" name="Line"/>
            <p:cNvSpPr/>
            <p:nvPr/>
          </p:nvSpPr>
          <p:spPr>
            <a:xfrm>
              <a:off x="2524900" y="5208736"/>
              <a:ext cx="1270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1" name="Line"/>
            <p:cNvSpPr/>
            <p:nvPr/>
          </p:nvSpPr>
          <p:spPr>
            <a:xfrm>
              <a:off x="2697893" y="5330211"/>
              <a:ext cx="131808" cy="411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557" fill="norm" stroke="1" extrusionOk="0">
                  <a:moveTo>
                    <a:pt x="21521" y="788"/>
                  </a:moveTo>
                  <a:cubicBezTo>
                    <a:pt x="21348" y="511"/>
                    <a:pt x="21175" y="234"/>
                    <a:pt x="20657" y="95"/>
                  </a:cubicBezTo>
                  <a:cubicBezTo>
                    <a:pt x="20139" y="-43"/>
                    <a:pt x="19275" y="-43"/>
                    <a:pt x="18065" y="179"/>
                  </a:cubicBezTo>
                  <a:cubicBezTo>
                    <a:pt x="16855" y="400"/>
                    <a:pt x="15300" y="843"/>
                    <a:pt x="13399" y="1508"/>
                  </a:cubicBezTo>
                  <a:cubicBezTo>
                    <a:pt x="11499" y="2172"/>
                    <a:pt x="9252" y="3059"/>
                    <a:pt x="7265" y="4305"/>
                  </a:cubicBezTo>
                  <a:cubicBezTo>
                    <a:pt x="5278" y="5551"/>
                    <a:pt x="3550" y="7157"/>
                    <a:pt x="2254" y="9040"/>
                  </a:cubicBezTo>
                  <a:cubicBezTo>
                    <a:pt x="958" y="10923"/>
                    <a:pt x="94" y="13083"/>
                    <a:pt x="7" y="14883"/>
                  </a:cubicBezTo>
                  <a:cubicBezTo>
                    <a:pt x="-79" y="16683"/>
                    <a:pt x="612" y="18123"/>
                    <a:pt x="2167" y="19175"/>
                  </a:cubicBezTo>
                  <a:cubicBezTo>
                    <a:pt x="3723" y="20228"/>
                    <a:pt x="6142" y="20892"/>
                    <a:pt x="8215" y="21225"/>
                  </a:cubicBezTo>
                  <a:cubicBezTo>
                    <a:pt x="10289" y="21557"/>
                    <a:pt x="12017" y="21557"/>
                    <a:pt x="13745" y="215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2" name="Line"/>
            <p:cNvSpPr/>
            <p:nvPr/>
          </p:nvSpPr>
          <p:spPr>
            <a:xfrm>
              <a:off x="2909075" y="5402411"/>
              <a:ext cx="2117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800" y="4966"/>
                    <a:pt x="21600" y="9931"/>
                    <a:pt x="21600" y="13531"/>
                  </a:cubicBezTo>
                  <a:cubicBezTo>
                    <a:pt x="21600" y="17131"/>
                    <a:pt x="10800" y="1936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3" name="Line"/>
            <p:cNvSpPr/>
            <p:nvPr/>
          </p:nvSpPr>
          <p:spPr>
            <a:xfrm>
              <a:off x="3121800" y="5524739"/>
              <a:ext cx="184151" cy="7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4221" y="11918"/>
                    <a:pt x="8441" y="3818"/>
                    <a:pt x="12041" y="1118"/>
                  </a:cubicBezTo>
                  <a:cubicBezTo>
                    <a:pt x="15641" y="-1582"/>
                    <a:pt x="18621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4" name="Line"/>
            <p:cNvSpPr/>
            <p:nvPr/>
          </p:nvSpPr>
          <p:spPr>
            <a:xfrm>
              <a:off x="3514060" y="5437336"/>
              <a:ext cx="134791" cy="134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501" fill="norm" stroke="1" extrusionOk="0">
                  <a:moveTo>
                    <a:pt x="21492" y="0"/>
                  </a:moveTo>
                  <a:cubicBezTo>
                    <a:pt x="19467" y="3712"/>
                    <a:pt x="17442" y="7425"/>
                    <a:pt x="14489" y="10800"/>
                  </a:cubicBezTo>
                  <a:cubicBezTo>
                    <a:pt x="11536" y="14175"/>
                    <a:pt x="7655" y="17212"/>
                    <a:pt x="5123" y="18731"/>
                  </a:cubicBezTo>
                  <a:cubicBezTo>
                    <a:pt x="2592" y="20250"/>
                    <a:pt x="1411" y="20250"/>
                    <a:pt x="736" y="19744"/>
                  </a:cubicBezTo>
                  <a:cubicBezTo>
                    <a:pt x="61" y="19237"/>
                    <a:pt x="-108" y="18225"/>
                    <a:pt x="61" y="16959"/>
                  </a:cubicBezTo>
                  <a:cubicBezTo>
                    <a:pt x="230" y="15694"/>
                    <a:pt x="736" y="14175"/>
                    <a:pt x="1833" y="13078"/>
                  </a:cubicBezTo>
                  <a:cubicBezTo>
                    <a:pt x="2930" y="11981"/>
                    <a:pt x="4617" y="11306"/>
                    <a:pt x="6642" y="11644"/>
                  </a:cubicBezTo>
                  <a:cubicBezTo>
                    <a:pt x="8667" y="11981"/>
                    <a:pt x="11030" y="13331"/>
                    <a:pt x="12886" y="14934"/>
                  </a:cubicBezTo>
                  <a:cubicBezTo>
                    <a:pt x="14742" y="16538"/>
                    <a:pt x="16092" y="18394"/>
                    <a:pt x="17189" y="19575"/>
                  </a:cubicBezTo>
                  <a:cubicBezTo>
                    <a:pt x="18286" y="20756"/>
                    <a:pt x="19129" y="21262"/>
                    <a:pt x="19636" y="21431"/>
                  </a:cubicBezTo>
                  <a:cubicBezTo>
                    <a:pt x="20142" y="21600"/>
                    <a:pt x="20311" y="21431"/>
                    <a:pt x="20479" y="212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5" name="Line"/>
            <p:cNvSpPr/>
            <p:nvPr/>
          </p:nvSpPr>
          <p:spPr>
            <a:xfrm>
              <a:off x="3474225" y="5645158"/>
              <a:ext cx="273051" cy="8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06" fill="norm" stroke="1" extrusionOk="0">
                  <a:moveTo>
                    <a:pt x="0" y="3919"/>
                  </a:moveTo>
                  <a:cubicBezTo>
                    <a:pt x="837" y="11119"/>
                    <a:pt x="1674" y="18319"/>
                    <a:pt x="3516" y="19519"/>
                  </a:cubicBezTo>
                  <a:cubicBezTo>
                    <a:pt x="5358" y="20719"/>
                    <a:pt x="8205" y="15919"/>
                    <a:pt x="10884" y="11119"/>
                  </a:cubicBezTo>
                  <a:cubicBezTo>
                    <a:pt x="13563" y="6319"/>
                    <a:pt x="16074" y="1519"/>
                    <a:pt x="17833" y="319"/>
                  </a:cubicBezTo>
                  <a:cubicBezTo>
                    <a:pt x="19591" y="-881"/>
                    <a:pt x="20595" y="1519"/>
                    <a:pt x="21600" y="39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6" name="Line"/>
            <p:cNvSpPr/>
            <p:nvPr/>
          </p:nvSpPr>
          <p:spPr>
            <a:xfrm>
              <a:off x="3525025" y="5728009"/>
              <a:ext cx="180976" cy="91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5" fill="norm" stroke="1" extrusionOk="0">
                  <a:moveTo>
                    <a:pt x="0" y="5485"/>
                  </a:moveTo>
                  <a:cubicBezTo>
                    <a:pt x="0" y="4258"/>
                    <a:pt x="0" y="3031"/>
                    <a:pt x="316" y="2049"/>
                  </a:cubicBezTo>
                  <a:cubicBezTo>
                    <a:pt x="632" y="1067"/>
                    <a:pt x="1263" y="331"/>
                    <a:pt x="2589" y="85"/>
                  </a:cubicBezTo>
                  <a:cubicBezTo>
                    <a:pt x="3916" y="-160"/>
                    <a:pt x="5937" y="85"/>
                    <a:pt x="7263" y="1313"/>
                  </a:cubicBezTo>
                  <a:cubicBezTo>
                    <a:pt x="8589" y="2540"/>
                    <a:pt x="9221" y="4749"/>
                    <a:pt x="8779" y="7326"/>
                  </a:cubicBezTo>
                  <a:cubicBezTo>
                    <a:pt x="8337" y="9904"/>
                    <a:pt x="6821" y="12849"/>
                    <a:pt x="5747" y="14690"/>
                  </a:cubicBezTo>
                  <a:cubicBezTo>
                    <a:pt x="4674" y="16531"/>
                    <a:pt x="4042" y="17267"/>
                    <a:pt x="3537" y="18126"/>
                  </a:cubicBezTo>
                  <a:cubicBezTo>
                    <a:pt x="3032" y="18985"/>
                    <a:pt x="2653" y="19967"/>
                    <a:pt x="2842" y="20581"/>
                  </a:cubicBezTo>
                  <a:cubicBezTo>
                    <a:pt x="3032" y="21195"/>
                    <a:pt x="3789" y="21440"/>
                    <a:pt x="6000" y="21072"/>
                  </a:cubicBezTo>
                  <a:cubicBezTo>
                    <a:pt x="8211" y="20704"/>
                    <a:pt x="11874" y="19722"/>
                    <a:pt x="14716" y="18985"/>
                  </a:cubicBezTo>
                  <a:cubicBezTo>
                    <a:pt x="17558" y="18249"/>
                    <a:pt x="19579" y="17758"/>
                    <a:pt x="21600" y="172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7" name="Line"/>
            <p:cNvSpPr/>
            <p:nvPr/>
          </p:nvSpPr>
          <p:spPr>
            <a:xfrm>
              <a:off x="3810775" y="5440511"/>
              <a:ext cx="127007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4" h="21600" fill="norm" stroke="1" extrusionOk="0">
                  <a:moveTo>
                    <a:pt x="4741" y="0"/>
                  </a:moveTo>
                  <a:cubicBezTo>
                    <a:pt x="6849" y="1137"/>
                    <a:pt x="8956" y="2274"/>
                    <a:pt x="11415" y="3529"/>
                  </a:cubicBezTo>
                  <a:cubicBezTo>
                    <a:pt x="13873" y="4784"/>
                    <a:pt x="16683" y="6158"/>
                    <a:pt x="18615" y="7745"/>
                  </a:cubicBezTo>
                  <a:cubicBezTo>
                    <a:pt x="20546" y="9332"/>
                    <a:pt x="21600" y="11132"/>
                    <a:pt x="20810" y="12742"/>
                  </a:cubicBezTo>
                  <a:cubicBezTo>
                    <a:pt x="20020" y="14353"/>
                    <a:pt x="17385" y="15774"/>
                    <a:pt x="13961" y="17124"/>
                  </a:cubicBezTo>
                  <a:cubicBezTo>
                    <a:pt x="10537" y="18474"/>
                    <a:pt x="6322" y="19753"/>
                    <a:pt x="3863" y="20487"/>
                  </a:cubicBezTo>
                  <a:cubicBezTo>
                    <a:pt x="1405" y="21221"/>
                    <a:pt x="702" y="2141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8" name="Line"/>
            <p:cNvSpPr/>
            <p:nvPr/>
          </p:nvSpPr>
          <p:spPr>
            <a:xfrm>
              <a:off x="896125" y="5922486"/>
              <a:ext cx="269876" cy="26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29" fill="norm" stroke="1" extrusionOk="0">
                  <a:moveTo>
                    <a:pt x="0" y="15444"/>
                  </a:moveTo>
                  <a:cubicBezTo>
                    <a:pt x="2711" y="10460"/>
                    <a:pt x="5421" y="5475"/>
                    <a:pt x="8259" y="2567"/>
                  </a:cubicBezTo>
                  <a:cubicBezTo>
                    <a:pt x="11096" y="-340"/>
                    <a:pt x="14061" y="-1171"/>
                    <a:pt x="16306" y="2152"/>
                  </a:cubicBezTo>
                  <a:cubicBezTo>
                    <a:pt x="18551" y="5475"/>
                    <a:pt x="20075" y="12952"/>
                    <a:pt x="21600" y="204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39" name="Line"/>
            <p:cNvSpPr/>
            <p:nvPr/>
          </p:nvSpPr>
          <p:spPr>
            <a:xfrm>
              <a:off x="950100" y="6019520"/>
              <a:ext cx="203201" cy="14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24" fill="norm" stroke="1" extrusionOk="0">
                  <a:moveTo>
                    <a:pt x="3712" y="15704"/>
                  </a:moveTo>
                  <a:cubicBezTo>
                    <a:pt x="2925" y="15704"/>
                    <a:pt x="2138" y="15704"/>
                    <a:pt x="1406" y="14984"/>
                  </a:cubicBezTo>
                  <a:cubicBezTo>
                    <a:pt x="675" y="14264"/>
                    <a:pt x="0" y="12824"/>
                    <a:pt x="0" y="11384"/>
                  </a:cubicBezTo>
                  <a:cubicBezTo>
                    <a:pt x="0" y="9944"/>
                    <a:pt x="675" y="8504"/>
                    <a:pt x="2981" y="5624"/>
                  </a:cubicBezTo>
                  <a:cubicBezTo>
                    <a:pt x="5288" y="2744"/>
                    <a:pt x="9225" y="-1576"/>
                    <a:pt x="12600" y="584"/>
                  </a:cubicBezTo>
                  <a:cubicBezTo>
                    <a:pt x="15975" y="2744"/>
                    <a:pt x="18788" y="11384"/>
                    <a:pt x="21600" y="200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0" name="Line"/>
            <p:cNvSpPr/>
            <p:nvPr/>
          </p:nvSpPr>
          <p:spPr>
            <a:xfrm>
              <a:off x="4639450" y="5762888"/>
              <a:ext cx="476251" cy="30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42" fill="norm" stroke="1" extrusionOk="0">
                  <a:moveTo>
                    <a:pt x="0" y="7482"/>
                  </a:moveTo>
                  <a:cubicBezTo>
                    <a:pt x="3744" y="3162"/>
                    <a:pt x="7488" y="-1158"/>
                    <a:pt x="11040" y="282"/>
                  </a:cubicBezTo>
                  <a:cubicBezTo>
                    <a:pt x="14592" y="1722"/>
                    <a:pt x="17952" y="8922"/>
                    <a:pt x="19680" y="13242"/>
                  </a:cubicBezTo>
                  <a:cubicBezTo>
                    <a:pt x="21408" y="17562"/>
                    <a:pt x="21504" y="19002"/>
                    <a:pt x="21600" y="204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1" name="Line"/>
            <p:cNvSpPr/>
            <p:nvPr/>
          </p:nvSpPr>
          <p:spPr>
            <a:xfrm>
              <a:off x="4684385" y="5894536"/>
              <a:ext cx="399566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600" fill="norm" stroke="1" extrusionOk="0">
                  <a:moveTo>
                    <a:pt x="997" y="21600"/>
                  </a:moveTo>
                  <a:cubicBezTo>
                    <a:pt x="428" y="21600"/>
                    <a:pt x="-140" y="21600"/>
                    <a:pt x="31" y="20400"/>
                  </a:cubicBezTo>
                  <a:cubicBezTo>
                    <a:pt x="201" y="19200"/>
                    <a:pt x="1111" y="16800"/>
                    <a:pt x="3327" y="13800"/>
                  </a:cubicBezTo>
                  <a:cubicBezTo>
                    <a:pt x="5544" y="10800"/>
                    <a:pt x="9068" y="7200"/>
                    <a:pt x="12308" y="4800"/>
                  </a:cubicBezTo>
                  <a:cubicBezTo>
                    <a:pt x="15548" y="2400"/>
                    <a:pt x="18504" y="1200"/>
                    <a:pt x="2146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2" name="Line"/>
            <p:cNvSpPr/>
            <p:nvPr/>
          </p:nvSpPr>
          <p:spPr>
            <a:xfrm>
              <a:off x="5064900" y="5719067"/>
              <a:ext cx="227413" cy="296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7" h="21431" fill="norm" stroke="1" extrusionOk="0">
                  <a:moveTo>
                    <a:pt x="0" y="750"/>
                  </a:moveTo>
                  <a:cubicBezTo>
                    <a:pt x="982" y="291"/>
                    <a:pt x="1964" y="-169"/>
                    <a:pt x="4222" y="61"/>
                  </a:cubicBezTo>
                  <a:cubicBezTo>
                    <a:pt x="6480" y="291"/>
                    <a:pt x="10015" y="1210"/>
                    <a:pt x="13058" y="2512"/>
                  </a:cubicBezTo>
                  <a:cubicBezTo>
                    <a:pt x="16102" y="3814"/>
                    <a:pt x="18655" y="5499"/>
                    <a:pt x="20029" y="7108"/>
                  </a:cubicBezTo>
                  <a:cubicBezTo>
                    <a:pt x="21404" y="8716"/>
                    <a:pt x="21600" y="10248"/>
                    <a:pt x="19735" y="12163"/>
                  </a:cubicBezTo>
                  <a:cubicBezTo>
                    <a:pt x="17869" y="14078"/>
                    <a:pt x="13942" y="16376"/>
                    <a:pt x="11585" y="17908"/>
                  </a:cubicBezTo>
                  <a:cubicBezTo>
                    <a:pt x="9229" y="19440"/>
                    <a:pt x="8444" y="20205"/>
                    <a:pt x="8051" y="20665"/>
                  </a:cubicBezTo>
                  <a:cubicBezTo>
                    <a:pt x="7658" y="21125"/>
                    <a:pt x="7658" y="21278"/>
                    <a:pt x="7658" y="214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3" name="Line"/>
            <p:cNvSpPr/>
            <p:nvPr/>
          </p:nvSpPr>
          <p:spPr>
            <a:xfrm>
              <a:off x="5995069" y="5688909"/>
              <a:ext cx="271470" cy="32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7" h="21309" fill="norm" stroke="1" extrusionOk="0">
                  <a:moveTo>
                    <a:pt x="11054" y="3848"/>
                  </a:moveTo>
                  <a:cubicBezTo>
                    <a:pt x="11381" y="3164"/>
                    <a:pt x="11708" y="2480"/>
                    <a:pt x="11626" y="1729"/>
                  </a:cubicBezTo>
                  <a:cubicBezTo>
                    <a:pt x="11544" y="977"/>
                    <a:pt x="11054" y="156"/>
                    <a:pt x="9990" y="20"/>
                  </a:cubicBezTo>
                  <a:cubicBezTo>
                    <a:pt x="8926" y="-117"/>
                    <a:pt x="7290" y="430"/>
                    <a:pt x="5408" y="2139"/>
                  </a:cubicBezTo>
                  <a:cubicBezTo>
                    <a:pt x="3526" y="3848"/>
                    <a:pt x="1399" y="6718"/>
                    <a:pt x="499" y="9658"/>
                  </a:cubicBezTo>
                  <a:cubicBezTo>
                    <a:pt x="-401" y="12597"/>
                    <a:pt x="-74" y="15605"/>
                    <a:pt x="1399" y="17724"/>
                  </a:cubicBezTo>
                  <a:cubicBezTo>
                    <a:pt x="2872" y="19842"/>
                    <a:pt x="5490" y="21073"/>
                    <a:pt x="8354" y="21278"/>
                  </a:cubicBezTo>
                  <a:cubicBezTo>
                    <a:pt x="11217" y="21483"/>
                    <a:pt x="14326" y="20663"/>
                    <a:pt x="16699" y="18612"/>
                  </a:cubicBezTo>
                  <a:cubicBezTo>
                    <a:pt x="19072" y="16561"/>
                    <a:pt x="20708" y="13280"/>
                    <a:pt x="20954" y="10546"/>
                  </a:cubicBezTo>
                  <a:cubicBezTo>
                    <a:pt x="21199" y="7812"/>
                    <a:pt x="20054" y="5625"/>
                    <a:pt x="18581" y="4189"/>
                  </a:cubicBezTo>
                  <a:cubicBezTo>
                    <a:pt x="17108" y="2754"/>
                    <a:pt x="15308" y="2070"/>
                    <a:pt x="13999" y="1660"/>
                  </a:cubicBezTo>
                  <a:cubicBezTo>
                    <a:pt x="12690" y="1250"/>
                    <a:pt x="11872" y="1113"/>
                    <a:pt x="11381" y="1455"/>
                  </a:cubicBezTo>
                  <a:cubicBezTo>
                    <a:pt x="10890" y="1797"/>
                    <a:pt x="10726" y="2617"/>
                    <a:pt x="10808" y="3164"/>
                  </a:cubicBezTo>
                  <a:cubicBezTo>
                    <a:pt x="10890" y="3711"/>
                    <a:pt x="11217" y="3984"/>
                    <a:pt x="11544" y="42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4" name="Line"/>
            <p:cNvSpPr/>
            <p:nvPr/>
          </p:nvSpPr>
          <p:spPr>
            <a:xfrm>
              <a:off x="6084339" y="5570686"/>
              <a:ext cx="54275" cy="573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3" h="21445" fill="norm" stroke="1" extrusionOk="0">
                  <a:moveTo>
                    <a:pt x="17900" y="0"/>
                  </a:moveTo>
                  <a:cubicBezTo>
                    <a:pt x="19500" y="1662"/>
                    <a:pt x="21100" y="3323"/>
                    <a:pt x="20300" y="5578"/>
                  </a:cubicBezTo>
                  <a:cubicBezTo>
                    <a:pt x="19500" y="7833"/>
                    <a:pt x="16300" y="10681"/>
                    <a:pt x="12700" y="13292"/>
                  </a:cubicBezTo>
                  <a:cubicBezTo>
                    <a:pt x="9100" y="15903"/>
                    <a:pt x="5100" y="18277"/>
                    <a:pt x="2700" y="19701"/>
                  </a:cubicBezTo>
                  <a:cubicBezTo>
                    <a:pt x="300" y="21125"/>
                    <a:pt x="-500" y="21600"/>
                    <a:pt x="300" y="21402"/>
                  </a:cubicBezTo>
                  <a:cubicBezTo>
                    <a:pt x="1100" y="21204"/>
                    <a:pt x="3500" y="20334"/>
                    <a:pt x="5900" y="194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5" name="Line"/>
            <p:cNvSpPr/>
            <p:nvPr/>
          </p:nvSpPr>
          <p:spPr>
            <a:xfrm>
              <a:off x="5992000" y="5574784"/>
              <a:ext cx="361951" cy="5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03" fill="norm" stroke="1" extrusionOk="0">
                  <a:moveTo>
                    <a:pt x="0" y="20903"/>
                  </a:moveTo>
                  <a:cubicBezTo>
                    <a:pt x="253" y="17179"/>
                    <a:pt x="505" y="13455"/>
                    <a:pt x="1642" y="9731"/>
                  </a:cubicBezTo>
                  <a:cubicBezTo>
                    <a:pt x="2779" y="6006"/>
                    <a:pt x="4800" y="2282"/>
                    <a:pt x="7768" y="793"/>
                  </a:cubicBezTo>
                  <a:cubicBezTo>
                    <a:pt x="10737" y="-697"/>
                    <a:pt x="14653" y="48"/>
                    <a:pt x="17116" y="1910"/>
                  </a:cubicBezTo>
                  <a:cubicBezTo>
                    <a:pt x="19579" y="3772"/>
                    <a:pt x="20589" y="6751"/>
                    <a:pt x="21600" y="97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6" name="Line"/>
            <p:cNvSpPr/>
            <p:nvPr/>
          </p:nvSpPr>
          <p:spPr>
            <a:xfrm>
              <a:off x="5909450" y="6186636"/>
              <a:ext cx="2921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661" y="5760"/>
                    <a:pt x="5322" y="11520"/>
                    <a:pt x="8922" y="15120"/>
                  </a:cubicBezTo>
                  <a:cubicBezTo>
                    <a:pt x="12522" y="18720"/>
                    <a:pt x="17061" y="201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7" name="Line"/>
            <p:cNvSpPr/>
            <p:nvPr/>
          </p:nvSpPr>
          <p:spPr>
            <a:xfrm>
              <a:off x="6559982" y="5615136"/>
              <a:ext cx="213069" cy="523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0" h="21464" fill="norm" stroke="1" extrusionOk="0">
                  <a:moveTo>
                    <a:pt x="21110" y="2082"/>
                  </a:moveTo>
                  <a:cubicBezTo>
                    <a:pt x="21110" y="1561"/>
                    <a:pt x="21110" y="1041"/>
                    <a:pt x="20691" y="651"/>
                  </a:cubicBezTo>
                  <a:cubicBezTo>
                    <a:pt x="20271" y="260"/>
                    <a:pt x="19432" y="0"/>
                    <a:pt x="18593" y="0"/>
                  </a:cubicBezTo>
                  <a:cubicBezTo>
                    <a:pt x="17755" y="0"/>
                    <a:pt x="16916" y="260"/>
                    <a:pt x="14819" y="1388"/>
                  </a:cubicBezTo>
                  <a:cubicBezTo>
                    <a:pt x="12722" y="2516"/>
                    <a:pt x="9366" y="4511"/>
                    <a:pt x="6535" y="6983"/>
                  </a:cubicBezTo>
                  <a:cubicBezTo>
                    <a:pt x="3704" y="9455"/>
                    <a:pt x="1397" y="12405"/>
                    <a:pt x="454" y="14617"/>
                  </a:cubicBezTo>
                  <a:cubicBezTo>
                    <a:pt x="-490" y="16829"/>
                    <a:pt x="-71" y="18304"/>
                    <a:pt x="2760" y="19388"/>
                  </a:cubicBezTo>
                  <a:cubicBezTo>
                    <a:pt x="5592" y="20472"/>
                    <a:pt x="10834" y="21166"/>
                    <a:pt x="14294" y="21383"/>
                  </a:cubicBezTo>
                  <a:cubicBezTo>
                    <a:pt x="17755" y="21600"/>
                    <a:pt x="19432" y="21340"/>
                    <a:pt x="21110" y="210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8" name="Line"/>
            <p:cNvSpPr/>
            <p:nvPr/>
          </p:nvSpPr>
          <p:spPr>
            <a:xfrm>
              <a:off x="6849228" y="5774249"/>
              <a:ext cx="313289" cy="27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531" fill="norm" stroke="1" extrusionOk="0">
                  <a:moveTo>
                    <a:pt x="4350" y="976"/>
                  </a:moveTo>
                  <a:cubicBezTo>
                    <a:pt x="8699" y="808"/>
                    <a:pt x="13048" y="641"/>
                    <a:pt x="15657" y="473"/>
                  </a:cubicBezTo>
                  <a:cubicBezTo>
                    <a:pt x="18267" y="306"/>
                    <a:pt x="19137" y="138"/>
                    <a:pt x="19934" y="55"/>
                  </a:cubicBezTo>
                  <a:cubicBezTo>
                    <a:pt x="20731" y="-29"/>
                    <a:pt x="21456" y="-29"/>
                    <a:pt x="21456" y="138"/>
                  </a:cubicBezTo>
                  <a:cubicBezTo>
                    <a:pt x="21456" y="306"/>
                    <a:pt x="20731" y="641"/>
                    <a:pt x="18702" y="2399"/>
                  </a:cubicBezTo>
                  <a:cubicBezTo>
                    <a:pt x="16672" y="4157"/>
                    <a:pt x="13338" y="7338"/>
                    <a:pt x="10366" y="10018"/>
                  </a:cubicBezTo>
                  <a:cubicBezTo>
                    <a:pt x="7394" y="12697"/>
                    <a:pt x="4785" y="14873"/>
                    <a:pt x="3190" y="16297"/>
                  </a:cubicBezTo>
                  <a:cubicBezTo>
                    <a:pt x="1596" y="17720"/>
                    <a:pt x="1016" y="18390"/>
                    <a:pt x="581" y="19143"/>
                  </a:cubicBezTo>
                  <a:cubicBezTo>
                    <a:pt x="146" y="19897"/>
                    <a:pt x="-144" y="20734"/>
                    <a:pt x="73" y="21152"/>
                  </a:cubicBezTo>
                  <a:cubicBezTo>
                    <a:pt x="291" y="21571"/>
                    <a:pt x="1016" y="21571"/>
                    <a:pt x="3045" y="21487"/>
                  </a:cubicBezTo>
                  <a:cubicBezTo>
                    <a:pt x="5075" y="21404"/>
                    <a:pt x="8409" y="21236"/>
                    <a:pt x="11743" y="210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49" name="Line"/>
            <p:cNvSpPr/>
            <p:nvPr/>
          </p:nvSpPr>
          <p:spPr>
            <a:xfrm>
              <a:off x="7042636" y="6015186"/>
              <a:ext cx="162215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1600" fill="norm" stroke="1" extrusionOk="0">
                  <a:moveTo>
                    <a:pt x="15407" y="0"/>
                  </a:moveTo>
                  <a:cubicBezTo>
                    <a:pt x="13468" y="4431"/>
                    <a:pt x="11530" y="8862"/>
                    <a:pt x="9868" y="11631"/>
                  </a:cubicBezTo>
                  <a:cubicBezTo>
                    <a:pt x="8207" y="14400"/>
                    <a:pt x="6822" y="15508"/>
                    <a:pt x="5437" y="16338"/>
                  </a:cubicBezTo>
                  <a:cubicBezTo>
                    <a:pt x="4053" y="17169"/>
                    <a:pt x="2668" y="17723"/>
                    <a:pt x="1560" y="16892"/>
                  </a:cubicBezTo>
                  <a:cubicBezTo>
                    <a:pt x="453" y="16062"/>
                    <a:pt x="-378" y="13846"/>
                    <a:pt x="176" y="12462"/>
                  </a:cubicBezTo>
                  <a:cubicBezTo>
                    <a:pt x="730" y="11077"/>
                    <a:pt x="2668" y="10523"/>
                    <a:pt x="5714" y="11908"/>
                  </a:cubicBezTo>
                  <a:cubicBezTo>
                    <a:pt x="8760" y="13292"/>
                    <a:pt x="12914" y="16615"/>
                    <a:pt x="15684" y="18554"/>
                  </a:cubicBezTo>
                  <a:cubicBezTo>
                    <a:pt x="18453" y="20492"/>
                    <a:pt x="19837" y="21046"/>
                    <a:pt x="2122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0" name="Line"/>
            <p:cNvSpPr/>
            <p:nvPr/>
          </p:nvSpPr>
          <p:spPr>
            <a:xfrm>
              <a:off x="7217550" y="5989786"/>
              <a:ext cx="57151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1" name="Line"/>
            <p:cNvSpPr/>
            <p:nvPr/>
          </p:nvSpPr>
          <p:spPr>
            <a:xfrm>
              <a:off x="7281050" y="6091386"/>
              <a:ext cx="165101" cy="98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0" y="2757"/>
                  </a:moveTo>
                  <a:cubicBezTo>
                    <a:pt x="3046" y="1379"/>
                    <a:pt x="6092" y="0"/>
                    <a:pt x="8169" y="0"/>
                  </a:cubicBezTo>
                  <a:cubicBezTo>
                    <a:pt x="10246" y="0"/>
                    <a:pt x="11354" y="1379"/>
                    <a:pt x="11631" y="4366"/>
                  </a:cubicBezTo>
                  <a:cubicBezTo>
                    <a:pt x="11908" y="7353"/>
                    <a:pt x="11354" y="11949"/>
                    <a:pt x="10523" y="14936"/>
                  </a:cubicBezTo>
                  <a:cubicBezTo>
                    <a:pt x="9692" y="17923"/>
                    <a:pt x="8585" y="19302"/>
                    <a:pt x="9000" y="20221"/>
                  </a:cubicBezTo>
                  <a:cubicBezTo>
                    <a:pt x="9415" y="21140"/>
                    <a:pt x="11354" y="21600"/>
                    <a:pt x="13708" y="21370"/>
                  </a:cubicBezTo>
                  <a:cubicBezTo>
                    <a:pt x="16062" y="21140"/>
                    <a:pt x="18831" y="20221"/>
                    <a:pt x="21600" y="193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2" name="Line"/>
            <p:cNvSpPr/>
            <p:nvPr/>
          </p:nvSpPr>
          <p:spPr>
            <a:xfrm>
              <a:off x="7592200" y="5697686"/>
              <a:ext cx="162088" cy="54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7" h="21600" fill="norm" stroke="1" extrusionOk="0">
                  <a:moveTo>
                    <a:pt x="820" y="0"/>
                  </a:moveTo>
                  <a:cubicBezTo>
                    <a:pt x="4922" y="1088"/>
                    <a:pt x="9023" y="2177"/>
                    <a:pt x="12714" y="4186"/>
                  </a:cubicBezTo>
                  <a:cubicBezTo>
                    <a:pt x="16405" y="6195"/>
                    <a:pt x="19686" y="9126"/>
                    <a:pt x="20643" y="11763"/>
                  </a:cubicBezTo>
                  <a:cubicBezTo>
                    <a:pt x="21600" y="14400"/>
                    <a:pt x="20233" y="16744"/>
                    <a:pt x="16405" y="18335"/>
                  </a:cubicBezTo>
                  <a:cubicBezTo>
                    <a:pt x="12577" y="19926"/>
                    <a:pt x="6289" y="2076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3" name="Line"/>
            <p:cNvSpPr/>
            <p:nvPr/>
          </p:nvSpPr>
          <p:spPr>
            <a:xfrm>
              <a:off x="8055750" y="5951686"/>
              <a:ext cx="266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171" y="2400"/>
                    <a:pt x="12343" y="4800"/>
                    <a:pt x="15943" y="8400"/>
                  </a:cubicBezTo>
                  <a:cubicBezTo>
                    <a:pt x="19543" y="12000"/>
                    <a:pt x="20571" y="16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4" name="Line"/>
            <p:cNvSpPr/>
            <p:nvPr/>
          </p:nvSpPr>
          <p:spPr>
            <a:xfrm>
              <a:off x="8055750" y="6078686"/>
              <a:ext cx="3048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00" y="16200"/>
                    <a:pt x="9000" y="10800"/>
                    <a:pt x="12600" y="7200"/>
                  </a:cubicBezTo>
                  <a:cubicBezTo>
                    <a:pt x="16200" y="3600"/>
                    <a:pt x="189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5" name="Line"/>
            <p:cNvSpPr/>
            <p:nvPr/>
          </p:nvSpPr>
          <p:spPr>
            <a:xfrm>
              <a:off x="8906650" y="5761186"/>
              <a:ext cx="21728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17673" y="0"/>
                  </a:moveTo>
                  <a:cubicBezTo>
                    <a:pt x="19636" y="4896"/>
                    <a:pt x="21600" y="9792"/>
                    <a:pt x="18655" y="13392"/>
                  </a:cubicBezTo>
                  <a:cubicBezTo>
                    <a:pt x="15709" y="16992"/>
                    <a:pt x="7855" y="1929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6" name="Line"/>
            <p:cNvSpPr/>
            <p:nvPr/>
          </p:nvSpPr>
          <p:spPr>
            <a:xfrm>
              <a:off x="9122550" y="5989786"/>
              <a:ext cx="2857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20" y="14400"/>
                    <a:pt x="8640" y="7200"/>
                    <a:pt x="12240" y="3600"/>
                  </a:cubicBezTo>
                  <a:cubicBezTo>
                    <a:pt x="15840" y="0"/>
                    <a:pt x="1872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7" name="Line"/>
            <p:cNvSpPr/>
            <p:nvPr/>
          </p:nvSpPr>
          <p:spPr>
            <a:xfrm>
              <a:off x="9844830" y="5875486"/>
              <a:ext cx="22387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600" fill="norm" stroke="1" extrusionOk="0">
                  <a:moveTo>
                    <a:pt x="21351" y="0"/>
                  </a:moveTo>
                  <a:cubicBezTo>
                    <a:pt x="18525" y="3716"/>
                    <a:pt x="15699" y="7432"/>
                    <a:pt x="13377" y="9987"/>
                  </a:cubicBezTo>
                  <a:cubicBezTo>
                    <a:pt x="11056" y="12542"/>
                    <a:pt x="9239" y="13935"/>
                    <a:pt x="7826" y="14748"/>
                  </a:cubicBezTo>
                  <a:cubicBezTo>
                    <a:pt x="6413" y="15561"/>
                    <a:pt x="5403" y="15794"/>
                    <a:pt x="4091" y="15445"/>
                  </a:cubicBezTo>
                  <a:cubicBezTo>
                    <a:pt x="2779" y="15097"/>
                    <a:pt x="1164" y="14168"/>
                    <a:pt x="458" y="13123"/>
                  </a:cubicBezTo>
                  <a:cubicBezTo>
                    <a:pt x="-249" y="12077"/>
                    <a:pt x="-47" y="10916"/>
                    <a:pt x="458" y="9987"/>
                  </a:cubicBezTo>
                  <a:cubicBezTo>
                    <a:pt x="962" y="9058"/>
                    <a:pt x="1770" y="8361"/>
                    <a:pt x="2678" y="7897"/>
                  </a:cubicBezTo>
                  <a:cubicBezTo>
                    <a:pt x="3587" y="7432"/>
                    <a:pt x="4596" y="7200"/>
                    <a:pt x="6009" y="7665"/>
                  </a:cubicBezTo>
                  <a:cubicBezTo>
                    <a:pt x="7422" y="8129"/>
                    <a:pt x="9239" y="9290"/>
                    <a:pt x="11056" y="11497"/>
                  </a:cubicBezTo>
                  <a:cubicBezTo>
                    <a:pt x="12872" y="13703"/>
                    <a:pt x="14689" y="16955"/>
                    <a:pt x="16102" y="18813"/>
                  </a:cubicBezTo>
                  <a:cubicBezTo>
                    <a:pt x="17515" y="20671"/>
                    <a:pt x="18525" y="21135"/>
                    <a:pt x="1953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8" name="Line"/>
            <p:cNvSpPr/>
            <p:nvPr/>
          </p:nvSpPr>
          <p:spPr>
            <a:xfrm>
              <a:off x="9782950" y="6180286"/>
              <a:ext cx="393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7200"/>
                    <a:pt x="7200" y="14400"/>
                    <a:pt x="10800" y="18000"/>
                  </a:cubicBezTo>
                  <a:cubicBezTo>
                    <a:pt x="14400" y="21600"/>
                    <a:pt x="18000" y="216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59" name="Line"/>
            <p:cNvSpPr/>
            <p:nvPr/>
          </p:nvSpPr>
          <p:spPr>
            <a:xfrm>
              <a:off x="9827400" y="6314107"/>
              <a:ext cx="317501" cy="240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8" fill="norm" stroke="1" extrusionOk="0">
                  <a:moveTo>
                    <a:pt x="0" y="5074"/>
                  </a:moveTo>
                  <a:cubicBezTo>
                    <a:pt x="0" y="4126"/>
                    <a:pt x="0" y="3179"/>
                    <a:pt x="1008" y="2326"/>
                  </a:cubicBezTo>
                  <a:cubicBezTo>
                    <a:pt x="2016" y="1474"/>
                    <a:pt x="4032" y="716"/>
                    <a:pt x="5400" y="337"/>
                  </a:cubicBezTo>
                  <a:cubicBezTo>
                    <a:pt x="6768" y="-42"/>
                    <a:pt x="7488" y="-42"/>
                    <a:pt x="8280" y="53"/>
                  </a:cubicBezTo>
                  <a:cubicBezTo>
                    <a:pt x="9072" y="147"/>
                    <a:pt x="9936" y="337"/>
                    <a:pt x="10224" y="1474"/>
                  </a:cubicBezTo>
                  <a:cubicBezTo>
                    <a:pt x="10512" y="2611"/>
                    <a:pt x="10224" y="4695"/>
                    <a:pt x="8928" y="7253"/>
                  </a:cubicBezTo>
                  <a:cubicBezTo>
                    <a:pt x="7632" y="9811"/>
                    <a:pt x="5328" y="12842"/>
                    <a:pt x="3888" y="14737"/>
                  </a:cubicBezTo>
                  <a:cubicBezTo>
                    <a:pt x="2448" y="16632"/>
                    <a:pt x="1872" y="17390"/>
                    <a:pt x="2016" y="17863"/>
                  </a:cubicBezTo>
                  <a:cubicBezTo>
                    <a:pt x="2160" y="18337"/>
                    <a:pt x="3024" y="18526"/>
                    <a:pt x="5544" y="18716"/>
                  </a:cubicBezTo>
                  <a:cubicBezTo>
                    <a:pt x="8064" y="18905"/>
                    <a:pt x="12240" y="19095"/>
                    <a:pt x="15192" y="19569"/>
                  </a:cubicBezTo>
                  <a:cubicBezTo>
                    <a:pt x="18144" y="20042"/>
                    <a:pt x="19872" y="20800"/>
                    <a:pt x="21600" y="215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0" name="Line"/>
            <p:cNvSpPr/>
            <p:nvPr/>
          </p:nvSpPr>
          <p:spPr>
            <a:xfrm>
              <a:off x="3871100" y="7710636"/>
              <a:ext cx="4197351" cy="93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9145"/>
                  </a:moveTo>
                  <a:cubicBezTo>
                    <a:pt x="457" y="19636"/>
                    <a:pt x="915" y="20127"/>
                    <a:pt x="1356" y="20618"/>
                  </a:cubicBezTo>
                  <a:cubicBezTo>
                    <a:pt x="1797" y="21109"/>
                    <a:pt x="2222" y="21600"/>
                    <a:pt x="2631" y="21600"/>
                  </a:cubicBezTo>
                  <a:cubicBezTo>
                    <a:pt x="3039" y="21600"/>
                    <a:pt x="3431" y="21109"/>
                    <a:pt x="3845" y="20618"/>
                  </a:cubicBezTo>
                  <a:cubicBezTo>
                    <a:pt x="4259" y="20127"/>
                    <a:pt x="4695" y="19636"/>
                    <a:pt x="5076" y="18900"/>
                  </a:cubicBezTo>
                  <a:cubicBezTo>
                    <a:pt x="5457" y="18164"/>
                    <a:pt x="5784" y="17182"/>
                    <a:pt x="6127" y="16445"/>
                  </a:cubicBezTo>
                  <a:cubicBezTo>
                    <a:pt x="6470" y="15709"/>
                    <a:pt x="6830" y="15218"/>
                    <a:pt x="7189" y="14727"/>
                  </a:cubicBezTo>
                  <a:cubicBezTo>
                    <a:pt x="7549" y="14236"/>
                    <a:pt x="7908" y="13745"/>
                    <a:pt x="8284" y="13009"/>
                  </a:cubicBezTo>
                  <a:cubicBezTo>
                    <a:pt x="8660" y="12273"/>
                    <a:pt x="9052" y="11291"/>
                    <a:pt x="9422" y="10800"/>
                  </a:cubicBezTo>
                  <a:cubicBezTo>
                    <a:pt x="9792" y="10309"/>
                    <a:pt x="10141" y="10309"/>
                    <a:pt x="10506" y="10064"/>
                  </a:cubicBezTo>
                  <a:cubicBezTo>
                    <a:pt x="10871" y="9818"/>
                    <a:pt x="11252" y="9327"/>
                    <a:pt x="11731" y="9082"/>
                  </a:cubicBezTo>
                  <a:cubicBezTo>
                    <a:pt x="12211" y="8836"/>
                    <a:pt x="12788" y="8836"/>
                    <a:pt x="13256" y="8836"/>
                  </a:cubicBezTo>
                  <a:cubicBezTo>
                    <a:pt x="13725" y="8836"/>
                    <a:pt x="14084" y="8836"/>
                    <a:pt x="14433" y="8591"/>
                  </a:cubicBezTo>
                  <a:cubicBezTo>
                    <a:pt x="14781" y="8345"/>
                    <a:pt x="15119" y="7855"/>
                    <a:pt x="15462" y="7609"/>
                  </a:cubicBezTo>
                  <a:cubicBezTo>
                    <a:pt x="15805" y="7364"/>
                    <a:pt x="16154" y="7364"/>
                    <a:pt x="16562" y="7364"/>
                  </a:cubicBezTo>
                  <a:cubicBezTo>
                    <a:pt x="16971" y="7364"/>
                    <a:pt x="17439" y="7364"/>
                    <a:pt x="17886" y="7118"/>
                  </a:cubicBezTo>
                  <a:cubicBezTo>
                    <a:pt x="18332" y="6873"/>
                    <a:pt x="18757" y="6382"/>
                    <a:pt x="19231" y="5891"/>
                  </a:cubicBezTo>
                  <a:cubicBezTo>
                    <a:pt x="19705" y="5400"/>
                    <a:pt x="20228" y="4909"/>
                    <a:pt x="20631" y="3927"/>
                  </a:cubicBezTo>
                  <a:cubicBezTo>
                    <a:pt x="21034" y="2945"/>
                    <a:pt x="21317" y="147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1" name="Line"/>
            <p:cNvSpPr/>
            <p:nvPr/>
          </p:nvSpPr>
          <p:spPr>
            <a:xfrm>
              <a:off x="3947300" y="6581860"/>
              <a:ext cx="4648201" cy="1084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fill="norm" stroke="1" extrusionOk="0">
                  <a:moveTo>
                    <a:pt x="0" y="21570"/>
                  </a:moveTo>
                  <a:cubicBezTo>
                    <a:pt x="354" y="21570"/>
                    <a:pt x="708" y="21570"/>
                    <a:pt x="1052" y="21381"/>
                  </a:cubicBezTo>
                  <a:cubicBezTo>
                    <a:pt x="1397" y="21191"/>
                    <a:pt x="1731" y="20812"/>
                    <a:pt x="2041" y="20370"/>
                  </a:cubicBezTo>
                  <a:cubicBezTo>
                    <a:pt x="2351" y="19928"/>
                    <a:pt x="2636" y="19423"/>
                    <a:pt x="2946" y="18728"/>
                  </a:cubicBezTo>
                  <a:cubicBezTo>
                    <a:pt x="3256" y="18033"/>
                    <a:pt x="3590" y="17149"/>
                    <a:pt x="3861" y="16370"/>
                  </a:cubicBezTo>
                  <a:cubicBezTo>
                    <a:pt x="4131" y="15591"/>
                    <a:pt x="4338" y="14917"/>
                    <a:pt x="4593" y="14033"/>
                  </a:cubicBezTo>
                  <a:cubicBezTo>
                    <a:pt x="4849" y="13149"/>
                    <a:pt x="5154" y="12054"/>
                    <a:pt x="5444" y="10981"/>
                  </a:cubicBezTo>
                  <a:cubicBezTo>
                    <a:pt x="5734" y="9907"/>
                    <a:pt x="6010" y="8854"/>
                    <a:pt x="6256" y="7781"/>
                  </a:cubicBezTo>
                  <a:cubicBezTo>
                    <a:pt x="6502" y="6707"/>
                    <a:pt x="6718" y="5612"/>
                    <a:pt x="6949" y="4665"/>
                  </a:cubicBezTo>
                  <a:cubicBezTo>
                    <a:pt x="7180" y="3717"/>
                    <a:pt x="7426" y="2917"/>
                    <a:pt x="7692" y="2244"/>
                  </a:cubicBezTo>
                  <a:cubicBezTo>
                    <a:pt x="7957" y="1570"/>
                    <a:pt x="8243" y="1023"/>
                    <a:pt x="8523" y="665"/>
                  </a:cubicBezTo>
                  <a:cubicBezTo>
                    <a:pt x="8803" y="307"/>
                    <a:pt x="9079" y="138"/>
                    <a:pt x="9393" y="54"/>
                  </a:cubicBezTo>
                  <a:cubicBezTo>
                    <a:pt x="9708" y="-30"/>
                    <a:pt x="10062" y="-30"/>
                    <a:pt x="10426" y="159"/>
                  </a:cubicBezTo>
                  <a:cubicBezTo>
                    <a:pt x="10790" y="349"/>
                    <a:pt x="11164" y="728"/>
                    <a:pt x="11489" y="1212"/>
                  </a:cubicBezTo>
                  <a:cubicBezTo>
                    <a:pt x="11813" y="1696"/>
                    <a:pt x="12089" y="2286"/>
                    <a:pt x="12389" y="3002"/>
                  </a:cubicBezTo>
                  <a:cubicBezTo>
                    <a:pt x="12689" y="3717"/>
                    <a:pt x="13013" y="4559"/>
                    <a:pt x="13303" y="5402"/>
                  </a:cubicBezTo>
                  <a:cubicBezTo>
                    <a:pt x="13593" y="6244"/>
                    <a:pt x="13849" y="7086"/>
                    <a:pt x="14125" y="8075"/>
                  </a:cubicBezTo>
                  <a:cubicBezTo>
                    <a:pt x="14400" y="9065"/>
                    <a:pt x="14695" y="10202"/>
                    <a:pt x="14975" y="11233"/>
                  </a:cubicBezTo>
                  <a:cubicBezTo>
                    <a:pt x="15256" y="12265"/>
                    <a:pt x="15521" y="13191"/>
                    <a:pt x="15816" y="14075"/>
                  </a:cubicBezTo>
                  <a:cubicBezTo>
                    <a:pt x="16111" y="14959"/>
                    <a:pt x="16436" y="15802"/>
                    <a:pt x="16775" y="16433"/>
                  </a:cubicBezTo>
                  <a:cubicBezTo>
                    <a:pt x="17115" y="17065"/>
                    <a:pt x="17469" y="17486"/>
                    <a:pt x="17823" y="17844"/>
                  </a:cubicBezTo>
                  <a:cubicBezTo>
                    <a:pt x="18177" y="18202"/>
                    <a:pt x="18531" y="18496"/>
                    <a:pt x="18875" y="18749"/>
                  </a:cubicBezTo>
                  <a:cubicBezTo>
                    <a:pt x="19220" y="19002"/>
                    <a:pt x="19554" y="19212"/>
                    <a:pt x="19918" y="19423"/>
                  </a:cubicBezTo>
                  <a:cubicBezTo>
                    <a:pt x="20282" y="19633"/>
                    <a:pt x="20675" y="19844"/>
                    <a:pt x="20961" y="20033"/>
                  </a:cubicBezTo>
                  <a:cubicBezTo>
                    <a:pt x="21246" y="20223"/>
                    <a:pt x="21423" y="20391"/>
                    <a:pt x="21600" y="205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2" name="Line"/>
            <p:cNvSpPr/>
            <p:nvPr/>
          </p:nvSpPr>
          <p:spPr>
            <a:xfrm>
              <a:off x="7935100" y="7726251"/>
              <a:ext cx="254001" cy="35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1" fill="norm" stroke="1" extrusionOk="0">
                  <a:moveTo>
                    <a:pt x="0" y="21121"/>
                  </a:moveTo>
                  <a:cubicBezTo>
                    <a:pt x="360" y="14768"/>
                    <a:pt x="720" y="8415"/>
                    <a:pt x="1350" y="4603"/>
                  </a:cubicBezTo>
                  <a:cubicBezTo>
                    <a:pt x="1980" y="792"/>
                    <a:pt x="2880" y="-479"/>
                    <a:pt x="6300" y="156"/>
                  </a:cubicBezTo>
                  <a:cubicBezTo>
                    <a:pt x="9720" y="792"/>
                    <a:pt x="15660" y="3333"/>
                    <a:pt x="21600" y="58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3" name="Line"/>
            <p:cNvSpPr/>
            <p:nvPr/>
          </p:nvSpPr>
          <p:spPr>
            <a:xfrm>
              <a:off x="6119000" y="6624786"/>
              <a:ext cx="1270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4" name="Line"/>
            <p:cNvSpPr/>
            <p:nvPr/>
          </p:nvSpPr>
          <p:spPr>
            <a:xfrm>
              <a:off x="6150750" y="6910536"/>
              <a:ext cx="635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5" name="Line"/>
            <p:cNvSpPr/>
            <p:nvPr/>
          </p:nvSpPr>
          <p:spPr>
            <a:xfrm>
              <a:off x="6144400" y="7380436"/>
              <a:ext cx="19051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6" name="Line"/>
            <p:cNvSpPr/>
            <p:nvPr/>
          </p:nvSpPr>
          <p:spPr>
            <a:xfrm>
              <a:off x="6120179" y="7661761"/>
              <a:ext cx="112592" cy="194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0" h="21389" fill="norm" stroke="1" extrusionOk="0">
                  <a:moveTo>
                    <a:pt x="10385" y="7454"/>
                  </a:moveTo>
                  <a:cubicBezTo>
                    <a:pt x="10777" y="6292"/>
                    <a:pt x="11170" y="5131"/>
                    <a:pt x="11366" y="3854"/>
                  </a:cubicBezTo>
                  <a:cubicBezTo>
                    <a:pt x="11563" y="2576"/>
                    <a:pt x="11563" y="1183"/>
                    <a:pt x="10581" y="486"/>
                  </a:cubicBezTo>
                  <a:cubicBezTo>
                    <a:pt x="9599" y="-211"/>
                    <a:pt x="7636" y="-211"/>
                    <a:pt x="5672" y="834"/>
                  </a:cubicBezTo>
                  <a:cubicBezTo>
                    <a:pt x="3708" y="1879"/>
                    <a:pt x="1745" y="3970"/>
                    <a:pt x="763" y="6292"/>
                  </a:cubicBezTo>
                  <a:cubicBezTo>
                    <a:pt x="-219" y="8615"/>
                    <a:pt x="-219" y="11170"/>
                    <a:pt x="566" y="12795"/>
                  </a:cubicBezTo>
                  <a:cubicBezTo>
                    <a:pt x="1352" y="14421"/>
                    <a:pt x="2923" y="15118"/>
                    <a:pt x="4690" y="15583"/>
                  </a:cubicBezTo>
                  <a:cubicBezTo>
                    <a:pt x="6457" y="16047"/>
                    <a:pt x="8421" y="16279"/>
                    <a:pt x="10385" y="15466"/>
                  </a:cubicBezTo>
                  <a:cubicBezTo>
                    <a:pt x="12348" y="14654"/>
                    <a:pt x="14312" y="12795"/>
                    <a:pt x="15097" y="11286"/>
                  </a:cubicBezTo>
                  <a:cubicBezTo>
                    <a:pt x="15883" y="9776"/>
                    <a:pt x="15490" y="8615"/>
                    <a:pt x="13723" y="7802"/>
                  </a:cubicBezTo>
                  <a:cubicBezTo>
                    <a:pt x="11956" y="6989"/>
                    <a:pt x="8814" y="6524"/>
                    <a:pt x="6065" y="7221"/>
                  </a:cubicBezTo>
                  <a:cubicBezTo>
                    <a:pt x="3316" y="7918"/>
                    <a:pt x="959" y="9776"/>
                    <a:pt x="959" y="11983"/>
                  </a:cubicBezTo>
                  <a:cubicBezTo>
                    <a:pt x="959" y="14189"/>
                    <a:pt x="3316" y="16744"/>
                    <a:pt x="5476" y="18021"/>
                  </a:cubicBezTo>
                  <a:cubicBezTo>
                    <a:pt x="7636" y="19299"/>
                    <a:pt x="9599" y="19299"/>
                    <a:pt x="11563" y="19299"/>
                  </a:cubicBezTo>
                  <a:cubicBezTo>
                    <a:pt x="13526" y="19299"/>
                    <a:pt x="15490" y="19299"/>
                    <a:pt x="16668" y="18718"/>
                  </a:cubicBezTo>
                  <a:cubicBezTo>
                    <a:pt x="17846" y="18137"/>
                    <a:pt x="18239" y="16976"/>
                    <a:pt x="17454" y="16163"/>
                  </a:cubicBezTo>
                  <a:cubicBezTo>
                    <a:pt x="16668" y="15350"/>
                    <a:pt x="14705" y="14886"/>
                    <a:pt x="12741" y="14654"/>
                  </a:cubicBezTo>
                  <a:cubicBezTo>
                    <a:pt x="10777" y="14421"/>
                    <a:pt x="8814" y="14421"/>
                    <a:pt x="7046" y="15002"/>
                  </a:cubicBezTo>
                  <a:cubicBezTo>
                    <a:pt x="5279" y="15583"/>
                    <a:pt x="3708" y="16744"/>
                    <a:pt x="3905" y="17441"/>
                  </a:cubicBezTo>
                  <a:cubicBezTo>
                    <a:pt x="4101" y="18137"/>
                    <a:pt x="6065" y="18370"/>
                    <a:pt x="9010" y="17905"/>
                  </a:cubicBezTo>
                  <a:cubicBezTo>
                    <a:pt x="11956" y="17441"/>
                    <a:pt x="15883" y="16279"/>
                    <a:pt x="18239" y="15118"/>
                  </a:cubicBezTo>
                  <a:cubicBezTo>
                    <a:pt x="20596" y="13957"/>
                    <a:pt x="21381" y="12795"/>
                    <a:pt x="20596" y="12099"/>
                  </a:cubicBezTo>
                  <a:cubicBezTo>
                    <a:pt x="19810" y="11402"/>
                    <a:pt x="17454" y="11170"/>
                    <a:pt x="14508" y="11750"/>
                  </a:cubicBezTo>
                  <a:cubicBezTo>
                    <a:pt x="11563" y="12331"/>
                    <a:pt x="8028" y="13724"/>
                    <a:pt x="6065" y="15002"/>
                  </a:cubicBezTo>
                  <a:cubicBezTo>
                    <a:pt x="4101" y="16279"/>
                    <a:pt x="3708" y="17441"/>
                    <a:pt x="4101" y="18486"/>
                  </a:cubicBezTo>
                  <a:cubicBezTo>
                    <a:pt x="4494" y="19531"/>
                    <a:pt x="5672" y="20460"/>
                    <a:pt x="6850" y="213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7" name="Line"/>
            <p:cNvSpPr/>
            <p:nvPr/>
          </p:nvSpPr>
          <p:spPr>
            <a:xfrm>
              <a:off x="6123862" y="7983686"/>
              <a:ext cx="181405" cy="230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6" h="20778" fill="norm" stroke="1" extrusionOk="0">
                  <a:moveTo>
                    <a:pt x="11218" y="4588"/>
                  </a:moveTo>
                  <a:cubicBezTo>
                    <a:pt x="10972" y="3441"/>
                    <a:pt x="10727" y="2294"/>
                    <a:pt x="9991" y="1529"/>
                  </a:cubicBezTo>
                  <a:cubicBezTo>
                    <a:pt x="9254" y="765"/>
                    <a:pt x="8027" y="382"/>
                    <a:pt x="6063" y="1720"/>
                  </a:cubicBezTo>
                  <a:cubicBezTo>
                    <a:pt x="4100" y="3058"/>
                    <a:pt x="1400" y="6117"/>
                    <a:pt x="418" y="9462"/>
                  </a:cubicBezTo>
                  <a:cubicBezTo>
                    <a:pt x="-564" y="12807"/>
                    <a:pt x="172" y="16439"/>
                    <a:pt x="2750" y="18637"/>
                  </a:cubicBezTo>
                  <a:cubicBezTo>
                    <a:pt x="5327" y="20835"/>
                    <a:pt x="9745" y="21600"/>
                    <a:pt x="13672" y="19688"/>
                  </a:cubicBezTo>
                  <a:cubicBezTo>
                    <a:pt x="17600" y="17777"/>
                    <a:pt x="21036" y="13189"/>
                    <a:pt x="21036" y="9749"/>
                  </a:cubicBezTo>
                  <a:cubicBezTo>
                    <a:pt x="21036" y="6308"/>
                    <a:pt x="17600" y="4014"/>
                    <a:pt x="14900" y="2581"/>
                  </a:cubicBezTo>
                  <a:cubicBezTo>
                    <a:pt x="12200" y="1147"/>
                    <a:pt x="10236" y="573"/>
                    <a:pt x="827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8" name="Line"/>
            <p:cNvSpPr/>
            <p:nvPr/>
          </p:nvSpPr>
          <p:spPr>
            <a:xfrm>
              <a:off x="8068450" y="8028136"/>
              <a:ext cx="3683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221" y="21600"/>
                    <a:pt x="8441" y="21600"/>
                    <a:pt x="12041" y="18000"/>
                  </a:cubicBezTo>
                  <a:cubicBezTo>
                    <a:pt x="15641" y="14400"/>
                    <a:pt x="18621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69" name="Line"/>
            <p:cNvSpPr/>
            <p:nvPr/>
          </p:nvSpPr>
          <p:spPr>
            <a:xfrm>
              <a:off x="8040622" y="7953656"/>
              <a:ext cx="186840" cy="19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411" fill="norm" stroke="1" extrusionOk="0">
                  <a:moveTo>
                    <a:pt x="17555" y="2598"/>
                  </a:moveTo>
                  <a:cubicBezTo>
                    <a:pt x="19235" y="1437"/>
                    <a:pt x="20915" y="276"/>
                    <a:pt x="21155" y="43"/>
                  </a:cubicBezTo>
                  <a:cubicBezTo>
                    <a:pt x="21395" y="-189"/>
                    <a:pt x="20195" y="508"/>
                    <a:pt x="16955" y="2134"/>
                  </a:cubicBezTo>
                  <a:cubicBezTo>
                    <a:pt x="13715" y="3759"/>
                    <a:pt x="8435" y="6314"/>
                    <a:pt x="5075" y="8753"/>
                  </a:cubicBezTo>
                  <a:cubicBezTo>
                    <a:pt x="1715" y="11192"/>
                    <a:pt x="275" y="13514"/>
                    <a:pt x="35" y="15024"/>
                  </a:cubicBezTo>
                  <a:cubicBezTo>
                    <a:pt x="-205" y="16534"/>
                    <a:pt x="755" y="17230"/>
                    <a:pt x="3635" y="18159"/>
                  </a:cubicBezTo>
                  <a:cubicBezTo>
                    <a:pt x="6515" y="19088"/>
                    <a:pt x="11315" y="20250"/>
                    <a:pt x="16115" y="214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0" name="Line"/>
            <p:cNvSpPr/>
            <p:nvPr/>
          </p:nvSpPr>
          <p:spPr>
            <a:xfrm>
              <a:off x="7165630" y="7695115"/>
              <a:ext cx="102721" cy="112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4" h="20961" fill="norm" stroke="1" extrusionOk="0">
                  <a:moveTo>
                    <a:pt x="9300" y="2880"/>
                  </a:moveTo>
                  <a:cubicBezTo>
                    <a:pt x="7572" y="4058"/>
                    <a:pt x="5844" y="5236"/>
                    <a:pt x="4980" y="7200"/>
                  </a:cubicBezTo>
                  <a:cubicBezTo>
                    <a:pt x="4116" y="9163"/>
                    <a:pt x="4116" y="11913"/>
                    <a:pt x="4116" y="14269"/>
                  </a:cubicBezTo>
                  <a:cubicBezTo>
                    <a:pt x="4116" y="16625"/>
                    <a:pt x="4116" y="18589"/>
                    <a:pt x="5196" y="19767"/>
                  </a:cubicBezTo>
                  <a:cubicBezTo>
                    <a:pt x="6276" y="20945"/>
                    <a:pt x="8436" y="21338"/>
                    <a:pt x="10164" y="20553"/>
                  </a:cubicBezTo>
                  <a:cubicBezTo>
                    <a:pt x="11892" y="19767"/>
                    <a:pt x="13188" y="17803"/>
                    <a:pt x="13836" y="14662"/>
                  </a:cubicBezTo>
                  <a:cubicBezTo>
                    <a:pt x="14484" y="11520"/>
                    <a:pt x="14484" y="7200"/>
                    <a:pt x="13620" y="4451"/>
                  </a:cubicBezTo>
                  <a:cubicBezTo>
                    <a:pt x="12756" y="1702"/>
                    <a:pt x="11028" y="523"/>
                    <a:pt x="9084" y="131"/>
                  </a:cubicBezTo>
                  <a:cubicBezTo>
                    <a:pt x="7140" y="-262"/>
                    <a:pt x="4980" y="131"/>
                    <a:pt x="3036" y="2683"/>
                  </a:cubicBezTo>
                  <a:cubicBezTo>
                    <a:pt x="1092" y="5236"/>
                    <a:pt x="-636" y="9949"/>
                    <a:pt x="228" y="13287"/>
                  </a:cubicBezTo>
                  <a:cubicBezTo>
                    <a:pt x="1092" y="16625"/>
                    <a:pt x="4548" y="18589"/>
                    <a:pt x="7356" y="19178"/>
                  </a:cubicBezTo>
                  <a:cubicBezTo>
                    <a:pt x="10164" y="19767"/>
                    <a:pt x="12324" y="18982"/>
                    <a:pt x="14268" y="17803"/>
                  </a:cubicBezTo>
                  <a:cubicBezTo>
                    <a:pt x="16212" y="16625"/>
                    <a:pt x="17940" y="15054"/>
                    <a:pt x="18156" y="13287"/>
                  </a:cubicBezTo>
                  <a:cubicBezTo>
                    <a:pt x="18372" y="11520"/>
                    <a:pt x="17076" y="9556"/>
                    <a:pt x="15348" y="8574"/>
                  </a:cubicBezTo>
                  <a:cubicBezTo>
                    <a:pt x="13620" y="7593"/>
                    <a:pt x="11460" y="7593"/>
                    <a:pt x="9516" y="8378"/>
                  </a:cubicBezTo>
                  <a:cubicBezTo>
                    <a:pt x="7572" y="9163"/>
                    <a:pt x="5844" y="10734"/>
                    <a:pt x="5196" y="12502"/>
                  </a:cubicBezTo>
                  <a:cubicBezTo>
                    <a:pt x="4548" y="14269"/>
                    <a:pt x="4980" y="16233"/>
                    <a:pt x="6276" y="17214"/>
                  </a:cubicBezTo>
                  <a:cubicBezTo>
                    <a:pt x="7572" y="18196"/>
                    <a:pt x="9732" y="18196"/>
                    <a:pt x="11892" y="17803"/>
                  </a:cubicBezTo>
                  <a:cubicBezTo>
                    <a:pt x="14052" y="17411"/>
                    <a:pt x="16212" y="16625"/>
                    <a:pt x="17508" y="15054"/>
                  </a:cubicBezTo>
                  <a:cubicBezTo>
                    <a:pt x="18804" y="13483"/>
                    <a:pt x="19236" y="11127"/>
                    <a:pt x="18804" y="9163"/>
                  </a:cubicBezTo>
                  <a:cubicBezTo>
                    <a:pt x="18372" y="7200"/>
                    <a:pt x="17076" y="5629"/>
                    <a:pt x="15348" y="4843"/>
                  </a:cubicBezTo>
                  <a:cubicBezTo>
                    <a:pt x="13620" y="4058"/>
                    <a:pt x="11460" y="4058"/>
                    <a:pt x="9948" y="5236"/>
                  </a:cubicBezTo>
                  <a:cubicBezTo>
                    <a:pt x="8436" y="6414"/>
                    <a:pt x="7572" y="8771"/>
                    <a:pt x="8220" y="10734"/>
                  </a:cubicBezTo>
                  <a:cubicBezTo>
                    <a:pt x="8868" y="12698"/>
                    <a:pt x="11028" y="14269"/>
                    <a:pt x="13404" y="14662"/>
                  </a:cubicBezTo>
                  <a:cubicBezTo>
                    <a:pt x="15780" y="15054"/>
                    <a:pt x="18372" y="14269"/>
                    <a:pt x="20964" y="1348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1" name="Line"/>
            <p:cNvSpPr/>
            <p:nvPr/>
          </p:nvSpPr>
          <p:spPr>
            <a:xfrm>
              <a:off x="7230675" y="7253436"/>
              <a:ext cx="44026" cy="54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600" fill="norm" stroke="1" extrusionOk="0">
                  <a:moveTo>
                    <a:pt x="21393" y="0"/>
                  </a:moveTo>
                  <a:cubicBezTo>
                    <a:pt x="20364" y="3014"/>
                    <a:pt x="19336" y="6028"/>
                    <a:pt x="17279" y="8791"/>
                  </a:cubicBezTo>
                  <a:cubicBezTo>
                    <a:pt x="15222" y="11553"/>
                    <a:pt x="12136" y="14065"/>
                    <a:pt x="9050" y="15865"/>
                  </a:cubicBezTo>
                  <a:cubicBezTo>
                    <a:pt x="5964" y="17665"/>
                    <a:pt x="2879" y="18753"/>
                    <a:pt x="1336" y="19591"/>
                  </a:cubicBezTo>
                  <a:cubicBezTo>
                    <a:pt x="-207" y="20428"/>
                    <a:pt x="-207" y="21014"/>
                    <a:pt x="307" y="21307"/>
                  </a:cubicBezTo>
                  <a:cubicBezTo>
                    <a:pt x="822" y="21600"/>
                    <a:pt x="1850" y="21600"/>
                    <a:pt x="287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2" name="Line"/>
            <p:cNvSpPr/>
            <p:nvPr/>
          </p:nvSpPr>
          <p:spPr>
            <a:xfrm>
              <a:off x="7242950" y="7374086"/>
              <a:ext cx="19050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960" y="3411"/>
                    <a:pt x="16320" y="6821"/>
                    <a:pt x="12720" y="10421"/>
                  </a:cubicBezTo>
                  <a:cubicBezTo>
                    <a:pt x="9120" y="14021"/>
                    <a:pt x="4560" y="1781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3" name="Line"/>
            <p:cNvSpPr/>
            <p:nvPr/>
          </p:nvSpPr>
          <p:spPr>
            <a:xfrm>
              <a:off x="7363600" y="7450286"/>
              <a:ext cx="171451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600" y="3086"/>
                    <a:pt x="13600" y="6171"/>
                    <a:pt x="10000" y="9771"/>
                  </a:cubicBezTo>
                  <a:cubicBezTo>
                    <a:pt x="6400" y="13371"/>
                    <a:pt x="3200" y="1748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4" name="Line"/>
            <p:cNvSpPr/>
            <p:nvPr/>
          </p:nvSpPr>
          <p:spPr>
            <a:xfrm>
              <a:off x="7427100" y="7469336"/>
              <a:ext cx="23495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762" y="5116"/>
                    <a:pt x="9924" y="10232"/>
                    <a:pt x="6324" y="13832"/>
                  </a:cubicBezTo>
                  <a:cubicBezTo>
                    <a:pt x="2724" y="17432"/>
                    <a:pt x="1362" y="1951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5" name="Line"/>
            <p:cNvSpPr/>
            <p:nvPr/>
          </p:nvSpPr>
          <p:spPr>
            <a:xfrm>
              <a:off x="7636650" y="7545536"/>
              <a:ext cx="139701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018" y="2880"/>
                    <a:pt x="12436" y="5760"/>
                    <a:pt x="8836" y="9360"/>
                  </a:cubicBezTo>
                  <a:cubicBezTo>
                    <a:pt x="5236" y="12960"/>
                    <a:pt x="2618" y="1728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6" name="Line"/>
            <p:cNvSpPr/>
            <p:nvPr/>
          </p:nvSpPr>
          <p:spPr>
            <a:xfrm>
              <a:off x="7827150" y="7558236"/>
              <a:ext cx="12065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811" y="1878"/>
                    <a:pt x="14021" y="3757"/>
                    <a:pt x="10421" y="7357"/>
                  </a:cubicBezTo>
                  <a:cubicBezTo>
                    <a:pt x="6821" y="10957"/>
                    <a:pt x="3411" y="1627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7" name="Line"/>
            <p:cNvSpPr/>
            <p:nvPr/>
          </p:nvSpPr>
          <p:spPr>
            <a:xfrm>
              <a:off x="7916050" y="7589986"/>
              <a:ext cx="23495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070" y="1694"/>
                    <a:pt x="16541" y="3388"/>
                    <a:pt x="13135" y="6035"/>
                  </a:cubicBezTo>
                  <a:cubicBezTo>
                    <a:pt x="9730" y="8682"/>
                    <a:pt x="5449" y="12282"/>
                    <a:pt x="3114" y="15035"/>
                  </a:cubicBezTo>
                  <a:cubicBezTo>
                    <a:pt x="778" y="17788"/>
                    <a:pt x="389" y="1969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8" name="Line"/>
            <p:cNvSpPr/>
            <p:nvPr/>
          </p:nvSpPr>
          <p:spPr>
            <a:xfrm>
              <a:off x="8082596" y="7094686"/>
              <a:ext cx="220805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1600" fill="norm" stroke="1" extrusionOk="0">
                  <a:moveTo>
                    <a:pt x="18373" y="0"/>
                  </a:moveTo>
                  <a:cubicBezTo>
                    <a:pt x="15493" y="4800"/>
                    <a:pt x="12613" y="9600"/>
                    <a:pt x="10042" y="12800"/>
                  </a:cubicBezTo>
                  <a:cubicBezTo>
                    <a:pt x="7470" y="16000"/>
                    <a:pt x="5208" y="17600"/>
                    <a:pt x="3562" y="18100"/>
                  </a:cubicBezTo>
                  <a:cubicBezTo>
                    <a:pt x="1916" y="18600"/>
                    <a:pt x="888" y="18000"/>
                    <a:pt x="373" y="17200"/>
                  </a:cubicBezTo>
                  <a:cubicBezTo>
                    <a:pt x="-141" y="16400"/>
                    <a:pt x="-141" y="15400"/>
                    <a:pt x="476" y="14200"/>
                  </a:cubicBezTo>
                  <a:cubicBezTo>
                    <a:pt x="1093" y="13000"/>
                    <a:pt x="2328" y="11600"/>
                    <a:pt x="4488" y="11200"/>
                  </a:cubicBezTo>
                  <a:cubicBezTo>
                    <a:pt x="6648" y="10800"/>
                    <a:pt x="9733" y="11400"/>
                    <a:pt x="12716" y="13300"/>
                  </a:cubicBezTo>
                  <a:cubicBezTo>
                    <a:pt x="15699" y="15200"/>
                    <a:pt x="18579" y="18400"/>
                    <a:pt x="2145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79" name="Line"/>
            <p:cNvSpPr/>
            <p:nvPr/>
          </p:nvSpPr>
          <p:spPr>
            <a:xfrm>
              <a:off x="8379600" y="7088336"/>
              <a:ext cx="101601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100" y="4608"/>
                    <a:pt x="12600" y="9216"/>
                    <a:pt x="9000" y="12816"/>
                  </a:cubicBezTo>
                  <a:cubicBezTo>
                    <a:pt x="5400" y="16416"/>
                    <a:pt x="2700" y="1900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0" name="Line"/>
            <p:cNvSpPr/>
            <p:nvPr/>
          </p:nvSpPr>
          <p:spPr>
            <a:xfrm>
              <a:off x="8512950" y="7294893"/>
              <a:ext cx="260351" cy="144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18" fill="norm" stroke="1" extrusionOk="0">
                  <a:moveTo>
                    <a:pt x="0" y="436"/>
                  </a:moveTo>
                  <a:cubicBezTo>
                    <a:pt x="1932" y="128"/>
                    <a:pt x="3863" y="-181"/>
                    <a:pt x="5268" y="128"/>
                  </a:cubicBezTo>
                  <a:cubicBezTo>
                    <a:pt x="6673" y="436"/>
                    <a:pt x="7551" y="1362"/>
                    <a:pt x="7551" y="3676"/>
                  </a:cubicBezTo>
                  <a:cubicBezTo>
                    <a:pt x="7551" y="5990"/>
                    <a:pt x="6673" y="9693"/>
                    <a:pt x="5883" y="12008"/>
                  </a:cubicBezTo>
                  <a:cubicBezTo>
                    <a:pt x="5093" y="14322"/>
                    <a:pt x="4390" y="15248"/>
                    <a:pt x="3688" y="16636"/>
                  </a:cubicBezTo>
                  <a:cubicBezTo>
                    <a:pt x="2985" y="18025"/>
                    <a:pt x="2283" y="19876"/>
                    <a:pt x="2459" y="20648"/>
                  </a:cubicBezTo>
                  <a:cubicBezTo>
                    <a:pt x="2634" y="21419"/>
                    <a:pt x="3688" y="21110"/>
                    <a:pt x="7024" y="20648"/>
                  </a:cubicBezTo>
                  <a:cubicBezTo>
                    <a:pt x="10361" y="20185"/>
                    <a:pt x="15980" y="19568"/>
                    <a:pt x="21600" y="1895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1" name="Line"/>
            <p:cNvSpPr/>
            <p:nvPr/>
          </p:nvSpPr>
          <p:spPr>
            <a:xfrm>
              <a:off x="7080193" y="7898971"/>
              <a:ext cx="190931" cy="191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1224" fill="norm" stroke="1" extrusionOk="0">
                  <a:moveTo>
                    <a:pt x="1137" y="2354"/>
                  </a:moveTo>
                  <a:cubicBezTo>
                    <a:pt x="5085" y="2119"/>
                    <a:pt x="9033" y="1884"/>
                    <a:pt x="11588" y="1532"/>
                  </a:cubicBezTo>
                  <a:cubicBezTo>
                    <a:pt x="14143" y="1180"/>
                    <a:pt x="15304" y="710"/>
                    <a:pt x="16814" y="358"/>
                  </a:cubicBezTo>
                  <a:cubicBezTo>
                    <a:pt x="18324" y="6"/>
                    <a:pt x="20182" y="-229"/>
                    <a:pt x="20762" y="358"/>
                  </a:cubicBezTo>
                  <a:cubicBezTo>
                    <a:pt x="21343" y="945"/>
                    <a:pt x="20646" y="2354"/>
                    <a:pt x="17743" y="5054"/>
                  </a:cubicBezTo>
                  <a:cubicBezTo>
                    <a:pt x="14840" y="7754"/>
                    <a:pt x="9730" y="11745"/>
                    <a:pt x="6595" y="14093"/>
                  </a:cubicBezTo>
                  <a:cubicBezTo>
                    <a:pt x="3459" y="16441"/>
                    <a:pt x="2298" y="17145"/>
                    <a:pt x="1369" y="18084"/>
                  </a:cubicBezTo>
                  <a:cubicBezTo>
                    <a:pt x="440" y="19023"/>
                    <a:pt x="-257" y="20197"/>
                    <a:pt x="91" y="20784"/>
                  </a:cubicBezTo>
                  <a:cubicBezTo>
                    <a:pt x="440" y="21371"/>
                    <a:pt x="1833" y="21371"/>
                    <a:pt x="4272" y="20784"/>
                  </a:cubicBezTo>
                  <a:cubicBezTo>
                    <a:pt x="6711" y="20197"/>
                    <a:pt x="10195" y="19023"/>
                    <a:pt x="12633" y="18201"/>
                  </a:cubicBezTo>
                  <a:cubicBezTo>
                    <a:pt x="15072" y="17380"/>
                    <a:pt x="16466" y="16910"/>
                    <a:pt x="17859" y="1644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2" name="Line"/>
            <p:cNvSpPr/>
            <p:nvPr/>
          </p:nvSpPr>
          <p:spPr>
            <a:xfrm>
              <a:off x="7289050" y="8034486"/>
              <a:ext cx="112651" cy="122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142" fill="norm" stroke="1" extrusionOk="0">
                  <a:moveTo>
                    <a:pt x="18888" y="0"/>
                  </a:moveTo>
                  <a:cubicBezTo>
                    <a:pt x="16088" y="5858"/>
                    <a:pt x="13288" y="11715"/>
                    <a:pt x="11088" y="15193"/>
                  </a:cubicBezTo>
                  <a:cubicBezTo>
                    <a:pt x="8888" y="18671"/>
                    <a:pt x="7288" y="19769"/>
                    <a:pt x="5488" y="20502"/>
                  </a:cubicBezTo>
                  <a:cubicBezTo>
                    <a:pt x="3688" y="21234"/>
                    <a:pt x="1688" y="21600"/>
                    <a:pt x="688" y="20136"/>
                  </a:cubicBezTo>
                  <a:cubicBezTo>
                    <a:pt x="-312" y="18671"/>
                    <a:pt x="-312" y="15376"/>
                    <a:pt x="1288" y="13546"/>
                  </a:cubicBezTo>
                  <a:cubicBezTo>
                    <a:pt x="2888" y="11715"/>
                    <a:pt x="6088" y="11349"/>
                    <a:pt x="9688" y="12631"/>
                  </a:cubicBezTo>
                  <a:cubicBezTo>
                    <a:pt x="13288" y="13912"/>
                    <a:pt x="17288" y="16841"/>
                    <a:pt x="21288" y="1976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3" name="Line"/>
            <p:cNvSpPr/>
            <p:nvPr/>
          </p:nvSpPr>
          <p:spPr>
            <a:xfrm>
              <a:off x="7427100" y="8009086"/>
              <a:ext cx="69851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4" name="Line"/>
            <p:cNvSpPr/>
            <p:nvPr/>
          </p:nvSpPr>
          <p:spPr>
            <a:xfrm>
              <a:off x="7484250" y="8148786"/>
              <a:ext cx="152401" cy="120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fill="norm" stroke="1" extrusionOk="0">
                  <a:moveTo>
                    <a:pt x="0" y="0"/>
                  </a:moveTo>
                  <a:cubicBezTo>
                    <a:pt x="1500" y="0"/>
                    <a:pt x="3000" y="0"/>
                    <a:pt x="4500" y="0"/>
                  </a:cubicBezTo>
                  <a:cubicBezTo>
                    <a:pt x="6000" y="0"/>
                    <a:pt x="7500" y="0"/>
                    <a:pt x="8700" y="947"/>
                  </a:cubicBezTo>
                  <a:cubicBezTo>
                    <a:pt x="9900" y="1895"/>
                    <a:pt x="10800" y="3789"/>
                    <a:pt x="10050" y="6442"/>
                  </a:cubicBezTo>
                  <a:cubicBezTo>
                    <a:pt x="9300" y="9095"/>
                    <a:pt x="6900" y="12505"/>
                    <a:pt x="5250" y="15158"/>
                  </a:cubicBezTo>
                  <a:cubicBezTo>
                    <a:pt x="3600" y="17811"/>
                    <a:pt x="2700" y="19705"/>
                    <a:pt x="3750" y="20653"/>
                  </a:cubicBezTo>
                  <a:cubicBezTo>
                    <a:pt x="4800" y="21600"/>
                    <a:pt x="7800" y="21600"/>
                    <a:pt x="11100" y="21411"/>
                  </a:cubicBezTo>
                  <a:cubicBezTo>
                    <a:pt x="14400" y="21221"/>
                    <a:pt x="18000" y="20842"/>
                    <a:pt x="21600" y="2046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5" name="Line"/>
            <p:cNvSpPr/>
            <p:nvPr/>
          </p:nvSpPr>
          <p:spPr>
            <a:xfrm>
              <a:off x="4728383" y="7773728"/>
              <a:ext cx="56614" cy="5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0520" fill="norm" stroke="1" extrusionOk="0">
                  <a:moveTo>
                    <a:pt x="18839" y="7965"/>
                  </a:moveTo>
                  <a:cubicBezTo>
                    <a:pt x="18053" y="6102"/>
                    <a:pt x="17268" y="4240"/>
                    <a:pt x="15893" y="3123"/>
                  </a:cubicBezTo>
                  <a:cubicBezTo>
                    <a:pt x="14519" y="2006"/>
                    <a:pt x="12555" y="1633"/>
                    <a:pt x="10395" y="3123"/>
                  </a:cubicBezTo>
                  <a:cubicBezTo>
                    <a:pt x="8235" y="4613"/>
                    <a:pt x="5879" y="7965"/>
                    <a:pt x="4700" y="11130"/>
                  </a:cubicBezTo>
                  <a:cubicBezTo>
                    <a:pt x="3522" y="14296"/>
                    <a:pt x="3522" y="17275"/>
                    <a:pt x="4504" y="18951"/>
                  </a:cubicBezTo>
                  <a:cubicBezTo>
                    <a:pt x="5486" y="20627"/>
                    <a:pt x="7450" y="20999"/>
                    <a:pt x="9806" y="19882"/>
                  </a:cubicBezTo>
                  <a:cubicBezTo>
                    <a:pt x="12162" y="18765"/>
                    <a:pt x="14911" y="16158"/>
                    <a:pt x="16875" y="13923"/>
                  </a:cubicBezTo>
                  <a:cubicBezTo>
                    <a:pt x="18839" y="11689"/>
                    <a:pt x="20017" y="9827"/>
                    <a:pt x="20606" y="7592"/>
                  </a:cubicBezTo>
                  <a:cubicBezTo>
                    <a:pt x="21195" y="5358"/>
                    <a:pt x="21195" y="2751"/>
                    <a:pt x="20213" y="1261"/>
                  </a:cubicBezTo>
                  <a:cubicBezTo>
                    <a:pt x="19231" y="-229"/>
                    <a:pt x="17268" y="-601"/>
                    <a:pt x="13930" y="1261"/>
                  </a:cubicBezTo>
                  <a:cubicBezTo>
                    <a:pt x="10591" y="3123"/>
                    <a:pt x="5879" y="7220"/>
                    <a:pt x="3130" y="10199"/>
                  </a:cubicBezTo>
                  <a:cubicBezTo>
                    <a:pt x="380" y="13178"/>
                    <a:pt x="-405" y="15040"/>
                    <a:pt x="184" y="16344"/>
                  </a:cubicBezTo>
                  <a:cubicBezTo>
                    <a:pt x="773" y="17647"/>
                    <a:pt x="2737" y="18392"/>
                    <a:pt x="5486" y="17461"/>
                  </a:cubicBezTo>
                  <a:cubicBezTo>
                    <a:pt x="8235" y="16530"/>
                    <a:pt x="11770" y="13923"/>
                    <a:pt x="14126" y="11689"/>
                  </a:cubicBezTo>
                  <a:cubicBezTo>
                    <a:pt x="16482" y="9454"/>
                    <a:pt x="17660" y="7592"/>
                    <a:pt x="18250" y="5730"/>
                  </a:cubicBezTo>
                  <a:cubicBezTo>
                    <a:pt x="18839" y="3868"/>
                    <a:pt x="18839" y="2006"/>
                    <a:pt x="17660" y="1075"/>
                  </a:cubicBezTo>
                  <a:cubicBezTo>
                    <a:pt x="16482" y="144"/>
                    <a:pt x="14126" y="144"/>
                    <a:pt x="12162" y="889"/>
                  </a:cubicBezTo>
                  <a:cubicBezTo>
                    <a:pt x="10199" y="1633"/>
                    <a:pt x="8628" y="3123"/>
                    <a:pt x="7253" y="4613"/>
                  </a:cubicBezTo>
                  <a:cubicBezTo>
                    <a:pt x="5879" y="6102"/>
                    <a:pt x="4700" y="7592"/>
                    <a:pt x="4308" y="9268"/>
                  </a:cubicBezTo>
                  <a:cubicBezTo>
                    <a:pt x="3915" y="10944"/>
                    <a:pt x="4308" y="12806"/>
                    <a:pt x="5486" y="13737"/>
                  </a:cubicBezTo>
                  <a:cubicBezTo>
                    <a:pt x="6664" y="14668"/>
                    <a:pt x="8628" y="14668"/>
                    <a:pt x="10591" y="14668"/>
                  </a:cubicBezTo>
                  <a:cubicBezTo>
                    <a:pt x="12555" y="14668"/>
                    <a:pt x="14519" y="14668"/>
                    <a:pt x="16482" y="14296"/>
                  </a:cubicBezTo>
                  <a:cubicBezTo>
                    <a:pt x="18446" y="13923"/>
                    <a:pt x="20410" y="13178"/>
                    <a:pt x="20213" y="12620"/>
                  </a:cubicBezTo>
                  <a:cubicBezTo>
                    <a:pt x="20017" y="12061"/>
                    <a:pt x="17660" y="11689"/>
                    <a:pt x="17464" y="10013"/>
                  </a:cubicBezTo>
                  <a:cubicBezTo>
                    <a:pt x="17268" y="8337"/>
                    <a:pt x="19231" y="5358"/>
                    <a:pt x="19035" y="4054"/>
                  </a:cubicBezTo>
                  <a:cubicBezTo>
                    <a:pt x="18839" y="2751"/>
                    <a:pt x="16482" y="3123"/>
                    <a:pt x="14322" y="4240"/>
                  </a:cubicBezTo>
                  <a:cubicBezTo>
                    <a:pt x="12162" y="5358"/>
                    <a:pt x="10199" y="7220"/>
                    <a:pt x="9217" y="9268"/>
                  </a:cubicBezTo>
                  <a:cubicBezTo>
                    <a:pt x="8235" y="11316"/>
                    <a:pt x="8235" y="13551"/>
                    <a:pt x="8235" y="1578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6" name="Line"/>
            <p:cNvSpPr/>
            <p:nvPr/>
          </p:nvSpPr>
          <p:spPr>
            <a:xfrm>
              <a:off x="4588650" y="8034486"/>
              <a:ext cx="1016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7" name="Line"/>
            <p:cNvSpPr/>
            <p:nvPr/>
          </p:nvSpPr>
          <p:spPr>
            <a:xfrm>
              <a:off x="4698143" y="7967800"/>
              <a:ext cx="109583" cy="138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438" fill="norm" stroke="1" extrusionOk="0">
                  <a:moveTo>
                    <a:pt x="4637" y="2456"/>
                  </a:moveTo>
                  <a:cubicBezTo>
                    <a:pt x="9163" y="1802"/>
                    <a:pt x="13689" y="1147"/>
                    <a:pt x="16569" y="656"/>
                  </a:cubicBezTo>
                  <a:cubicBezTo>
                    <a:pt x="19449" y="165"/>
                    <a:pt x="20683" y="-162"/>
                    <a:pt x="21095" y="83"/>
                  </a:cubicBezTo>
                  <a:cubicBezTo>
                    <a:pt x="21506" y="329"/>
                    <a:pt x="21095" y="1147"/>
                    <a:pt x="19140" y="3356"/>
                  </a:cubicBezTo>
                  <a:cubicBezTo>
                    <a:pt x="17186" y="5565"/>
                    <a:pt x="13689" y="9165"/>
                    <a:pt x="10500" y="11947"/>
                  </a:cubicBezTo>
                  <a:cubicBezTo>
                    <a:pt x="7312" y="14729"/>
                    <a:pt x="4432" y="16693"/>
                    <a:pt x="2580" y="18083"/>
                  </a:cubicBezTo>
                  <a:cubicBezTo>
                    <a:pt x="729" y="19474"/>
                    <a:pt x="-94" y="20293"/>
                    <a:pt x="9" y="20783"/>
                  </a:cubicBezTo>
                  <a:cubicBezTo>
                    <a:pt x="112" y="21274"/>
                    <a:pt x="1140" y="21438"/>
                    <a:pt x="4843" y="21438"/>
                  </a:cubicBezTo>
                  <a:cubicBezTo>
                    <a:pt x="8546" y="21438"/>
                    <a:pt x="14923" y="21274"/>
                    <a:pt x="21300" y="2111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8" name="Line"/>
            <p:cNvSpPr/>
            <p:nvPr/>
          </p:nvSpPr>
          <p:spPr>
            <a:xfrm>
              <a:off x="4809267" y="8059886"/>
              <a:ext cx="74659" cy="83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426" fill="norm" stroke="1" extrusionOk="0">
                  <a:moveTo>
                    <a:pt x="21461" y="0"/>
                  </a:moveTo>
                  <a:cubicBezTo>
                    <a:pt x="19331" y="4860"/>
                    <a:pt x="17202" y="9720"/>
                    <a:pt x="14768" y="13230"/>
                  </a:cubicBezTo>
                  <a:cubicBezTo>
                    <a:pt x="12334" y="16740"/>
                    <a:pt x="9596" y="18900"/>
                    <a:pt x="7467" y="20115"/>
                  </a:cubicBezTo>
                  <a:cubicBezTo>
                    <a:pt x="5337" y="21330"/>
                    <a:pt x="3816" y="21600"/>
                    <a:pt x="2447" y="21330"/>
                  </a:cubicBezTo>
                  <a:cubicBezTo>
                    <a:pt x="1078" y="21060"/>
                    <a:pt x="-139" y="20250"/>
                    <a:pt x="13" y="18900"/>
                  </a:cubicBezTo>
                  <a:cubicBezTo>
                    <a:pt x="165" y="17550"/>
                    <a:pt x="1686" y="15660"/>
                    <a:pt x="4272" y="14715"/>
                  </a:cubicBezTo>
                  <a:cubicBezTo>
                    <a:pt x="6858" y="13770"/>
                    <a:pt x="10509" y="13770"/>
                    <a:pt x="13399" y="14850"/>
                  </a:cubicBezTo>
                  <a:cubicBezTo>
                    <a:pt x="16289" y="15930"/>
                    <a:pt x="18419" y="18090"/>
                    <a:pt x="20548" y="2025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89" name="Line"/>
            <p:cNvSpPr/>
            <p:nvPr/>
          </p:nvSpPr>
          <p:spPr>
            <a:xfrm>
              <a:off x="4909325" y="8040836"/>
              <a:ext cx="53976" cy="123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247" y="6277"/>
                    <a:pt x="8894" y="12554"/>
                    <a:pt x="5294" y="16154"/>
                  </a:cubicBezTo>
                  <a:cubicBezTo>
                    <a:pt x="1694" y="19754"/>
                    <a:pt x="847" y="2067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0" name="Line"/>
            <p:cNvSpPr/>
            <p:nvPr/>
          </p:nvSpPr>
          <p:spPr>
            <a:xfrm>
              <a:off x="4942619" y="8139261"/>
              <a:ext cx="65132" cy="88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1485" fill="norm" stroke="1" extrusionOk="0">
                  <a:moveTo>
                    <a:pt x="537" y="0"/>
                  </a:moveTo>
                  <a:cubicBezTo>
                    <a:pt x="3672" y="257"/>
                    <a:pt x="6808" y="514"/>
                    <a:pt x="9246" y="2057"/>
                  </a:cubicBezTo>
                  <a:cubicBezTo>
                    <a:pt x="11685" y="3600"/>
                    <a:pt x="13427" y="6429"/>
                    <a:pt x="12382" y="9129"/>
                  </a:cubicBezTo>
                  <a:cubicBezTo>
                    <a:pt x="11337" y="11829"/>
                    <a:pt x="7505" y="14400"/>
                    <a:pt x="4717" y="16200"/>
                  </a:cubicBezTo>
                  <a:cubicBezTo>
                    <a:pt x="1930" y="18000"/>
                    <a:pt x="188" y="19029"/>
                    <a:pt x="14" y="19929"/>
                  </a:cubicBezTo>
                  <a:cubicBezTo>
                    <a:pt x="-160" y="20829"/>
                    <a:pt x="1234" y="21600"/>
                    <a:pt x="5066" y="21471"/>
                  </a:cubicBezTo>
                  <a:cubicBezTo>
                    <a:pt x="8898" y="21343"/>
                    <a:pt x="15169" y="20314"/>
                    <a:pt x="21440" y="1928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1" name="Line"/>
            <p:cNvSpPr/>
            <p:nvPr/>
          </p:nvSpPr>
          <p:spPr>
            <a:xfrm>
              <a:off x="4760100" y="7409011"/>
              <a:ext cx="22226" cy="431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1853"/>
                    <a:pt x="0" y="3706"/>
                    <a:pt x="1029" y="5506"/>
                  </a:cubicBezTo>
                  <a:cubicBezTo>
                    <a:pt x="2057" y="7306"/>
                    <a:pt x="4114" y="9053"/>
                    <a:pt x="7200" y="10747"/>
                  </a:cubicBezTo>
                  <a:cubicBezTo>
                    <a:pt x="10286" y="12441"/>
                    <a:pt x="14400" y="14082"/>
                    <a:pt x="15943" y="15724"/>
                  </a:cubicBezTo>
                  <a:cubicBezTo>
                    <a:pt x="17486" y="17365"/>
                    <a:pt x="16457" y="19006"/>
                    <a:pt x="16971" y="19985"/>
                  </a:cubicBezTo>
                  <a:cubicBezTo>
                    <a:pt x="17486" y="20965"/>
                    <a:pt x="19543" y="2128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2" name="Line"/>
            <p:cNvSpPr/>
            <p:nvPr/>
          </p:nvSpPr>
          <p:spPr>
            <a:xfrm>
              <a:off x="4045725" y="7653486"/>
              <a:ext cx="123826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200" y="3323"/>
                    <a:pt x="16800" y="6646"/>
                    <a:pt x="13200" y="10246"/>
                  </a:cubicBezTo>
                  <a:cubicBezTo>
                    <a:pt x="9600" y="13846"/>
                    <a:pt x="4800" y="1772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3" name="Line"/>
            <p:cNvSpPr/>
            <p:nvPr/>
          </p:nvSpPr>
          <p:spPr>
            <a:xfrm>
              <a:off x="4175900" y="7618561"/>
              <a:ext cx="149226" cy="193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230" y="2715"/>
                    <a:pt x="14860" y="5430"/>
                    <a:pt x="11260" y="9030"/>
                  </a:cubicBezTo>
                  <a:cubicBezTo>
                    <a:pt x="7660" y="12630"/>
                    <a:pt x="3830" y="1711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4" name="Line"/>
            <p:cNvSpPr/>
            <p:nvPr/>
          </p:nvSpPr>
          <p:spPr>
            <a:xfrm>
              <a:off x="4318775" y="7602686"/>
              <a:ext cx="146051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157" y="3103"/>
                    <a:pt x="14713" y="6207"/>
                    <a:pt x="11191" y="9434"/>
                  </a:cubicBezTo>
                  <a:cubicBezTo>
                    <a:pt x="7670" y="12662"/>
                    <a:pt x="4070" y="16014"/>
                    <a:pt x="2191" y="18062"/>
                  </a:cubicBezTo>
                  <a:cubicBezTo>
                    <a:pt x="313" y="20110"/>
                    <a:pt x="157" y="2085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5" name="Line"/>
            <p:cNvSpPr/>
            <p:nvPr/>
          </p:nvSpPr>
          <p:spPr>
            <a:xfrm>
              <a:off x="4423550" y="7564586"/>
              <a:ext cx="158751" cy="212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576" y="2579"/>
                    <a:pt x="15552" y="5158"/>
                    <a:pt x="12528" y="8006"/>
                  </a:cubicBezTo>
                  <a:cubicBezTo>
                    <a:pt x="9504" y="10854"/>
                    <a:pt x="6480" y="13970"/>
                    <a:pt x="4392" y="16281"/>
                  </a:cubicBezTo>
                  <a:cubicBezTo>
                    <a:pt x="2304" y="18591"/>
                    <a:pt x="1152" y="2009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6" name="Line"/>
            <p:cNvSpPr/>
            <p:nvPr/>
          </p:nvSpPr>
          <p:spPr>
            <a:xfrm>
              <a:off x="4585475" y="7570936"/>
              <a:ext cx="123826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908" y="2760"/>
                    <a:pt x="14215" y="5520"/>
                    <a:pt x="10708" y="8640"/>
                  </a:cubicBezTo>
                  <a:cubicBezTo>
                    <a:pt x="7200" y="11760"/>
                    <a:pt x="3877" y="15240"/>
                    <a:pt x="2123" y="17460"/>
                  </a:cubicBezTo>
                  <a:cubicBezTo>
                    <a:pt x="369" y="19680"/>
                    <a:pt x="185" y="2064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7" name="Line"/>
            <p:cNvSpPr/>
            <p:nvPr/>
          </p:nvSpPr>
          <p:spPr>
            <a:xfrm>
              <a:off x="4620400" y="7640786"/>
              <a:ext cx="117476" cy="174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151" y="4582"/>
                    <a:pt x="10703" y="9164"/>
                    <a:pt x="7103" y="12764"/>
                  </a:cubicBezTo>
                  <a:cubicBezTo>
                    <a:pt x="3503" y="16364"/>
                    <a:pt x="1751" y="1898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8" name="Line"/>
            <p:cNvSpPr/>
            <p:nvPr/>
          </p:nvSpPr>
          <p:spPr>
            <a:xfrm>
              <a:off x="4109225" y="7283006"/>
              <a:ext cx="260351" cy="294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fill="norm" stroke="1" extrusionOk="0">
                  <a:moveTo>
                    <a:pt x="0" y="389"/>
                  </a:moveTo>
                  <a:cubicBezTo>
                    <a:pt x="1493" y="81"/>
                    <a:pt x="2985" y="-226"/>
                    <a:pt x="4698" y="235"/>
                  </a:cubicBezTo>
                  <a:cubicBezTo>
                    <a:pt x="6410" y="696"/>
                    <a:pt x="8341" y="1926"/>
                    <a:pt x="10317" y="3425"/>
                  </a:cubicBezTo>
                  <a:cubicBezTo>
                    <a:pt x="12293" y="4924"/>
                    <a:pt x="14312" y="6692"/>
                    <a:pt x="16068" y="8960"/>
                  </a:cubicBezTo>
                  <a:cubicBezTo>
                    <a:pt x="17824" y="11227"/>
                    <a:pt x="19317" y="13995"/>
                    <a:pt x="20195" y="16147"/>
                  </a:cubicBezTo>
                  <a:cubicBezTo>
                    <a:pt x="21073" y="18299"/>
                    <a:pt x="21337" y="19837"/>
                    <a:pt x="21600" y="2137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899" name="Line"/>
            <p:cNvSpPr/>
            <p:nvPr/>
          </p:nvSpPr>
          <p:spPr>
            <a:xfrm>
              <a:off x="4114946" y="7272486"/>
              <a:ext cx="121280" cy="117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363" fill="norm" stroke="1" extrusionOk="0">
                  <a:moveTo>
                    <a:pt x="1218" y="0"/>
                  </a:moveTo>
                  <a:cubicBezTo>
                    <a:pt x="1956" y="5593"/>
                    <a:pt x="2694" y="11186"/>
                    <a:pt x="3156" y="14464"/>
                  </a:cubicBezTo>
                  <a:cubicBezTo>
                    <a:pt x="3618" y="17743"/>
                    <a:pt x="3802" y="18707"/>
                    <a:pt x="3894" y="19671"/>
                  </a:cubicBezTo>
                  <a:cubicBezTo>
                    <a:pt x="3987" y="20636"/>
                    <a:pt x="3987" y="21600"/>
                    <a:pt x="3433" y="21311"/>
                  </a:cubicBezTo>
                  <a:cubicBezTo>
                    <a:pt x="2879" y="21021"/>
                    <a:pt x="1771" y="19479"/>
                    <a:pt x="941" y="17646"/>
                  </a:cubicBezTo>
                  <a:cubicBezTo>
                    <a:pt x="110" y="15814"/>
                    <a:pt x="-444" y="13693"/>
                    <a:pt x="479" y="11379"/>
                  </a:cubicBezTo>
                  <a:cubicBezTo>
                    <a:pt x="1402" y="9064"/>
                    <a:pt x="3802" y="6557"/>
                    <a:pt x="7494" y="4725"/>
                  </a:cubicBezTo>
                  <a:cubicBezTo>
                    <a:pt x="11187" y="2893"/>
                    <a:pt x="16171" y="1736"/>
                    <a:pt x="21156" y="57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0" name="Line"/>
            <p:cNvSpPr/>
            <p:nvPr/>
          </p:nvSpPr>
          <p:spPr>
            <a:xfrm>
              <a:off x="3946041" y="6980386"/>
              <a:ext cx="125085" cy="13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600" fill="norm" stroke="1" extrusionOk="0">
                  <a:moveTo>
                    <a:pt x="13829" y="0"/>
                  </a:moveTo>
                  <a:cubicBezTo>
                    <a:pt x="12922" y="4215"/>
                    <a:pt x="12014" y="8429"/>
                    <a:pt x="10653" y="11415"/>
                  </a:cubicBezTo>
                  <a:cubicBezTo>
                    <a:pt x="9292" y="14400"/>
                    <a:pt x="7477" y="16156"/>
                    <a:pt x="6115" y="17210"/>
                  </a:cubicBezTo>
                  <a:cubicBezTo>
                    <a:pt x="4754" y="18263"/>
                    <a:pt x="3846" y="18615"/>
                    <a:pt x="2939" y="18615"/>
                  </a:cubicBezTo>
                  <a:cubicBezTo>
                    <a:pt x="2031" y="18615"/>
                    <a:pt x="1124" y="18263"/>
                    <a:pt x="579" y="17473"/>
                  </a:cubicBezTo>
                  <a:cubicBezTo>
                    <a:pt x="35" y="16683"/>
                    <a:pt x="-147" y="15454"/>
                    <a:pt x="125" y="14400"/>
                  </a:cubicBezTo>
                  <a:cubicBezTo>
                    <a:pt x="398" y="13346"/>
                    <a:pt x="1124" y="12468"/>
                    <a:pt x="2576" y="12117"/>
                  </a:cubicBezTo>
                  <a:cubicBezTo>
                    <a:pt x="4028" y="11766"/>
                    <a:pt x="6206" y="11941"/>
                    <a:pt x="9473" y="13610"/>
                  </a:cubicBezTo>
                  <a:cubicBezTo>
                    <a:pt x="12740" y="15278"/>
                    <a:pt x="17097" y="18439"/>
                    <a:pt x="2145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1" name="Line"/>
            <p:cNvSpPr/>
            <p:nvPr/>
          </p:nvSpPr>
          <p:spPr>
            <a:xfrm>
              <a:off x="4106050" y="6945461"/>
              <a:ext cx="34926" cy="184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982" y="3103"/>
                    <a:pt x="16364" y="6207"/>
                    <a:pt x="12764" y="9807"/>
                  </a:cubicBezTo>
                  <a:cubicBezTo>
                    <a:pt x="9164" y="13407"/>
                    <a:pt x="4582" y="1750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2" name="Line"/>
            <p:cNvSpPr/>
            <p:nvPr/>
          </p:nvSpPr>
          <p:spPr>
            <a:xfrm>
              <a:off x="4163200" y="7060909"/>
              <a:ext cx="123826" cy="103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8" fill="norm" stroke="1" extrusionOk="0">
                  <a:moveTo>
                    <a:pt x="0" y="3654"/>
                  </a:moveTo>
                  <a:cubicBezTo>
                    <a:pt x="369" y="2574"/>
                    <a:pt x="738" y="1494"/>
                    <a:pt x="2215" y="738"/>
                  </a:cubicBezTo>
                  <a:cubicBezTo>
                    <a:pt x="3692" y="-18"/>
                    <a:pt x="6277" y="-450"/>
                    <a:pt x="8308" y="738"/>
                  </a:cubicBezTo>
                  <a:cubicBezTo>
                    <a:pt x="10338" y="1926"/>
                    <a:pt x="11815" y="4734"/>
                    <a:pt x="11815" y="7434"/>
                  </a:cubicBezTo>
                  <a:cubicBezTo>
                    <a:pt x="11815" y="10134"/>
                    <a:pt x="10338" y="12726"/>
                    <a:pt x="9323" y="14454"/>
                  </a:cubicBezTo>
                  <a:cubicBezTo>
                    <a:pt x="8308" y="16182"/>
                    <a:pt x="7754" y="17046"/>
                    <a:pt x="7385" y="18018"/>
                  </a:cubicBezTo>
                  <a:cubicBezTo>
                    <a:pt x="7015" y="18990"/>
                    <a:pt x="6831" y="20070"/>
                    <a:pt x="7200" y="20610"/>
                  </a:cubicBezTo>
                  <a:cubicBezTo>
                    <a:pt x="7569" y="21150"/>
                    <a:pt x="8492" y="21150"/>
                    <a:pt x="10985" y="21042"/>
                  </a:cubicBezTo>
                  <a:cubicBezTo>
                    <a:pt x="13477" y="20934"/>
                    <a:pt x="17538" y="20718"/>
                    <a:pt x="21600" y="2050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3" name="Line"/>
            <p:cNvSpPr/>
            <p:nvPr/>
          </p:nvSpPr>
          <p:spPr>
            <a:xfrm>
              <a:off x="7769251" y="7377261"/>
              <a:ext cx="324600" cy="104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600" fill="norm" stroke="1" extrusionOk="0">
                  <a:moveTo>
                    <a:pt x="49" y="21600"/>
                  </a:moveTo>
                  <a:cubicBezTo>
                    <a:pt x="-21" y="20509"/>
                    <a:pt x="-91" y="19418"/>
                    <a:pt x="400" y="17564"/>
                  </a:cubicBezTo>
                  <a:cubicBezTo>
                    <a:pt x="891" y="15709"/>
                    <a:pt x="1943" y="13091"/>
                    <a:pt x="3801" y="10364"/>
                  </a:cubicBezTo>
                  <a:cubicBezTo>
                    <a:pt x="5660" y="7636"/>
                    <a:pt x="8325" y="4800"/>
                    <a:pt x="11025" y="3055"/>
                  </a:cubicBezTo>
                  <a:cubicBezTo>
                    <a:pt x="13725" y="1309"/>
                    <a:pt x="16460" y="655"/>
                    <a:pt x="18213" y="327"/>
                  </a:cubicBezTo>
                  <a:cubicBezTo>
                    <a:pt x="19966" y="0"/>
                    <a:pt x="20738" y="0"/>
                    <a:pt x="21509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4" name="Line"/>
            <p:cNvSpPr/>
            <p:nvPr/>
          </p:nvSpPr>
          <p:spPr>
            <a:xfrm>
              <a:off x="7958867" y="7336442"/>
              <a:ext cx="81284" cy="120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7" h="21518" fill="norm" stroke="1" extrusionOk="0">
                  <a:moveTo>
                    <a:pt x="6086" y="3329"/>
                  </a:moveTo>
                  <a:cubicBezTo>
                    <a:pt x="4736" y="2760"/>
                    <a:pt x="3386" y="2192"/>
                    <a:pt x="2171" y="1623"/>
                  </a:cubicBezTo>
                  <a:cubicBezTo>
                    <a:pt x="956" y="1055"/>
                    <a:pt x="-124" y="486"/>
                    <a:pt x="11" y="202"/>
                  </a:cubicBezTo>
                  <a:cubicBezTo>
                    <a:pt x="146" y="-82"/>
                    <a:pt x="1496" y="-82"/>
                    <a:pt x="4466" y="297"/>
                  </a:cubicBezTo>
                  <a:cubicBezTo>
                    <a:pt x="7436" y="676"/>
                    <a:pt x="12026" y="1434"/>
                    <a:pt x="15536" y="3329"/>
                  </a:cubicBezTo>
                  <a:cubicBezTo>
                    <a:pt x="19046" y="5223"/>
                    <a:pt x="21476" y="8255"/>
                    <a:pt x="20531" y="11476"/>
                  </a:cubicBezTo>
                  <a:cubicBezTo>
                    <a:pt x="19586" y="14697"/>
                    <a:pt x="15266" y="18107"/>
                    <a:pt x="10946" y="2151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5" name="Line"/>
            <p:cNvSpPr/>
            <p:nvPr/>
          </p:nvSpPr>
          <p:spPr>
            <a:xfrm>
              <a:off x="5557025" y="6756019"/>
              <a:ext cx="876301" cy="62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3" y="21234"/>
                    <a:pt x="887" y="20868"/>
                    <a:pt x="1617" y="19037"/>
                  </a:cubicBezTo>
                  <a:cubicBezTo>
                    <a:pt x="2348" y="17207"/>
                    <a:pt x="3365" y="13912"/>
                    <a:pt x="4343" y="11166"/>
                  </a:cubicBezTo>
                  <a:cubicBezTo>
                    <a:pt x="5322" y="8420"/>
                    <a:pt x="6261" y="6224"/>
                    <a:pt x="7161" y="4576"/>
                  </a:cubicBezTo>
                  <a:cubicBezTo>
                    <a:pt x="8061" y="2929"/>
                    <a:pt x="8922" y="1831"/>
                    <a:pt x="9965" y="1098"/>
                  </a:cubicBezTo>
                  <a:cubicBezTo>
                    <a:pt x="11009" y="366"/>
                    <a:pt x="12235" y="0"/>
                    <a:pt x="13343" y="0"/>
                  </a:cubicBezTo>
                  <a:cubicBezTo>
                    <a:pt x="14452" y="0"/>
                    <a:pt x="15443" y="366"/>
                    <a:pt x="16383" y="915"/>
                  </a:cubicBezTo>
                  <a:cubicBezTo>
                    <a:pt x="17322" y="1464"/>
                    <a:pt x="18209" y="2197"/>
                    <a:pt x="19070" y="3661"/>
                  </a:cubicBezTo>
                  <a:cubicBezTo>
                    <a:pt x="19930" y="5125"/>
                    <a:pt x="20765" y="7322"/>
                    <a:pt x="21600" y="9519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6" name="Line"/>
            <p:cNvSpPr/>
            <p:nvPr/>
          </p:nvSpPr>
          <p:spPr>
            <a:xfrm>
              <a:off x="5254266" y="6967899"/>
              <a:ext cx="1665756" cy="108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469" fill="norm" stroke="1" extrusionOk="0">
                  <a:moveTo>
                    <a:pt x="97" y="20719"/>
                  </a:moveTo>
                  <a:cubicBezTo>
                    <a:pt x="28" y="21139"/>
                    <a:pt x="-40" y="21558"/>
                    <a:pt x="28" y="21453"/>
                  </a:cubicBezTo>
                  <a:cubicBezTo>
                    <a:pt x="97" y="21348"/>
                    <a:pt x="302" y="20719"/>
                    <a:pt x="623" y="19775"/>
                  </a:cubicBezTo>
                  <a:cubicBezTo>
                    <a:pt x="945" y="18832"/>
                    <a:pt x="1383" y="17574"/>
                    <a:pt x="1875" y="16315"/>
                  </a:cubicBezTo>
                  <a:cubicBezTo>
                    <a:pt x="2368" y="15057"/>
                    <a:pt x="2915" y="13799"/>
                    <a:pt x="3455" y="12645"/>
                  </a:cubicBezTo>
                  <a:cubicBezTo>
                    <a:pt x="3995" y="11492"/>
                    <a:pt x="4529" y="10443"/>
                    <a:pt x="5001" y="9605"/>
                  </a:cubicBezTo>
                  <a:cubicBezTo>
                    <a:pt x="5473" y="8766"/>
                    <a:pt x="5883" y="8137"/>
                    <a:pt x="6321" y="7508"/>
                  </a:cubicBezTo>
                  <a:cubicBezTo>
                    <a:pt x="6759" y="6878"/>
                    <a:pt x="7224" y="6249"/>
                    <a:pt x="7730" y="5725"/>
                  </a:cubicBezTo>
                  <a:cubicBezTo>
                    <a:pt x="8236" y="5201"/>
                    <a:pt x="8783" y="4781"/>
                    <a:pt x="9317" y="4467"/>
                  </a:cubicBezTo>
                  <a:cubicBezTo>
                    <a:pt x="9850" y="4152"/>
                    <a:pt x="10370" y="3942"/>
                    <a:pt x="10890" y="3733"/>
                  </a:cubicBezTo>
                  <a:cubicBezTo>
                    <a:pt x="11410" y="3523"/>
                    <a:pt x="11930" y="3313"/>
                    <a:pt x="12429" y="3104"/>
                  </a:cubicBezTo>
                  <a:cubicBezTo>
                    <a:pt x="12928" y="2894"/>
                    <a:pt x="13407" y="2684"/>
                    <a:pt x="13893" y="2265"/>
                  </a:cubicBezTo>
                  <a:cubicBezTo>
                    <a:pt x="14378" y="1845"/>
                    <a:pt x="14871" y="1216"/>
                    <a:pt x="15336" y="797"/>
                  </a:cubicBezTo>
                  <a:cubicBezTo>
                    <a:pt x="15801" y="377"/>
                    <a:pt x="16239" y="168"/>
                    <a:pt x="16752" y="63"/>
                  </a:cubicBezTo>
                  <a:cubicBezTo>
                    <a:pt x="17265" y="-42"/>
                    <a:pt x="17853" y="-42"/>
                    <a:pt x="18407" y="273"/>
                  </a:cubicBezTo>
                  <a:cubicBezTo>
                    <a:pt x="18961" y="587"/>
                    <a:pt x="19481" y="1216"/>
                    <a:pt x="19946" y="1845"/>
                  </a:cubicBezTo>
                  <a:cubicBezTo>
                    <a:pt x="20411" y="2475"/>
                    <a:pt x="20821" y="3104"/>
                    <a:pt x="21068" y="3628"/>
                  </a:cubicBezTo>
                  <a:cubicBezTo>
                    <a:pt x="21314" y="4152"/>
                    <a:pt x="21396" y="4572"/>
                    <a:pt x="21457" y="5201"/>
                  </a:cubicBezTo>
                  <a:cubicBezTo>
                    <a:pt x="21519" y="5830"/>
                    <a:pt x="21560" y="6669"/>
                    <a:pt x="21505" y="7508"/>
                  </a:cubicBezTo>
                  <a:cubicBezTo>
                    <a:pt x="21451" y="8346"/>
                    <a:pt x="21300" y="9185"/>
                    <a:pt x="21150" y="10024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7" name="Line"/>
            <p:cNvSpPr/>
            <p:nvPr/>
          </p:nvSpPr>
          <p:spPr>
            <a:xfrm>
              <a:off x="4915489" y="7269564"/>
              <a:ext cx="2184587" cy="105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415" fill="norm" stroke="1" extrusionOk="0">
                  <a:moveTo>
                    <a:pt x="221" y="19838"/>
                  </a:moveTo>
                  <a:cubicBezTo>
                    <a:pt x="127" y="19838"/>
                    <a:pt x="33" y="19838"/>
                    <a:pt x="7" y="20159"/>
                  </a:cubicBezTo>
                  <a:cubicBezTo>
                    <a:pt x="-19" y="20480"/>
                    <a:pt x="23" y="21121"/>
                    <a:pt x="211" y="21335"/>
                  </a:cubicBezTo>
                  <a:cubicBezTo>
                    <a:pt x="399" y="21549"/>
                    <a:pt x="734" y="21335"/>
                    <a:pt x="1094" y="20694"/>
                  </a:cubicBezTo>
                  <a:cubicBezTo>
                    <a:pt x="1455" y="20052"/>
                    <a:pt x="1842" y="18983"/>
                    <a:pt x="2250" y="18020"/>
                  </a:cubicBezTo>
                  <a:cubicBezTo>
                    <a:pt x="2657" y="17058"/>
                    <a:pt x="3086" y="16202"/>
                    <a:pt x="3463" y="15454"/>
                  </a:cubicBezTo>
                  <a:cubicBezTo>
                    <a:pt x="3839" y="14705"/>
                    <a:pt x="4163" y="14064"/>
                    <a:pt x="4487" y="13529"/>
                  </a:cubicBezTo>
                  <a:cubicBezTo>
                    <a:pt x="4811" y="12995"/>
                    <a:pt x="5135" y="12567"/>
                    <a:pt x="5480" y="12032"/>
                  </a:cubicBezTo>
                  <a:cubicBezTo>
                    <a:pt x="5825" y="11498"/>
                    <a:pt x="6191" y="10856"/>
                    <a:pt x="6557" y="10321"/>
                  </a:cubicBezTo>
                  <a:cubicBezTo>
                    <a:pt x="6923" y="9787"/>
                    <a:pt x="7289" y="9359"/>
                    <a:pt x="7645" y="8824"/>
                  </a:cubicBezTo>
                  <a:cubicBezTo>
                    <a:pt x="8000" y="8290"/>
                    <a:pt x="8345" y="7648"/>
                    <a:pt x="8727" y="7006"/>
                  </a:cubicBezTo>
                  <a:cubicBezTo>
                    <a:pt x="9108" y="6365"/>
                    <a:pt x="9526" y="5723"/>
                    <a:pt x="9939" y="5082"/>
                  </a:cubicBezTo>
                  <a:cubicBezTo>
                    <a:pt x="10352" y="4440"/>
                    <a:pt x="10760" y="3799"/>
                    <a:pt x="11184" y="3264"/>
                  </a:cubicBezTo>
                  <a:cubicBezTo>
                    <a:pt x="11607" y="2729"/>
                    <a:pt x="12046" y="2301"/>
                    <a:pt x="12480" y="1981"/>
                  </a:cubicBezTo>
                  <a:cubicBezTo>
                    <a:pt x="12914" y="1660"/>
                    <a:pt x="13342" y="1446"/>
                    <a:pt x="13766" y="1232"/>
                  </a:cubicBezTo>
                  <a:cubicBezTo>
                    <a:pt x="14189" y="1018"/>
                    <a:pt x="14608" y="804"/>
                    <a:pt x="14994" y="698"/>
                  </a:cubicBezTo>
                  <a:cubicBezTo>
                    <a:pt x="15381" y="591"/>
                    <a:pt x="15737" y="591"/>
                    <a:pt x="16082" y="591"/>
                  </a:cubicBezTo>
                  <a:cubicBezTo>
                    <a:pt x="16427" y="591"/>
                    <a:pt x="16761" y="591"/>
                    <a:pt x="17143" y="591"/>
                  </a:cubicBezTo>
                  <a:cubicBezTo>
                    <a:pt x="17524" y="591"/>
                    <a:pt x="17953" y="591"/>
                    <a:pt x="18356" y="484"/>
                  </a:cubicBezTo>
                  <a:cubicBezTo>
                    <a:pt x="18758" y="377"/>
                    <a:pt x="19135" y="163"/>
                    <a:pt x="19574" y="56"/>
                  </a:cubicBezTo>
                  <a:cubicBezTo>
                    <a:pt x="20013" y="-51"/>
                    <a:pt x="20515" y="-51"/>
                    <a:pt x="20860" y="484"/>
                  </a:cubicBezTo>
                  <a:cubicBezTo>
                    <a:pt x="21205" y="1018"/>
                    <a:pt x="21393" y="2088"/>
                    <a:pt x="21581" y="3157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8" name="Line"/>
            <p:cNvSpPr/>
            <p:nvPr/>
          </p:nvSpPr>
          <p:spPr>
            <a:xfrm>
              <a:off x="4826775" y="7640786"/>
              <a:ext cx="2362201" cy="1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2960"/>
                  </a:moveTo>
                  <a:cubicBezTo>
                    <a:pt x="97" y="11520"/>
                    <a:pt x="194" y="10080"/>
                    <a:pt x="426" y="10800"/>
                  </a:cubicBezTo>
                  <a:cubicBezTo>
                    <a:pt x="658" y="11520"/>
                    <a:pt x="1026" y="14400"/>
                    <a:pt x="1379" y="15840"/>
                  </a:cubicBezTo>
                  <a:cubicBezTo>
                    <a:pt x="1732" y="17280"/>
                    <a:pt x="2071" y="17280"/>
                    <a:pt x="2439" y="17280"/>
                  </a:cubicBezTo>
                  <a:cubicBezTo>
                    <a:pt x="2806" y="17280"/>
                    <a:pt x="3203" y="17280"/>
                    <a:pt x="3576" y="17280"/>
                  </a:cubicBezTo>
                  <a:cubicBezTo>
                    <a:pt x="3948" y="17280"/>
                    <a:pt x="4297" y="17280"/>
                    <a:pt x="4674" y="17280"/>
                  </a:cubicBezTo>
                  <a:cubicBezTo>
                    <a:pt x="5052" y="17280"/>
                    <a:pt x="5458" y="17280"/>
                    <a:pt x="5802" y="17280"/>
                  </a:cubicBezTo>
                  <a:cubicBezTo>
                    <a:pt x="6145" y="17280"/>
                    <a:pt x="6426" y="17280"/>
                    <a:pt x="6731" y="17280"/>
                  </a:cubicBezTo>
                  <a:cubicBezTo>
                    <a:pt x="7035" y="17280"/>
                    <a:pt x="7365" y="17280"/>
                    <a:pt x="7713" y="16560"/>
                  </a:cubicBezTo>
                  <a:cubicBezTo>
                    <a:pt x="8061" y="15840"/>
                    <a:pt x="8429" y="14400"/>
                    <a:pt x="8811" y="12960"/>
                  </a:cubicBezTo>
                  <a:cubicBezTo>
                    <a:pt x="9194" y="11520"/>
                    <a:pt x="9590" y="10080"/>
                    <a:pt x="9997" y="8640"/>
                  </a:cubicBezTo>
                  <a:cubicBezTo>
                    <a:pt x="10403" y="7200"/>
                    <a:pt x="10819" y="5760"/>
                    <a:pt x="11226" y="5040"/>
                  </a:cubicBezTo>
                  <a:cubicBezTo>
                    <a:pt x="11632" y="4320"/>
                    <a:pt x="12029" y="4320"/>
                    <a:pt x="12421" y="4320"/>
                  </a:cubicBezTo>
                  <a:cubicBezTo>
                    <a:pt x="12813" y="4320"/>
                    <a:pt x="13200" y="4320"/>
                    <a:pt x="13587" y="4320"/>
                  </a:cubicBezTo>
                  <a:cubicBezTo>
                    <a:pt x="13974" y="4320"/>
                    <a:pt x="14361" y="4320"/>
                    <a:pt x="14724" y="3600"/>
                  </a:cubicBezTo>
                  <a:cubicBezTo>
                    <a:pt x="15087" y="2880"/>
                    <a:pt x="15426" y="1440"/>
                    <a:pt x="15769" y="720"/>
                  </a:cubicBezTo>
                  <a:cubicBezTo>
                    <a:pt x="16113" y="0"/>
                    <a:pt x="16461" y="0"/>
                    <a:pt x="16805" y="0"/>
                  </a:cubicBezTo>
                  <a:cubicBezTo>
                    <a:pt x="17148" y="0"/>
                    <a:pt x="17487" y="0"/>
                    <a:pt x="17869" y="0"/>
                  </a:cubicBezTo>
                  <a:cubicBezTo>
                    <a:pt x="18252" y="0"/>
                    <a:pt x="18677" y="0"/>
                    <a:pt x="19069" y="0"/>
                  </a:cubicBezTo>
                  <a:cubicBezTo>
                    <a:pt x="19461" y="0"/>
                    <a:pt x="19819" y="0"/>
                    <a:pt x="20235" y="3600"/>
                  </a:cubicBezTo>
                  <a:cubicBezTo>
                    <a:pt x="20652" y="7200"/>
                    <a:pt x="21126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09" name="Line"/>
            <p:cNvSpPr/>
            <p:nvPr/>
          </p:nvSpPr>
          <p:spPr>
            <a:xfrm>
              <a:off x="6709550" y="6729561"/>
              <a:ext cx="476251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152" y="19835"/>
                    <a:pt x="2304" y="18071"/>
                    <a:pt x="3600" y="16235"/>
                  </a:cubicBezTo>
                  <a:cubicBezTo>
                    <a:pt x="4896" y="14400"/>
                    <a:pt x="6336" y="12494"/>
                    <a:pt x="7872" y="10800"/>
                  </a:cubicBezTo>
                  <a:cubicBezTo>
                    <a:pt x="9408" y="9106"/>
                    <a:pt x="11040" y="7624"/>
                    <a:pt x="12552" y="6318"/>
                  </a:cubicBezTo>
                  <a:cubicBezTo>
                    <a:pt x="14064" y="5012"/>
                    <a:pt x="15456" y="3882"/>
                    <a:pt x="16944" y="2859"/>
                  </a:cubicBezTo>
                  <a:cubicBezTo>
                    <a:pt x="18432" y="1835"/>
                    <a:pt x="20016" y="9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0" name="Line"/>
            <p:cNvSpPr/>
            <p:nvPr/>
          </p:nvSpPr>
          <p:spPr>
            <a:xfrm>
              <a:off x="7094502" y="6699928"/>
              <a:ext cx="113919" cy="93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600" fill="norm" stroke="1" extrusionOk="0">
                  <a:moveTo>
                    <a:pt x="3980" y="6873"/>
                  </a:moveTo>
                  <a:cubicBezTo>
                    <a:pt x="2605" y="6382"/>
                    <a:pt x="1231" y="5891"/>
                    <a:pt x="543" y="4909"/>
                  </a:cubicBezTo>
                  <a:cubicBezTo>
                    <a:pt x="-144" y="3927"/>
                    <a:pt x="-144" y="2455"/>
                    <a:pt x="347" y="1473"/>
                  </a:cubicBezTo>
                  <a:cubicBezTo>
                    <a:pt x="838" y="491"/>
                    <a:pt x="1820" y="0"/>
                    <a:pt x="4471" y="0"/>
                  </a:cubicBezTo>
                  <a:cubicBezTo>
                    <a:pt x="7121" y="0"/>
                    <a:pt x="11441" y="491"/>
                    <a:pt x="14583" y="1473"/>
                  </a:cubicBezTo>
                  <a:cubicBezTo>
                    <a:pt x="17725" y="2455"/>
                    <a:pt x="19689" y="3927"/>
                    <a:pt x="20572" y="5277"/>
                  </a:cubicBezTo>
                  <a:cubicBezTo>
                    <a:pt x="21456" y="6627"/>
                    <a:pt x="21260" y="7855"/>
                    <a:pt x="20278" y="10555"/>
                  </a:cubicBezTo>
                  <a:cubicBezTo>
                    <a:pt x="19296" y="13255"/>
                    <a:pt x="17529" y="17427"/>
                    <a:pt x="15761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1" name="Line"/>
            <p:cNvSpPr/>
            <p:nvPr/>
          </p:nvSpPr>
          <p:spPr>
            <a:xfrm>
              <a:off x="7375141" y="6581458"/>
              <a:ext cx="96410" cy="230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398" fill="norm" stroke="1" extrusionOk="0">
                  <a:moveTo>
                    <a:pt x="21388" y="191"/>
                  </a:moveTo>
                  <a:cubicBezTo>
                    <a:pt x="18336" y="-6"/>
                    <a:pt x="15284" y="-202"/>
                    <a:pt x="12231" y="436"/>
                  </a:cubicBezTo>
                  <a:cubicBezTo>
                    <a:pt x="9179" y="1074"/>
                    <a:pt x="6127" y="2547"/>
                    <a:pt x="3779" y="4953"/>
                  </a:cubicBezTo>
                  <a:cubicBezTo>
                    <a:pt x="1431" y="7358"/>
                    <a:pt x="-212" y="10696"/>
                    <a:pt x="23" y="13396"/>
                  </a:cubicBezTo>
                  <a:cubicBezTo>
                    <a:pt x="258" y="16096"/>
                    <a:pt x="2371" y="18158"/>
                    <a:pt x="4484" y="19385"/>
                  </a:cubicBezTo>
                  <a:cubicBezTo>
                    <a:pt x="6597" y="20613"/>
                    <a:pt x="8710" y="21005"/>
                    <a:pt x="10823" y="21398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2" name="Line"/>
            <p:cNvSpPr/>
            <p:nvPr/>
          </p:nvSpPr>
          <p:spPr>
            <a:xfrm>
              <a:off x="7510121" y="6631136"/>
              <a:ext cx="9055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fill="norm" stroke="1" extrusionOk="0">
                  <a:moveTo>
                    <a:pt x="20532" y="0"/>
                  </a:moveTo>
                  <a:cubicBezTo>
                    <a:pt x="10932" y="4708"/>
                    <a:pt x="1332" y="9415"/>
                    <a:pt x="132" y="13015"/>
                  </a:cubicBezTo>
                  <a:cubicBezTo>
                    <a:pt x="-1068" y="16615"/>
                    <a:pt x="6132" y="19108"/>
                    <a:pt x="13332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3" name="Line"/>
            <p:cNvSpPr/>
            <p:nvPr/>
          </p:nvSpPr>
          <p:spPr>
            <a:xfrm>
              <a:off x="7573150" y="6716861"/>
              <a:ext cx="104776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236" y="14400"/>
                    <a:pt x="10473" y="7200"/>
                    <a:pt x="14073" y="3600"/>
                  </a:cubicBezTo>
                  <a:cubicBezTo>
                    <a:pt x="17673" y="0"/>
                    <a:pt x="19636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4" name="Line"/>
            <p:cNvSpPr/>
            <p:nvPr/>
          </p:nvSpPr>
          <p:spPr>
            <a:xfrm>
              <a:off x="7746057" y="6653361"/>
              <a:ext cx="128719" cy="116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492" fill="norm" stroke="1" extrusionOk="0">
                  <a:moveTo>
                    <a:pt x="21533" y="0"/>
                  </a:moveTo>
                  <a:cubicBezTo>
                    <a:pt x="20294" y="1946"/>
                    <a:pt x="19054" y="3892"/>
                    <a:pt x="17284" y="7005"/>
                  </a:cubicBezTo>
                  <a:cubicBezTo>
                    <a:pt x="15513" y="10119"/>
                    <a:pt x="13212" y="14400"/>
                    <a:pt x="11176" y="17027"/>
                  </a:cubicBezTo>
                  <a:cubicBezTo>
                    <a:pt x="9140" y="19654"/>
                    <a:pt x="7369" y="20627"/>
                    <a:pt x="6041" y="21114"/>
                  </a:cubicBezTo>
                  <a:cubicBezTo>
                    <a:pt x="4713" y="21600"/>
                    <a:pt x="3828" y="21600"/>
                    <a:pt x="3031" y="21211"/>
                  </a:cubicBezTo>
                  <a:cubicBezTo>
                    <a:pt x="2235" y="20822"/>
                    <a:pt x="1526" y="20043"/>
                    <a:pt x="995" y="18876"/>
                  </a:cubicBezTo>
                  <a:cubicBezTo>
                    <a:pt x="464" y="17708"/>
                    <a:pt x="110" y="16151"/>
                    <a:pt x="22" y="14789"/>
                  </a:cubicBezTo>
                  <a:cubicBezTo>
                    <a:pt x="-67" y="13427"/>
                    <a:pt x="110" y="12259"/>
                    <a:pt x="641" y="11481"/>
                  </a:cubicBezTo>
                  <a:cubicBezTo>
                    <a:pt x="1172" y="10703"/>
                    <a:pt x="2058" y="10314"/>
                    <a:pt x="3740" y="10703"/>
                  </a:cubicBezTo>
                  <a:cubicBezTo>
                    <a:pt x="5422" y="11092"/>
                    <a:pt x="7900" y="12259"/>
                    <a:pt x="10733" y="14108"/>
                  </a:cubicBezTo>
                  <a:cubicBezTo>
                    <a:pt x="13566" y="15957"/>
                    <a:pt x="16753" y="18486"/>
                    <a:pt x="19940" y="21016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5" name="Line"/>
            <p:cNvSpPr/>
            <p:nvPr/>
          </p:nvSpPr>
          <p:spPr>
            <a:xfrm>
              <a:off x="7909700" y="6589861"/>
              <a:ext cx="105074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1600" fill="norm" stroke="1" extrusionOk="0">
                  <a:moveTo>
                    <a:pt x="9437" y="0"/>
                  </a:moveTo>
                  <a:cubicBezTo>
                    <a:pt x="12373" y="527"/>
                    <a:pt x="15309" y="1054"/>
                    <a:pt x="17616" y="2371"/>
                  </a:cubicBezTo>
                  <a:cubicBezTo>
                    <a:pt x="19922" y="3688"/>
                    <a:pt x="21600" y="5795"/>
                    <a:pt x="20447" y="8385"/>
                  </a:cubicBezTo>
                  <a:cubicBezTo>
                    <a:pt x="19293" y="10976"/>
                    <a:pt x="15309" y="14049"/>
                    <a:pt x="11429" y="16332"/>
                  </a:cubicBezTo>
                  <a:cubicBezTo>
                    <a:pt x="7550" y="18615"/>
                    <a:pt x="3775" y="2010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4ED86A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6" name="Line"/>
            <p:cNvSpPr/>
            <p:nvPr/>
          </p:nvSpPr>
          <p:spPr>
            <a:xfrm>
              <a:off x="226625" y="6666686"/>
              <a:ext cx="148065" cy="538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533" fill="norm" stroke="1" extrusionOk="0">
                  <a:moveTo>
                    <a:pt x="852" y="6201"/>
                  </a:moveTo>
                  <a:cubicBezTo>
                    <a:pt x="1156" y="9081"/>
                    <a:pt x="1460" y="11961"/>
                    <a:pt x="1916" y="14375"/>
                  </a:cubicBezTo>
                  <a:cubicBezTo>
                    <a:pt x="2373" y="16789"/>
                    <a:pt x="2981" y="18738"/>
                    <a:pt x="3438" y="19924"/>
                  </a:cubicBezTo>
                  <a:cubicBezTo>
                    <a:pt x="3894" y="21109"/>
                    <a:pt x="4198" y="21533"/>
                    <a:pt x="4350" y="21533"/>
                  </a:cubicBezTo>
                  <a:cubicBezTo>
                    <a:pt x="4502" y="21533"/>
                    <a:pt x="4502" y="21109"/>
                    <a:pt x="3894" y="19458"/>
                  </a:cubicBezTo>
                  <a:cubicBezTo>
                    <a:pt x="3285" y="17806"/>
                    <a:pt x="2069" y="14926"/>
                    <a:pt x="1308" y="11961"/>
                  </a:cubicBezTo>
                  <a:cubicBezTo>
                    <a:pt x="547" y="8997"/>
                    <a:pt x="243" y="5947"/>
                    <a:pt x="91" y="4126"/>
                  </a:cubicBezTo>
                  <a:cubicBezTo>
                    <a:pt x="-61" y="2305"/>
                    <a:pt x="-61" y="1712"/>
                    <a:pt x="395" y="1246"/>
                  </a:cubicBezTo>
                  <a:cubicBezTo>
                    <a:pt x="852" y="780"/>
                    <a:pt x="1764" y="441"/>
                    <a:pt x="2981" y="229"/>
                  </a:cubicBezTo>
                  <a:cubicBezTo>
                    <a:pt x="4198" y="18"/>
                    <a:pt x="5719" y="-67"/>
                    <a:pt x="8153" y="60"/>
                  </a:cubicBezTo>
                  <a:cubicBezTo>
                    <a:pt x="10587" y="187"/>
                    <a:pt x="13933" y="526"/>
                    <a:pt x="16519" y="1288"/>
                  </a:cubicBezTo>
                  <a:cubicBezTo>
                    <a:pt x="19105" y="2051"/>
                    <a:pt x="20931" y="3237"/>
                    <a:pt x="21235" y="4338"/>
                  </a:cubicBezTo>
                  <a:cubicBezTo>
                    <a:pt x="21539" y="5439"/>
                    <a:pt x="20322" y="6455"/>
                    <a:pt x="18345" y="7218"/>
                  </a:cubicBezTo>
                  <a:cubicBezTo>
                    <a:pt x="16367" y="7980"/>
                    <a:pt x="13629" y="8488"/>
                    <a:pt x="11347" y="8742"/>
                  </a:cubicBezTo>
                  <a:cubicBezTo>
                    <a:pt x="9066" y="8997"/>
                    <a:pt x="7240" y="8997"/>
                    <a:pt x="6480" y="8997"/>
                  </a:cubicBezTo>
                  <a:cubicBezTo>
                    <a:pt x="5719" y="8997"/>
                    <a:pt x="6024" y="8997"/>
                    <a:pt x="6328" y="89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7" name="Line"/>
            <p:cNvSpPr/>
            <p:nvPr/>
          </p:nvSpPr>
          <p:spPr>
            <a:xfrm>
              <a:off x="346799" y="6891486"/>
              <a:ext cx="190552" cy="28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10" fill="norm" stroke="1" extrusionOk="0">
                  <a:moveTo>
                    <a:pt x="717" y="11352"/>
                  </a:moveTo>
                  <a:cubicBezTo>
                    <a:pt x="243" y="10248"/>
                    <a:pt x="-232" y="9145"/>
                    <a:pt x="124" y="8435"/>
                  </a:cubicBezTo>
                  <a:cubicBezTo>
                    <a:pt x="480" y="7726"/>
                    <a:pt x="1667" y="7410"/>
                    <a:pt x="2972" y="7253"/>
                  </a:cubicBezTo>
                  <a:cubicBezTo>
                    <a:pt x="4278" y="7095"/>
                    <a:pt x="5702" y="7095"/>
                    <a:pt x="7482" y="8672"/>
                  </a:cubicBezTo>
                  <a:cubicBezTo>
                    <a:pt x="9263" y="10248"/>
                    <a:pt x="11399" y="13401"/>
                    <a:pt x="12230" y="15766"/>
                  </a:cubicBezTo>
                  <a:cubicBezTo>
                    <a:pt x="13060" y="18131"/>
                    <a:pt x="12586" y="19708"/>
                    <a:pt x="11755" y="20575"/>
                  </a:cubicBezTo>
                  <a:cubicBezTo>
                    <a:pt x="10924" y="21442"/>
                    <a:pt x="9737" y="21600"/>
                    <a:pt x="8906" y="21206"/>
                  </a:cubicBezTo>
                  <a:cubicBezTo>
                    <a:pt x="8076" y="20812"/>
                    <a:pt x="7601" y="19866"/>
                    <a:pt x="7957" y="17658"/>
                  </a:cubicBezTo>
                  <a:cubicBezTo>
                    <a:pt x="8313" y="15451"/>
                    <a:pt x="9500" y="11982"/>
                    <a:pt x="11873" y="8829"/>
                  </a:cubicBezTo>
                  <a:cubicBezTo>
                    <a:pt x="14247" y="5676"/>
                    <a:pt x="17808" y="2838"/>
                    <a:pt x="2136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8" name="Line"/>
            <p:cNvSpPr/>
            <p:nvPr/>
          </p:nvSpPr>
          <p:spPr>
            <a:xfrm>
              <a:off x="631230" y="6713141"/>
              <a:ext cx="141071" cy="438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5" h="21523" fill="norm" stroke="1" extrusionOk="0">
                  <a:moveTo>
                    <a:pt x="20565" y="1896"/>
                  </a:moveTo>
                  <a:cubicBezTo>
                    <a:pt x="20565" y="1377"/>
                    <a:pt x="20565" y="858"/>
                    <a:pt x="19794" y="494"/>
                  </a:cubicBezTo>
                  <a:cubicBezTo>
                    <a:pt x="19022" y="131"/>
                    <a:pt x="17479" y="-77"/>
                    <a:pt x="16091" y="27"/>
                  </a:cubicBezTo>
                  <a:cubicBezTo>
                    <a:pt x="14702" y="131"/>
                    <a:pt x="13468" y="546"/>
                    <a:pt x="11154" y="1844"/>
                  </a:cubicBezTo>
                  <a:cubicBezTo>
                    <a:pt x="8839" y="3142"/>
                    <a:pt x="5445" y="5323"/>
                    <a:pt x="2976" y="7867"/>
                  </a:cubicBezTo>
                  <a:cubicBezTo>
                    <a:pt x="508" y="10411"/>
                    <a:pt x="-1035" y="13319"/>
                    <a:pt x="816" y="15552"/>
                  </a:cubicBezTo>
                  <a:cubicBezTo>
                    <a:pt x="2668" y="17785"/>
                    <a:pt x="7914" y="19342"/>
                    <a:pt x="11771" y="20225"/>
                  </a:cubicBezTo>
                  <a:cubicBezTo>
                    <a:pt x="15628" y="21108"/>
                    <a:pt x="18096" y="21315"/>
                    <a:pt x="20565" y="215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19" name="Line"/>
            <p:cNvSpPr/>
            <p:nvPr/>
          </p:nvSpPr>
          <p:spPr>
            <a:xfrm>
              <a:off x="911740" y="6764436"/>
              <a:ext cx="260611" cy="328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367" fill="norm" stroke="1" extrusionOk="0">
                  <a:moveTo>
                    <a:pt x="1066" y="3718"/>
                  </a:moveTo>
                  <a:cubicBezTo>
                    <a:pt x="5073" y="2893"/>
                    <a:pt x="9079" y="2067"/>
                    <a:pt x="11779" y="1517"/>
                  </a:cubicBezTo>
                  <a:cubicBezTo>
                    <a:pt x="14479" y="967"/>
                    <a:pt x="15873" y="691"/>
                    <a:pt x="17179" y="416"/>
                  </a:cubicBezTo>
                  <a:cubicBezTo>
                    <a:pt x="18486" y="141"/>
                    <a:pt x="19705" y="-134"/>
                    <a:pt x="20315" y="72"/>
                  </a:cubicBezTo>
                  <a:cubicBezTo>
                    <a:pt x="20924" y="279"/>
                    <a:pt x="20924" y="967"/>
                    <a:pt x="19705" y="2342"/>
                  </a:cubicBezTo>
                  <a:cubicBezTo>
                    <a:pt x="18486" y="3718"/>
                    <a:pt x="16047" y="5782"/>
                    <a:pt x="13608" y="7914"/>
                  </a:cubicBezTo>
                  <a:cubicBezTo>
                    <a:pt x="11170" y="10047"/>
                    <a:pt x="8731" y="12248"/>
                    <a:pt x="6902" y="13899"/>
                  </a:cubicBezTo>
                  <a:cubicBezTo>
                    <a:pt x="5073" y="15550"/>
                    <a:pt x="3853" y="16651"/>
                    <a:pt x="2634" y="17820"/>
                  </a:cubicBezTo>
                  <a:cubicBezTo>
                    <a:pt x="1415" y="18990"/>
                    <a:pt x="195" y="20228"/>
                    <a:pt x="21" y="20847"/>
                  </a:cubicBezTo>
                  <a:cubicBezTo>
                    <a:pt x="-153" y="21466"/>
                    <a:pt x="718" y="21466"/>
                    <a:pt x="3418" y="21191"/>
                  </a:cubicBezTo>
                  <a:cubicBezTo>
                    <a:pt x="6118" y="20916"/>
                    <a:pt x="10647" y="20365"/>
                    <a:pt x="13957" y="20090"/>
                  </a:cubicBezTo>
                  <a:cubicBezTo>
                    <a:pt x="17266" y="19815"/>
                    <a:pt x="19357" y="19815"/>
                    <a:pt x="21447" y="198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0" name="Line"/>
            <p:cNvSpPr/>
            <p:nvPr/>
          </p:nvSpPr>
          <p:spPr>
            <a:xfrm>
              <a:off x="1356163" y="6783536"/>
              <a:ext cx="171788" cy="261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21519" fill="norm" stroke="1" extrusionOk="0">
                  <a:moveTo>
                    <a:pt x="16437" y="0"/>
                  </a:moveTo>
                  <a:cubicBezTo>
                    <a:pt x="13834" y="348"/>
                    <a:pt x="11232" y="697"/>
                    <a:pt x="8369" y="2613"/>
                  </a:cubicBezTo>
                  <a:cubicBezTo>
                    <a:pt x="5507" y="4529"/>
                    <a:pt x="2384" y="8013"/>
                    <a:pt x="952" y="11148"/>
                  </a:cubicBezTo>
                  <a:cubicBezTo>
                    <a:pt x="-479" y="14284"/>
                    <a:pt x="-219" y="17071"/>
                    <a:pt x="1213" y="18900"/>
                  </a:cubicBezTo>
                  <a:cubicBezTo>
                    <a:pt x="2644" y="20729"/>
                    <a:pt x="5246" y="21600"/>
                    <a:pt x="8760" y="21513"/>
                  </a:cubicBezTo>
                  <a:cubicBezTo>
                    <a:pt x="12273" y="21426"/>
                    <a:pt x="16697" y="20381"/>
                    <a:pt x="21121" y="193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1" name="Line"/>
            <p:cNvSpPr/>
            <p:nvPr/>
          </p:nvSpPr>
          <p:spPr>
            <a:xfrm>
              <a:off x="1362850" y="6916886"/>
              <a:ext cx="1524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400" y="15300"/>
                    <a:pt x="4800" y="9000"/>
                    <a:pt x="8400" y="5400"/>
                  </a:cubicBezTo>
                  <a:cubicBezTo>
                    <a:pt x="12000" y="1800"/>
                    <a:pt x="16800" y="9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2" name="Line"/>
            <p:cNvSpPr/>
            <p:nvPr/>
          </p:nvSpPr>
          <p:spPr>
            <a:xfrm>
              <a:off x="1743299" y="6666973"/>
              <a:ext cx="102152" cy="351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8" h="21480" fill="norm" stroke="1" extrusionOk="0">
                  <a:moveTo>
                    <a:pt x="19552" y="139"/>
                  </a:moveTo>
                  <a:cubicBezTo>
                    <a:pt x="17392" y="9"/>
                    <a:pt x="15232" y="-120"/>
                    <a:pt x="13720" y="203"/>
                  </a:cubicBezTo>
                  <a:cubicBezTo>
                    <a:pt x="12208" y="527"/>
                    <a:pt x="11344" y="1303"/>
                    <a:pt x="8968" y="3760"/>
                  </a:cubicBezTo>
                  <a:cubicBezTo>
                    <a:pt x="6592" y="6218"/>
                    <a:pt x="2704" y="10357"/>
                    <a:pt x="976" y="13267"/>
                  </a:cubicBezTo>
                  <a:cubicBezTo>
                    <a:pt x="-752" y="16177"/>
                    <a:pt x="-320" y="17858"/>
                    <a:pt x="3352" y="19023"/>
                  </a:cubicBezTo>
                  <a:cubicBezTo>
                    <a:pt x="7024" y="20187"/>
                    <a:pt x="13936" y="20833"/>
                    <a:pt x="20848" y="214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3" name="Line"/>
            <p:cNvSpPr/>
            <p:nvPr/>
          </p:nvSpPr>
          <p:spPr>
            <a:xfrm>
              <a:off x="1908950" y="6821636"/>
              <a:ext cx="14605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322" y="16800"/>
                    <a:pt x="10643" y="12000"/>
                    <a:pt x="14243" y="8400"/>
                  </a:cubicBezTo>
                  <a:cubicBezTo>
                    <a:pt x="17843" y="4800"/>
                    <a:pt x="19722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4" name="Line"/>
            <p:cNvSpPr/>
            <p:nvPr/>
          </p:nvSpPr>
          <p:spPr>
            <a:xfrm>
              <a:off x="2150250" y="6648029"/>
              <a:ext cx="177225" cy="223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306" fill="norm" stroke="1" extrusionOk="0">
                  <a:moveTo>
                    <a:pt x="0" y="7473"/>
                  </a:moveTo>
                  <a:cubicBezTo>
                    <a:pt x="2033" y="6262"/>
                    <a:pt x="4066" y="5051"/>
                    <a:pt x="6988" y="3839"/>
                  </a:cubicBezTo>
                  <a:cubicBezTo>
                    <a:pt x="9911" y="2628"/>
                    <a:pt x="13722" y="1417"/>
                    <a:pt x="16391" y="710"/>
                  </a:cubicBezTo>
                  <a:cubicBezTo>
                    <a:pt x="19059" y="4"/>
                    <a:pt x="20584" y="-198"/>
                    <a:pt x="21092" y="206"/>
                  </a:cubicBezTo>
                  <a:cubicBezTo>
                    <a:pt x="21600" y="609"/>
                    <a:pt x="21092" y="1619"/>
                    <a:pt x="19186" y="4041"/>
                  </a:cubicBezTo>
                  <a:cubicBezTo>
                    <a:pt x="17280" y="6464"/>
                    <a:pt x="13976" y="10299"/>
                    <a:pt x="11435" y="12923"/>
                  </a:cubicBezTo>
                  <a:cubicBezTo>
                    <a:pt x="8894" y="15548"/>
                    <a:pt x="7115" y="16961"/>
                    <a:pt x="5972" y="18172"/>
                  </a:cubicBezTo>
                  <a:cubicBezTo>
                    <a:pt x="4828" y="19383"/>
                    <a:pt x="4320" y="20393"/>
                    <a:pt x="4828" y="20897"/>
                  </a:cubicBezTo>
                  <a:cubicBezTo>
                    <a:pt x="5336" y="21402"/>
                    <a:pt x="6861" y="21402"/>
                    <a:pt x="9656" y="21099"/>
                  </a:cubicBezTo>
                  <a:cubicBezTo>
                    <a:pt x="12452" y="20796"/>
                    <a:pt x="16518" y="20191"/>
                    <a:pt x="20584" y="195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5" name="Line"/>
            <p:cNvSpPr/>
            <p:nvPr/>
          </p:nvSpPr>
          <p:spPr>
            <a:xfrm>
              <a:off x="2340754" y="6815286"/>
              <a:ext cx="126997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098" fill="norm" stroke="1" extrusionOk="0">
                  <a:moveTo>
                    <a:pt x="14871" y="0"/>
                  </a:moveTo>
                  <a:cubicBezTo>
                    <a:pt x="14871" y="2512"/>
                    <a:pt x="14871" y="5023"/>
                    <a:pt x="13632" y="8288"/>
                  </a:cubicBezTo>
                  <a:cubicBezTo>
                    <a:pt x="12393" y="11553"/>
                    <a:pt x="9914" y="15572"/>
                    <a:pt x="7612" y="18084"/>
                  </a:cubicBezTo>
                  <a:cubicBezTo>
                    <a:pt x="5311" y="20595"/>
                    <a:pt x="3186" y="21600"/>
                    <a:pt x="1770" y="20595"/>
                  </a:cubicBezTo>
                  <a:cubicBezTo>
                    <a:pt x="353" y="19591"/>
                    <a:pt x="-355" y="16577"/>
                    <a:pt x="176" y="15070"/>
                  </a:cubicBezTo>
                  <a:cubicBezTo>
                    <a:pt x="707" y="13563"/>
                    <a:pt x="2478" y="13563"/>
                    <a:pt x="5311" y="14819"/>
                  </a:cubicBezTo>
                  <a:cubicBezTo>
                    <a:pt x="8143" y="16074"/>
                    <a:pt x="12038" y="18586"/>
                    <a:pt x="14871" y="19842"/>
                  </a:cubicBezTo>
                  <a:cubicBezTo>
                    <a:pt x="17704" y="21098"/>
                    <a:pt x="19475" y="21098"/>
                    <a:pt x="21245" y="210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6" name="Line"/>
            <p:cNvSpPr/>
            <p:nvPr/>
          </p:nvSpPr>
          <p:spPr>
            <a:xfrm>
              <a:off x="2505850" y="6808936"/>
              <a:ext cx="3810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00" y="2817"/>
                    <a:pt x="9600" y="5635"/>
                    <a:pt x="6000" y="9235"/>
                  </a:cubicBezTo>
                  <a:cubicBezTo>
                    <a:pt x="2400" y="12835"/>
                    <a:pt x="1200" y="1721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7" name="Line"/>
            <p:cNvSpPr/>
            <p:nvPr/>
          </p:nvSpPr>
          <p:spPr>
            <a:xfrm>
              <a:off x="2531250" y="6903641"/>
              <a:ext cx="114301" cy="97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5" fill="norm" stroke="1" extrusionOk="0">
                  <a:moveTo>
                    <a:pt x="0" y="8391"/>
                  </a:moveTo>
                  <a:cubicBezTo>
                    <a:pt x="400" y="6093"/>
                    <a:pt x="800" y="3795"/>
                    <a:pt x="2000" y="2187"/>
                  </a:cubicBezTo>
                  <a:cubicBezTo>
                    <a:pt x="3200" y="578"/>
                    <a:pt x="5200" y="-341"/>
                    <a:pt x="7200" y="119"/>
                  </a:cubicBezTo>
                  <a:cubicBezTo>
                    <a:pt x="9200" y="578"/>
                    <a:pt x="11200" y="2416"/>
                    <a:pt x="11600" y="5633"/>
                  </a:cubicBezTo>
                  <a:cubicBezTo>
                    <a:pt x="12000" y="8850"/>
                    <a:pt x="10800" y="13446"/>
                    <a:pt x="9400" y="16433"/>
                  </a:cubicBezTo>
                  <a:cubicBezTo>
                    <a:pt x="8000" y="19421"/>
                    <a:pt x="6400" y="20799"/>
                    <a:pt x="7200" y="21029"/>
                  </a:cubicBezTo>
                  <a:cubicBezTo>
                    <a:pt x="8000" y="21259"/>
                    <a:pt x="11200" y="20340"/>
                    <a:pt x="14000" y="19421"/>
                  </a:cubicBezTo>
                  <a:cubicBezTo>
                    <a:pt x="16800" y="18502"/>
                    <a:pt x="19200" y="17582"/>
                    <a:pt x="21600" y="166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8" name="Line"/>
            <p:cNvSpPr/>
            <p:nvPr/>
          </p:nvSpPr>
          <p:spPr>
            <a:xfrm>
              <a:off x="2772550" y="6916886"/>
              <a:ext cx="5080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29" name="Line"/>
            <p:cNvSpPr/>
            <p:nvPr/>
          </p:nvSpPr>
          <p:spPr>
            <a:xfrm>
              <a:off x="3007500" y="6607019"/>
              <a:ext cx="160677" cy="219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361" fill="norm" stroke="1" extrusionOk="0">
                  <a:moveTo>
                    <a:pt x="0" y="2344"/>
                  </a:moveTo>
                  <a:cubicBezTo>
                    <a:pt x="5891" y="1521"/>
                    <a:pt x="11782" y="698"/>
                    <a:pt x="15429" y="286"/>
                  </a:cubicBezTo>
                  <a:cubicBezTo>
                    <a:pt x="19075" y="-125"/>
                    <a:pt x="20478" y="-125"/>
                    <a:pt x="21039" y="492"/>
                  </a:cubicBezTo>
                  <a:cubicBezTo>
                    <a:pt x="21600" y="1109"/>
                    <a:pt x="21319" y="2344"/>
                    <a:pt x="19356" y="4092"/>
                  </a:cubicBezTo>
                  <a:cubicBezTo>
                    <a:pt x="17392" y="5841"/>
                    <a:pt x="13745" y="8104"/>
                    <a:pt x="10379" y="10572"/>
                  </a:cubicBezTo>
                  <a:cubicBezTo>
                    <a:pt x="7013" y="13041"/>
                    <a:pt x="3927" y="15715"/>
                    <a:pt x="2244" y="17566"/>
                  </a:cubicBezTo>
                  <a:cubicBezTo>
                    <a:pt x="561" y="19418"/>
                    <a:pt x="281" y="20446"/>
                    <a:pt x="982" y="20961"/>
                  </a:cubicBezTo>
                  <a:cubicBezTo>
                    <a:pt x="1683" y="21475"/>
                    <a:pt x="3366" y="21475"/>
                    <a:pt x="6592" y="21064"/>
                  </a:cubicBezTo>
                  <a:cubicBezTo>
                    <a:pt x="9818" y="20652"/>
                    <a:pt x="14587" y="19829"/>
                    <a:pt x="19356" y="190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0" name="Line"/>
            <p:cNvSpPr/>
            <p:nvPr/>
          </p:nvSpPr>
          <p:spPr>
            <a:xfrm>
              <a:off x="3149628" y="6764486"/>
              <a:ext cx="156323" cy="110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37" fill="norm" stroke="1" extrusionOk="0">
                  <a:moveTo>
                    <a:pt x="15222" y="0"/>
                  </a:moveTo>
                  <a:cubicBezTo>
                    <a:pt x="15222" y="2038"/>
                    <a:pt x="15222" y="4075"/>
                    <a:pt x="13350" y="7540"/>
                  </a:cubicBezTo>
                  <a:cubicBezTo>
                    <a:pt x="11478" y="11004"/>
                    <a:pt x="7734" y="15894"/>
                    <a:pt x="4998" y="18543"/>
                  </a:cubicBezTo>
                  <a:cubicBezTo>
                    <a:pt x="2262" y="21192"/>
                    <a:pt x="534" y="21600"/>
                    <a:pt x="102" y="20989"/>
                  </a:cubicBezTo>
                  <a:cubicBezTo>
                    <a:pt x="-330" y="20377"/>
                    <a:pt x="534" y="18747"/>
                    <a:pt x="4278" y="17932"/>
                  </a:cubicBezTo>
                  <a:cubicBezTo>
                    <a:pt x="8022" y="17117"/>
                    <a:pt x="14646" y="17117"/>
                    <a:pt x="21270" y="171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1" name="Line"/>
            <p:cNvSpPr/>
            <p:nvPr/>
          </p:nvSpPr>
          <p:spPr>
            <a:xfrm>
              <a:off x="3337700" y="6764486"/>
              <a:ext cx="3175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2" name="Line"/>
            <p:cNvSpPr/>
            <p:nvPr/>
          </p:nvSpPr>
          <p:spPr>
            <a:xfrm>
              <a:off x="3382150" y="6859736"/>
              <a:ext cx="152401" cy="70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fill="norm" stroke="1" extrusionOk="0">
                  <a:moveTo>
                    <a:pt x="0" y="3703"/>
                  </a:moveTo>
                  <a:cubicBezTo>
                    <a:pt x="1200" y="1851"/>
                    <a:pt x="2400" y="0"/>
                    <a:pt x="3600" y="0"/>
                  </a:cubicBezTo>
                  <a:cubicBezTo>
                    <a:pt x="4800" y="0"/>
                    <a:pt x="6000" y="1851"/>
                    <a:pt x="5700" y="5863"/>
                  </a:cubicBezTo>
                  <a:cubicBezTo>
                    <a:pt x="5400" y="9874"/>
                    <a:pt x="3600" y="16046"/>
                    <a:pt x="3450" y="18823"/>
                  </a:cubicBezTo>
                  <a:cubicBezTo>
                    <a:pt x="3300" y="21600"/>
                    <a:pt x="4800" y="20983"/>
                    <a:pt x="8100" y="18823"/>
                  </a:cubicBezTo>
                  <a:cubicBezTo>
                    <a:pt x="11400" y="16663"/>
                    <a:pt x="16500" y="12960"/>
                    <a:pt x="21600" y="92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3" name="Line"/>
            <p:cNvSpPr/>
            <p:nvPr/>
          </p:nvSpPr>
          <p:spPr>
            <a:xfrm>
              <a:off x="3515500" y="6599386"/>
              <a:ext cx="149508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1600" fill="norm" stroke="1" extrusionOk="0">
                  <a:moveTo>
                    <a:pt x="0" y="0"/>
                  </a:moveTo>
                  <a:cubicBezTo>
                    <a:pt x="3600" y="313"/>
                    <a:pt x="7200" y="626"/>
                    <a:pt x="10800" y="1957"/>
                  </a:cubicBezTo>
                  <a:cubicBezTo>
                    <a:pt x="14400" y="3287"/>
                    <a:pt x="18000" y="5635"/>
                    <a:pt x="19800" y="8452"/>
                  </a:cubicBezTo>
                  <a:cubicBezTo>
                    <a:pt x="21600" y="11270"/>
                    <a:pt x="21600" y="14557"/>
                    <a:pt x="20100" y="16826"/>
                  </a:cubicBezTo>
                  <a:cubicBezTo>
                    <a:pt x="18600" y="19096"/>
                    <a:pt x="15600" y="20348"/>
                    <a:pt x="12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4" name="Line"/>
            <p:cNvSpPr/>
            <p:nvPr/>
          </p:nvSpPr>
          <p:spPr>
            <a:xfrm>
              <a:off x="3629800" y="6459686"/>
              <a:ext cx="161174" cy="46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600" fill="norm" stroke="1" extrusionOk="0">
                  <a:moveTo>
                    <a:pt x="0" y="0"/>
                  </a:moveTo>
                  <a:cubicBezTo>
                    <a:pt x="2734" y="592"/>
                    <a:pt x="5468" y="1184"/>
                    <a:pt x="8886" y="3008"/>
                  </a:cubicBezTo>
                  <a:cubicBezTo>
                    <a:pt x="12304" y="4833"/>
                    <a:pt x="16405" y="7890"/>
                    <a:pt x="18729" y="10405"/>
                  </a:cubicBezTo>
                  <a:cubicBezTo>
                    <a:pt x="21053" y="12921"/>
                    <a:pt x="21600" y="14893"/>
                    <a:pt x="19549" y="16668"/>
                  </a:cubicBezTo>
                  <a:cubicBezTo>
                    <a:pt x="17499" y="18444"/>
                    <a:pt x="12851" y="20022"/>
                    <a:pt x="820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5" name="Line"/>
            <p:cNvSpPr/>
            <p:nvPr/>
          </p:nvSpPr>
          <p:spPr>
            <a:xfrm>
              <a:off x="4036200" y="6567636"/>
              <a:ext cx="2476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23" y="14400"/>
                    <a:pt x="11446" y="7200"/>
                    <a:pt x="15046" y="3600"/>
                  </a:cubicBezTo>
                  <a:cubicBezTo>
                    <a:pt x="18646" y="0"/>
                    <a:pt x="2012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6" name="Line"/>
            <p:cNvSpPr/>
            <p:nvPr/>
          </p:nvSpPr>
          <p:spPr>
            <a:xfrm>
              <a:off x="4080650" y="6700986"/>
              <a:ext cx="2032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7" name="Line"/>
            <p:cNvSpPr/>
            <p:nvPr/>
          </p:nvSpPr>
          <p:spPr>
            <a:xfrm>
              <a:off x="4544200" y="6453336"/>
              <a:ext cx="6351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6422"/>
                    <a:pt x="0" y="12843"/>
                    <a:pt x="3600" y="16443"/>
                  </a:cubicBezTo>
                  <a:cubicBezTo>
                    <a:pt x="7200" y="20043"/>
                    <a:pt x="14400" y="2082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8" name="Line"/>
            <p:cNvSpPr/>
            <p:nvPr/>
          </p:nvSpPr>
          <p:spPr>
            <a:xfrm>
              <a:off x="4639450" y="6573986"/>
              <a:ext cx="1841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10" y="15840"/>
                    <a:pt x="11421" y="10080"/>
                    <a:pt x="15021" y="6480"/>
                  </a:cubicBezTo>
                  <a:cubicBezTo>
                    <a:pt x="18621" y="2880"/>
                    <a:pt x="20110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39" name="Line"/>
            <p:cNvSpPr/>
            <p:nvPr/>
          </p:nvSpPr>
          <p:spPr>
            <a:xfrm>
              <a:off x="4908509" y="6396186"/>
              <a:ext cx="270692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600" fill="norm" stroke="1" extrusionOk="0">
                  <a:moveTo>
                    <a:pt x="18399" y="0"/>
                  </a:moveTo>
                  <a:cubicBezTo>
                    <a:pt x="16725" y="3697"/>
                    <a:pt x="15050" y="7395"/>
                    <a:pt x="12622" y="10605"/>
                  </a:cubicBezTo>
                  <a:cubicBezTo>
                    <a:pt x="10194" y="13816"/>
                    <a:pt x="7013" y="16541"/>
                    <a:pt x="4753" y="18000"/>
                  </a:cubicBezTo>
                  <a:cubicBezTo>
                    <a:pt x="2492" y="19459"/>
                    <a:pt x="1153" y="19654"/>
                    <a:pt x="483" y="19168"/>
                  </a:cubicBezTo>
                  <a:cubicBezTo>
                    <a:pt x="-187" y="18681"/>
                    <a:pt x="-187" y="17514"/>
                    <a:pt x="650" y="16249"/>
                  </a:cubicBezTo>
                  <a:cubicBezTo>
                    <a:pt x="1487" y="14984"/>
                    <a:pt x="3162" y="13622"/>
                    <a:pt x="5673" y="12746"/>
                  </a:cubicBezTo>
                  <a:cubicBezTo>
                    <a:pt x="8185" y="11870"/>
                    <a:pt x="11534" y="11481"/>
                    <a:pt x="14297" y="13038"/>
                  </a:cubicBezTo>
                  <a:cubicBezTo>
                    <a:pt x="17060" y="14595"/>
                    <a:pt x="19236" y="18097"/>
                    <a:pt x="2141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0" name="Line"/>
            <p:cNvSpPr/>
            <p:nvPr/>
          </p:nvSpPr>
          <p:spPr>
            <a:xfrm>
              <a:off x="118638" y="6288599"/>
              <a:ext cx="5294353" cy="1152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71" fill="norm" stroke="1" extrusionOk="0">
                  <a:moveTo>
                    <a:pt x="491" y="4749"/>
                  </a:moveTo>
                  <a:cubicBezTo>
                    <a:pt x="551" y="4432"/>
                    <a:pt x="611" y="4115"/>
                    <a:pt x="732" y="3936"/>
                  </a:cubicBezTo>
                  <a:cubicBezTo>
                    <a:pt x="853" y="3758"/>
                    <a:pt x="1034" y="3719"/>
                    <a:pt x="1280" y="3639"/>
                  </a:cubicBezTo>
                  <a:cubicBezTo>
                    <a:pt x="1526" y="3560"/>
                    <a:pt x="1837" y="3441"/>
                    <a:pt x="2156" y="3302"/>
                  </a:cubicBezTo>
                  <a:cubicBezTo>
                    <a:pt x="2475" y="3164"/>
                    <a:pt x="2803" y="3005"/>
                    <a:pt x="3136" y="2847"/>
                  </a:cubicBezTo>
                  <a:cubicBezTo>
                    <a:pt x="3468" y="2688"/>
                    <a:pt x="3804" y="2530"/>
                    <a:pt x="4132" y="2371"/>
                  </a:cubicBezTo>
                  <a:cubicBezTo>
                    <a:pt x="4460" y="2212"/>
                    <a:pt x="4779" y="2054"/>
                    <a:pt x="5107" y="1915"/>
                  </a:cubicBezTo>
                  <a:cubicBezTo>
                    <a:pt x="5435" y="1776"/>
                    <a:pt x="5772" y="1658"/>
                    <a:pt x="6100" y="1578"/>
                  </a:cubicBezTo>
                  <a:cubicBezTo>
                    <a:pt x="6428" y="1499"/>
                    <a:pt x="6747" y="1459"/>
                    <a:pt x="7097" y="1440"/>
                  </a:cubicBezTo>
                  <a:cubicBezTo>
                    <a:pt x="7446" y="1420"/>
                    <a:pt x="7826" y="1420"/>
                    <a:pt x="8180" y="1380"/>
                  </a:cubicBezTo>
                  <a:cubicBezTo>
                    <a:pt x="8533" y="1341"/>
                    <a:pt x="8861" y="1261"/>
                    <a:pt x="9185" y="1202"/>
                  </a:cubicBezTo>
                  <a:cubicBezTo>
                    <a:pt x="9508" y="1142"/>
                    <a:pt x="9828" y="1103"/>
                    <a:pt x="10143" y="1043"/>
                  </a:cubicBezTo>
                  <a:cubicBezTo>
                    <a:pt x="10458" y="984"/>
                    <a:pt x="10768" y="905"/>
                    <a:pt x="11079" y="845"/>
                  </a:cubicBezTo>
                  <a:cubicBezTo>
                    <a:pt x="11390" y="786"/>
                    <a:pt x="11700" y="746"/>
                    <a:pt x="12033" y="706"/>
                  </a:cubicBezTo>
                  <a:cubicBezTo>
                    <a:pt x="12365" y="667"/>
                    <a:pt x="12719" y="627"/>
                    <a:pt x="13047" y="587"/>
                  </a:cubicBezTo>
                  <a:cubicBezTo>
                    <a:pt x="13375" y="548"/>
                    <a:pt x="13677" y="508"/>
                    <a:pt x="13996" y="469"/>
                  </a:cubicBezTo>
                  <a:cubicBezTo>
                    <a:pt x="14315" y="429"/>
                    <a:pt x="14652" y="389"/>
                    <a:pt x="14980" y="350"/>
                  </a:cubicBezTo>
                  <a:cubicBezTo>
                    <a:pt x="15308" y="310"/>
                    <a:pt x="15627" y="270"/>
                    <a:pt x="15955" y="251"/>
                  </a:cubicBezTo>
                  <a:cubicBezTo>
                    <a:pt x="16283" y="231"/>
                    <a:pt x="16619" y="231"/>
                    <a:pt x="16965" y="231"/>
                  </a:cubicBezTo>
                  <a:cubicBezTo>
                    <a:pt x="17310" y="231"/>
                    <a:pt x="17664" y="231"/>
                    <a:pt x="17996" y="251"/>
                  </a:cubicBezTo>
                  <a:cubicBezTo>
                    <a:pt x="18328" y="270"/>
                    <a:pt x="18639" y="310"/>
                    <a:pt x="18902" y="310"/>
                  </a:cubicBezTo>
                  <a:cubicBezTo>
                    <a:pt x="19165" y="310"/>
                    <a:pt x="19381" y="270"/>
                    <a:pt x="19601" y="231"/>
                  </a:cubicBezTo>
                  <a:cubicBezTo>
                    <a:pt x="19821" y="191"/>
                    <a:pt x="20045" y="152"/>
                    <a:pt x="20326" y="112"/>
                  </a:cubicBezTo>
                  <a:cubicBezTo>
                    <a:pt x="20606" y="72"/>
                    <a:pt x="20943" y="33"/>
                    <a:pt x="21133" y="13"/>
                  </a:cubicBezTo>
                  <a:cubicBezTo>
                    <a:pt x="21322" y="-7"/>
                    <a:pt x="21366" y="-7"/>
                    <a:pt x="21417" y="33"/>
                  </a:cubicBezTo>
                  <a:cubicBezTo>
                    <a:pt x="21469" y="72"/>
                    <a:pt x="21530" y="152"/>
                    <a:pt x="21560" y="330"/>
                  </a:cubicBezTo>
                  <a:cubicBezTo>
                    <a:pt x="21590" y="508"/>
                    <a:pt x="21590" y="786"/>
                    <a:pt x="21577" y="1479"/>
                  </a:cubicBezTo>
                  <a:cubicBezTo>
                    <a:pt x="21564" y="2173"/>
                    <a:pt x="21538" y="3283"/>
                    <a:pt x="21499" y="4432"/>
                  </a:cubicBezTo>
                  <a:cubicBezTo>
                    <a:pt x="21461" y="5581"/>
                    <a:pt x="21409" y="6770"/>
                    <a:pt x="21379" y="7682"/>
                  </a:cubicBezTo>
                  <a:cubicBezTo>
                    <a:pt x="21348" y="8593"/>
                    <a:pt x="21340" y="9227"/>
                    <a:pt x="21327" y="9644"/>
                  </a:cubicBezTo>
                  <a:cubicBezTo>
                    <a:pt x="21314" y="10060"/>
                    <a:pt x="21297" y="10258"/>
                    <a:pt x="21245" y="10416"/>
                  </a:cubicBezTo>
                  <a:cubicBezTo>
                    <a:pt x="21193" y="10575"/>
                    <a:pt x="21107" y="10694"/>
                    <a:pt x="20938" y="10793"/>
                  </a:cubicBezTo>
                  <a:cubicBezTo>
                    <a:pt x="20770" y="10892"/>
                    <a:pt x="20520" y="10971"/>
                    <a:pt x="20261" y="11070"/>
                  </a:cubicBezTo>
                  <a:cubicBezTo>
                    <a:pt x="20002" y="11170"/>
                    <a:pt x="19735" y="11288"/>
                    <a:pt x="19433" y="11506"/>
                  </a:cubicBezTo>
                  <a:cubicBezTo>
                    <a:pt x="19131" y="11724"/>
                    <a:pt x="18794" y="12041"/>
                    <a:pt x="18444" y="12359"/>
                  </a:cubicBezTo>
                  <a:cubicBezTo>
                    <a:pt x="18095" y="12676"/>
                    <a:pt x="17733" y="12993"/>
                    <a:pt x="17396" y="13250"/>
                  </a:cubicBezTo>
                  <a:cubicBezTo>
                    <a:pt x="17059" y="13508"/>
                    <a:pt x="16749" y="13706"/>
                    <a:pt x="16442" y="13825"/>
                  </a:cubicBezTo>
                  <a:cubicBezTo>
                    <a:pt x="16136" y="13944"/>
                    <a:pt x="15834" y="13983"/>
                    <a:pt x="15532" y="14023"/>
                  </a:cubicBezTo>
                  <a:cubicBezTo>
                    <a:pt x="15230" y="14063"/>
                    <a:pt x="14928" y="14102"/>
                    <a:pt x="14622" y="14182"/>
                  </a:cubicBezTo>
                  <a:cubicBezTo>
                    <a:pt x="14315" y="14261"/>
                    <a:pt x="14005" y="14380"/>
                    <a:pt x="13685" y="14499"/>
                  </a:cubicBezTo>
                  <a:cubicBezTo>
                    <a:pt x="13366" y="14618"/>
                    <a:pt x="13038" y="14736"/>
                    <a:pt x="12697" y="14855"/>
                  </a:cubicBezTo>
                  <a:cubicBezTo>
                    <a:pt x="12356" y="14974"/>
                    <a:pt x="12002" y="15093"/>
                    <a:pt x="11683" y="15232"/>
                  </a:cubicBezTo>
                  <a:cubicBezTo>
                    <a:pt x="11364" y="15371"/>
                    <a:pt x="11079" y="15529"/>
                    <a:pt x="10790" y="15668"/>
                  </a:cubicBezTo>
                  <a:cubicBezTo>
                    <a:pt x="10501" y="15807"/>
                    <a:pt x="10207" y="15925"/>
                    <a:pt x="9884" y="16084"/>
                  </a:cubicBezTo>
                  <a:cubicBezTo>
                    <a:pt x="9560" y="16243"/>
                    <a:pt x="9206" y="16441"/>
                    <a:pt x="8857" y="16659"/>
                  </a:cubicBezTo>
                  <a:cubicBezTo>
                    <a:pt x="8507" y="16877"/>
                    <a:pt x="8162" y="17114"/>
                    <a:pt x="7826" y="17352"/>
                  </a:cubicBezTo>
                  <a:cubicBezTo>
                    <a:pt x="7489" y="17590"/>
                    <a:pt x="7161" y="17828"/>
                    <a:pt x="6825" y="18066"/>
                  </a:cubicBezTo>
                  <a:cubicBezTo>
                    <a:pt x="6488" y="18303"/>
                    <a:pt x="6143" y="18541"/>
                    <a:pt x="5802" y="18759"/>
                  </a:cubicBezTo>
                  <a:cubicBezTo>
                    <a:pt x="5461" y="18977"/>
                    <a:pt x="5125" y="19175"/>
                    <a:pt x="4792" y="19374"/>
                  </a:cubicBezTo>
                  <a:cubicBezTo>
                    <a:pt x="4460" y="19572"/>
                    <a:pt x="4132" y="19770"/>
                    <a:pt x="3800" y="19968"/>
                  </a:cubicBezTo>
                  <a:cubicBezTo>
                    <a:pt x="3468" y="20166"/>
                    <a:pt x="3131" y="20364"/>
                    <a:pt x="2821" y="20543"/>
                  </a:cubicBezTo>
                  <a:cubicBezTo>
                    <a:pt x="2510" y="20721"/>
                    <a:pt x="2225" y="20880"/>
                    <a:pt x="1910" y="21038"/>
                  </a:cubicBezTo>
                  <a:cubicBezTo>
                    <a:pt x="1595" y="21197"/>
                    <a:pt x="1250" y="21355"/>
                    <a:pt x="982" y="21434"/>
                  </a:cubicBezTo>
                  <a:cubicBezTo>
                    <a:pt x="715" y="21514"/>
                    <a:pt x="525" y="21514"/>
                    <a:pt x="409" y="21534"/>
                  </a:cubicBezTo>
                  <a:cubicBezTo>
                    <a:pt x="292" y="21553"/>
                    <a:pt x="249" y="21593"/>
                    <a:pt x="210" y="21553"/>
                  </a:cubicBezTo>
                  <a:cubicBezTo>
                    <a:pt x="171" y="21514"/>
                    <a:pt x="137" y="21395"/>
                    <a:pt x="107" y="21038"/>
                  </a:cubicBezTo>
                  <a:cubicBezTo>
                    <a:pt x="76" y="20681"/>
                    <a:pt x="50" y="20087"/>
                    <a:pt x="29" y="19017"/>
                  </a:cubicBezTo>
                  <a:cubicBezTo>
                    <a:pt x="7" y="17947"/>
                    <a:pt x="-10" y="16401"/>
                    <a:pt x="7" y="14974"/>
                  </a:cubicBezTo>
                  <a:cubicBezTo>
                    <a:pt x="25" y="13547"/>
                    <a:pt x="76" y="12240"/>
                    <a:pt x="154" y="10892"/>
                  </a:cubicBezTo>
                  <a:cubicBezTo>
                    <a:pt x="232" y="9545"/>
                    <a:pt x="335" y="8157"/>
                    <a:pt x="469" y="7127"/>
                  </a:cubicBezTo>
                  <a:cubicBezTo>
                    <a:pt x="603" y="6096"/>
                    <a:pt x="767" y="5423"/>
                    <a:pt x="875" y="5046"/>
                  </a:cubicBezTo>
                  <a:cubicBezTo>
                    <a:pt x="982" y="4670"/>
                    <a:pt x="1034" y="4590"/>
                    <a:pt x="1086" y="45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1" name="Line"/>
            <p:cNvSpPr/>
            <p:nvPr/>
          </p:nvSpPr>
          <p:spPr>
            <a:xfrm>
              <a:off x="290724" y="4963997"/>
              <a:ext cx="4033399" cy="1284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87" fill="norm" stroke="1" extrusionOk="0">
                  <a:moveTo>
                    <a:pt x="9150" y="699"/>
                  </a:moveTo>
                  <a:cubicBezTo>
                    <a:pt x="8845" y="521"/>
                    <a:pt x="8540" y="343"/>
                    <a:pt x="8161" y="218"/>
                  </a:cubicBezTo>
                  <a:cubicBezTo>
                    <a:pt x="7782" y="94"/>
                    <a:pt x="7330" y="23"/>
                    <a:pt x="6923" y="5"/>
                  </a:cubicBezTo>
                  <a:cubicBezTo>
                    <a:pt x="6516" y="-13"/>
                    <a:pt x="6155" y="23"/>
                    <a:pt x="5782" y="112"/>
                  </a:cubicBezTo>
                  <a:cubicBezTo>
                    <a:pt x="5409" y="201"/>
                    <a:pt x="5024" y="343"/>
                    <a:pt x="4618" y="610"/>
                  </a:cubicBezTo>
                  <a:cubicBezTo>
                    <a:pt x="4211" y="877"/>
                    <a:pt x="3781" y="1268"/>
                    <a:pt x="3386" y="1731"/>
                  </a:cubicBezTo>
                  <a:cubicBezTo>
                    <a:pt x="2990" y="2193"/>
                    <a:pt x="2628" y="2727"/>
                    <a:pt x="2317" y="3243"/>
                  </a:cubicBezTo>
                  <a:cubicBezTo>
                    <a:pt x="2007" y="3759"/>
                    <a:pt x="1747" y="4257"/>
                    <a:pt x="1481" y="4969"/>
                  </a:cubicBezTo>
                  <a:cubicBezTo>
                    <a:pt x="1215" y="5681"/>
                    <a:pt x="944" y="6606"/>
                    <a:pt x="707" y="7567"/>
                  </a:cubicBezTo>
                  <a:cubicBezTo>
                    <a:pt x="469" y="8527"/>
                    <a:pt x="266" y="9524"/>
                    <a:pt x="142" y="10449"/>
                  </a:cubicBezTo>
                  <a:cubicBezTo>
                    <a:pt x="17" y="11374"/>
                    <a:pt x="-28" y="12228"/>
                    <a:pt x="17" y="13136"/>
                  </a:cubicBezTo>
                  <a:cubicBezTo>
                    <a:pt x="62" y="14043"/>
                    <a:pt x="198" y="15004"/>
                    <a:pt x="379" y="15893"/>
                  </a:cubicBezTo>
                  <a:cubicBezTo>
                    <a:pt x="560" y="16783"/>
                    <a:pt x="786" y="17601"/>
                    <a:pt x="1063" y="18153"/>
                  </a:cubicBezTo>
                  <a:cubicBezTo>
                    <a:pt x="1340" y="18705"/>
                    <a:pt x="1667" y="18989"/>
                    <a:pt x="2023" y="19292"/>
                  </a:cubicBezTo>
                  <a:cubicBezTo>
                    <a:pt x="2380" y="19594"/>
                    <a:pt x="2764" y="19915"/>
                    <a:pt x="3182" y="20235"/>
                  </a:cubicBezTo>
                  <a:cubicBezTo>
                    <a:pt x="3600" y="20555"/>
                    <a:pt x="4052" y="20875"/>
                    <a:pt x="4476" y="21071"/>
                  </a:cubicBezTo>
                  <a:cubicBezTo>
                    <a:pt x="4900" y="21267"/>
                    <a:pt x="5296" y="21338"/>
                    <a:pt x="5720" y="21391"/>
                  </a:cubicBezTo>
                  <a:cubicBezTo>
                    <a:pt x="6143" y="21445"/>
                    <a:pt x="6596" y="21480"/>
                    <a:pt x="7059" y="21516"/>
                  </a:cubicBezTo>
                  <a:cubicBezTo>
                    <a:pt x="7522" y="21551"/>
                    <a:pt x="7997" y="21587"/>
                    <a:pt x="8455" y="21587"/>
                  </a:cubicBezTo>
                  <a:cubicBezTo>
                    <a:pt x="8913" y="21587"/>
                    <a:pt x="9353" y="21551"/>
                    <a:pt x="9811" y="21480"/>
                  </a:cubicBezTo>
                  <a:cubicBezTo>
                    <a:pt x="10269" y="21409"/>
                    <a:pt x="10744" y="21302"/>
                    <a:pt x="11213" y="21196"/>
                  </a:cubicBezTo>
                  <a:cubicBezTo>
                    <a:pt x="11682" y="21089"/>
                    <a:pt x="12145" y="20982"/>
                    <a:pt x="12603" y="20875"/>
                  </a:cubicBezTo>
                  <a:cubicBezTo>
                    <a:pt x="13061" y="20769"/>
                    <a:pt x="13513" y="20662"/>
                    <a:pt x="13942" y="20555"/>
                  </a:cubicBezTo>
                  <a:cubicBezTo>
                    <a:pt x="14372" y="20448"/>
                    <a:pt x="14779" y="20342"/>
                    <a:pt x="15186" y="20253"/>
                  </a:cubicBezTo>
                  <a:cubicBezTo>
                    <a:pt x="15593" y="20164"/>
                    <a:pt x="16000" y="20092"/>
                    <a:pt x="16395" y="20021"/>
                  </a:cubicBezTo>
                  <a:cubicBezTo>
                    <a:pt x="16791" y="19950"/>
                    <a:pt x="17175" y="19879"/>
                    <a:pt x="17559" y="19808"/>
                  </a:cubicBezTo>
                  <a:cubicBezTo>
                    <a:pt x="17944" y="19737"/>
                    <a:pt x="18328" y="19665"/>
                    <a:pt x="18718" y="19505"/>
                  </a:cubicBezTo>
                  <a:cubicBezTo>
                    <a:pt x="19108" y="19345"/>
                    <a:pt x="19504" y="19096"/>
                    <a:pt x="19894" y="18722"/>
                  </a:cubicBezTo>
                  <a:cubicBezTo>
                    <a:pt x="20283" y="18349"/>
                    <a:pt x="20668" y="17851"/>
                    <a:pt x="20950" y="17121"/>
                  </a:cubicBezTo>
                  <a:cubicBezTo>
                    <a:pt x="21233" y="16392"/>
                    <a:pt x="21414" y="15431"/>
                    <a:pt x="21493" y="14434"/>
                  </a:cubicBezTo>
                  <a:cubicBezTo>
                    <a:pt x="21572" y="13438"/>
                    <a:pt x="21549" y="12406"/>
                    <a:pt x="21414" y="11339"/>
                  </a:cubicBezTo>
                  <a:cubicBezTo>
                    <a:pt x="21278" y="10271"/>
                    <a:pt x="21029" y="9168"/>
                    <a:pt x="20736" y="8225"/>
                  </a:cubicBezTo>
                  <a:cubicBezTo>
                    <a:pt x="20442" y="7282"/>
                    <a:pt x="20103" y="6499"/>
                    <a:pt x="19752" y="5876"/>
                  </a:cubicBezTo>
                  <a:cubicBezTo>
                    <a:pt x="19402" y="5254"/>
                    <a:pt x="19040" y="4791"/>
                    <a:pt x="18622" y="4346"/>
                  </a:cubicBezTo>
                  <a:cubicBezTo>
                    <a:pt x="18204" y="3901"/>
                    <a:pt x="17729" y="3474"/>
                    <a:pt x="17299" y="3136"/>
                  </a:cubicBezTo>
                  <a:cubicBezTo>
                    <a:pt x="16870" y="2798"/>
                    <a:pt x="16486" y="2549"/>
                    <a:pt x="16073" y="2300"/>
                  </a:cubicBezTo>
                  <a:cubicBezTo>
                    <a:pt x="15661" y="2051"/>
                    <a:pt x="15220" y="1802"/>
                    <a:pt x="14756" y="1588"/>
                  </a:cubicBezTo>
                  <a:cubicBezTo>
                    <a:pt x="14293" y="1375"/>
                    <a:pt x="13807" y="1197"/>
                    <a:pt x="13394" y="1108"/>
                  </a:cubicBezTo>
                  <a:cubicBezTo>
                    <a:pt x="12982" y="1019"/>
                    <a:pt x="12643" y="1019"/>
                    <a:pt x="12196" y="1072"/>
                  </a:cubicBezTo>
                  <a:cubicBezTo>
                    <a:pt x="11750" y="1126"/>
                    <a:pt x="11196" y="1232"/>
                    <a:pt x="10631" y="1446"/>
                  </a:cubicBezTo>
                  <a:cubicBezTo>
                    <a:pt x="10066" y="1659"/>
                    <a:pt x="9489" y="1980"/>
                    <a:pt x="9009" y="2282"/>
                  </a:cubicBezTo>
                  <a:cubicBezTo>
                    <a:pt x="8528" y="2585"/>
                    <a:pt x="8144" y="2869"/>
                    <a:pt x="7698" y="3225"/>
                  </a:cubicBezTo>
                  <a:cubicBezTo>
                    <a:pt x="7251" y="3581"/>
                    <a:pt x="6742" y="4008"/>
                    <a:pt x="6234" y="44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2" name="Line"/>
            <p:cNvSpPr/>
            <p:nvPr/>
          </p:nvSpPr>
          <p:spPr>
            <a:xfrm>
              <a:off x="86500" y="5895989"/>
              <a:ext cx="232574" cy="112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325" fill="norm" stroke="1" extrusionOk="0">
                  <a:moveTo>
                    <a:pt x="0" y="15325"/>
                  </a:moveTo>
                  <a:cubicBezTo>
                    <a:pt x="0" y="13325"/>
                    <a:pt x="0" y="11325"/>
                    <a:pt x="2335" y="8725"/>
                  </a:cubicBezTo>
                  <a:cubicBezTo>
                    <a:pt x="4670" y="6125"/>
                    <a:pt x="9341" y="2925"/>
                    <a:pt x="12746" y="1325"/>
                  </a:cubicBezTo>
                  <a:cubicBezTo>
                    <a:pt x="16151" y="-275"/>
                    <a:pt x="18292" y="-275"/>
                    <a:pt x="19654" y="525"/>
                  </a:cubicBezTo>
                  <a:cubicBezTo>
                    <a:pt x="21016" y="1325"/>
                    <a:pt x="21600" y="2925"/>
                    <a:pt x="21308" y="6525"/>
                  </a:cubicBezTo>
                  <a:cubicBezTo>
                    <a:pt x="21016" y="10125"/>
                    <a:pt x="19849" y="15725"/>
                    <a:pt x="18681" y="213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3" name="Line"/>
            <p:cNvSpPr/>
            <p:nvPr/>
          </p:nvSpPr>
          <p:spPr>
            <a:xfrm>
              <a:off x="0" y="5944773"/>
              <a:ext cx="296051" cy="532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6" fill="norm" stroke="1" extrusionOk="0">
                  <a:moveTo>
                    <a:pt x="21426" y="279"/>
                  </a:moveTo>
                  <a:cubicBezTo>
                    <a:pt x="20660" y="108"/>
                    <a:pt x="19894" y="-63"/>
                    <a:pt x="19281" y="22"/>
                  </a:cubicBezTo>
                  <a:cubicBezTo>
                    <a:pt x="18669" y="108"/>
                    <a:pt x="18209" y="449"/>
                    <a:pt x="16600" y="1346"/>
                  </a:cubicBezTo>
                  <a:cubicBezTo>
                    <a:pt x="14992" y="2242"/>
                    <a:pt x="12235" y="3694"/>
                    <a:pt x="9630" y="5444"/>
                  </a:cubicBezTo>
                  <a:cubicBezTo>
                    <a:pt x="7026" y="7194"/>
                    <a:pt x="4575" y="9243"/>
                    <a:pt x="2890" y="10993"/>
                  </a:cubicBezTo>
                  <a:cubicBezTo>
                    <a:pt x="1205" y="12743"/>
                    <a:pt x="286" y="14195"/>
                    <a:pt x="56" y="15518"/>
                  </a:cubicBezTo>
                  <a:cubicBezTo>
                    <a:pt x="-174" y="16841"/>
                    <a:pt x="286" y="18037"/>
                    <a:pt x="1741" y="19018"/>
                  </a:cubicBezTo>
                  <a:cubicBezTo>
                    <a:pt x="3196" y="20000"/>
                    <a:pt x="5647" y="20769"/>
                    <a:pt x="8252" y="21153"/>
                  </a:cubicBezTo>
                  <a:cubicBezTo>
                    <a:pt x="10856" y="21537"/>
                    <a:pt x="13613" y="21537"/>
                    <a:pt x="15298" y="21409"/>
                  </a:cubicBezTo>
                  <a:cubicBezTo>
                    <a:pt x="16983" y="21281"/>
                    <a:pt x="17596" y="21025"/>
                    <a:pt x="18209" y="207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4" name="Line"/>
            <p:cNvSpPr/>
            <p:nvPr/>
          </p:nvSpPr>
          <p:spPr>
            <a:xfrm>
              <a:off x="111900" y="6345386"/>
              <a:ext cx="172652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600" fill="norm" stroke="1" extrusionOk="0">
                  <a:moveTo>
                    <a:pt x="8693" y="0"/>
                  </a:moveTo>
                  <a:cubicBezTo>
                    <a:pt x="7902" y="702"/>
                    <a:pt x="7112" y="1405"/>
                    <a:pt x="8429" y="2459"/>
                  </a:cubicBezTo>
                  <a:cubicBezTo>
                    <a:pt x="9746" y="3512"/>
                    <a:pt x="13171" y="4917"/>
                    <a:pt x="15410" y="5883"/>
                  </a:cubicBezTo>
                  <a:cubicBezTo>
                    <a:pt x="17649" y="6849"/>
                    <a:pt x="18702" y="7376"/>
                    <a:pt x="19624" y="7990"/>
                  </a:cubicBezTo>
                  <a:cubicBezTo>
                    <a:pt x="20546" y="8605"/>
                    <a:pt x="21337" y="9307"/>
                    <a:pt x="21468" y="10098"/>
                  </a:cubicBezTo>
                  <a:cubicBezTo>
                    <a:pt x="21600" y="10888"/>
                    <a:pt x="21073" y="11766"/>
                    <a:pt x="17385" y="13698"/>
                  </a:cubicBezTo>
                  <a:cubicBezTo>
                    <a:pt x="13698" y="15629"/>
                    <a:pt x="6849" y="1861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5" name="Line"/>
            <p:cNvSpPr/>
            <p:nvPr/>
          </p:nvSpPr>
          <p:spPr>
            <a:xfrm>
              <a:off x="257950" y="6304358"/>
              <a:ext cx="5150981" cy="26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429" fill="norm" stroke="1" extrusionOk="0">
                  <a:moveTo>
                    <a:pt x="0" y="16827"/>
                  </a:moveTo>
                  <a:cubicBezTo>
                    <a:pt x="355" y="16482"/>
                    <a:pt x="710" y="16136"/>
                    <a:pt x="1038" y="15531"/>
                  </a:cubicBezTo>
                  <a:cubicBezTo>
                    <a:pt x="1367" y="14927"/>
                    <a:pt x="1668" y="14063"/>
                    <a:pt x="1988" y="13026"/>
                  </a:cubicBezTo>
                  <a:cubicBezTo>
                    <a:pt x="2307" y="11989"/>
                    <a:pt x="2645" y="10779"/>
                    <a:pt x="2968" y="9656"/>
                  </a:cubicBezTo>
                  <a:cubicBezTo>
                    <a:pt x="3292" y="8533"/>
                    <a:pt x="3603" y="7496"/>
                    <a:pt x="3922" y="6632"/>
                  </a:cubicBezTo>
                  <a:cubicBezTo>
                    <a:pt x="4242" y="5768"/>
                    <a:pt x="4570" y="5077"/>
                    <a:pt x="4907" y="4645"/>
                  </a:cubicBezTo>
                  <a:cubicBezTo>
                    <a:pt x="5245" y="4213"/>
                    <a:pt x="5591" y="4040"/>
                    <a:pt x="5790" y="3954"/>
                  </a:cubicBezTo>
                  <a:cubicBezTo>
                    <a:pt x="5990" y="3867"/>
                    <a:pt x="6043" y="3867"/>
                    <a:pt x="6097" y="3954"/>
                  </a:cubicBezTo>
                  <a:cubicBezTo>
                    <a:pt x="6150" y="4040"/>
                    <a:pt x="6203" y="4213"/>
                    <a:pt x="6199" y="4299"/>
                  </a:cubicBezTo>
                  <a:cubicBezTo>
                    <a:pt x="6194" y="4386"/>
                    <a:pt x="6132" y="4386"/>
                    <a:pt x="5941" y="4559"/>
                  </a:cubicBezTo>
                  <a:cubicBezTo>
                    <a:pt x="5751" y="4731"/>
                    <a:pt x="5431" y="5077"/>
                    <a:pt x="5103" y="5509"/>
                  </a:cubicBezTo>
                  <a:cubicBezTo>
                    <a:pt x="4774" y="5941"/>
                    <a:pt x="4437" y="6459"/>
                    <a:pt x="4087" y="7237"/>
                  </a:cubicBezTo>
                  <a:cubicBezTo>
                    <a:pt x="3736" y="8015"/>
                    <a:pt x="3372" y="9051"/>
                    <a:pt x="3022" y="10088"/>
                  </a:cubicBezTo>
                  <a:cubicBezTo>
                    <a:pt x="2671" y="11125"/>
                    <a:pt x="2334" y="12162"/>
                    <a:pt x="1983" y="13371"/>
                  </a:cubicBezTo>
                  <a:cubicBezTo>
                    <a:pt x="1633" y="14581"/>
                    <a:pt x="1269" y="15963"/>
                    <a:pt x="958" y="17173"/>
                  </a:cubicBezTo>
                  <a:cubicBezTo>
                    <a:pt x="648" y="18383"/>
                    <a:pt x="390" y="19419"/>
                    <a:pt x="235" y="20111"/>
                  </a:cubicBezTo>
                  <a:cubicBezTo>
                    <a:pt x="80" y="20802"/>
                    <a:pt x="27" y="21147"/>
                    <a:pt x="22" y="21320"/>
                  </a:cubicBezTo>
                  <a:cubicBezTo>
                    <a:pt x="18" y="21493"/>
                    <a:pt x="62" y="21493"/>
                    <a:pt x="275" y="21061"/>
                  </a:cubicBezTo>
                  <a:cubicBezTo>
                    <a:pt x="488" y="20629"/>
                    <a:pt x="870" y="19765"/>
                    <a:pt x="1251" y="18642"/>
                  </a:cubicBezTo>
                  <a:cubicBezTo>
                    <a:pt x="1633" y="17519"/>
                    <a:pt x="2014" y="16136"/>
                    <a:pt x="2374" y="15013"/>
                  </a:cubicBezTo>
                  <a:cubicBezTo>
                    <a:pt x="2733" y="13890"/>
                    <a:pt x="3071" y="13026"/>
                    <a:pt x="3417" y="12075"/>
                  </a:cubicBezTo>
                  <a:cubicBezTo>
                    <a:pt x="3763" y="11125"/>
                    <a:pt x="4118" y="10088"/>
                    <a:pt x="4473" y="9224"/>
                  </a:cubicBezTo>
                  <a:cubicBezTo>
                    <a:pt x="4828" y="8360"/>
                    <a:pt x="5183" y="7669"/>
                    <a:pt x="5515" y="6978"/>
                  </a:cubicBezTo>
                  <a:cubicBezTo>
                    <a:pt x="5848" y="6287"/>
                    <a:pt x="6159" y="5595"/>
                    <a:pt x="6483" y="4818"/>
                  </a:cubicBezTo>
                  <a:cubicBezTo>
                    <a:pt x="6807" y="4040"/>
                    <a:pt x="7144" y="3176"/>
                    <a:pt x="7428" y="2571"/>
                  </a:cubicBezTo>
                  <a:cubicBezTo>
                    <a:pt x="7712" y="1967"/>
                    <a:pt x="7942" y="1621"/>
                    <a:pt x="8084" y="1362"/>
                  </a:cubicBezTo>
                  <a:cubicBezTo>
                    <a:pt x="8226" y="1103"/>
                    <a:pt x="8280" y="930"/>
                    <a:pt x="8275" y="843"/>
                  </a:cubicBezTo>
                  <a:cubicBezTo>
                    <a:pt x="8271" y="757"/>
                    <a:pt x="8209" y="757"/>
                    <a:pt x="8031" y="930"/>
                  </a:cubicBezTo>
                  <a:cubicBezTo>
                    <a:pt x="7854" y="1103"/>
                    <a:pt x="7561" y="1448"/>
                    <a:pt x="7237" y="1880"/>
                  </a:cubicBezTo>
                  <a:cubicBezTo>
                    <a:pt x="6913" y="2312"/>
                    <a:pt x="6558" y="2831"/>
                    <a:pt x="6221" y="3435"/>
                  </a:cubicBezTo>
                  <a:cubicBezTo>
                    <a:pt x="5884" y="4040"/>
                    <a:pt x="5564" y="4731"/>
                    <a:pt x="5218" y="5509"/>
                  </a:cubicBezTo>
                  <a:cubicBezTo>
                    <a:pt x="4872" y="6287"/>
                    <a:pt x="4499" y="7151"/>
                    <a:pt x="4122" y="8101"/>
                  </a:cubicBezTo>
                  <a:cubicBezTo>
                    <a:pt x="3745" y="9051"/>
                    <a:pt x="3363" y="10088"/>
                    <a:pt x="2991" y="11211"/>
                  </a:cubicBezTo>
                  <a:cubicBezTo>
                    <a:pt x="2618" y="12335"/>
                    <a:pt x="2254" y="13544"/>
                    <a:pt x="2028" y="14235"/>
                  </a:cubicBezTo>
                  <a:cubicBezTo>
                    <a:pt x="1801" y="14927"/>
                    <a:pt x="1713" y="15099"/>
                    <a:pt x="1628" y="15359"/>
                  </a:cubicBezTo>
                  <a:cubicBezTo>
                    <a:pt x="1544" y="15618"/>
                    <a:pt x="1464" y="15963"/>
                    <a:pt x="1451" y="16136"/>
                  </a:cubicBezTo>
                  <a:cubicBezTo>
                    <a:pt x="1438" y="16309"/>
                    <a:pt x="1491" y="16309"/>
                    <a:pt x="1686" y="15877"/>
                  </a:cubicBezTo>
                  <a:cubicBezTo>
                    <a:pt x="1881" y="15445"/>
                    <a:pt x="2219" y="14581"/>
                    <a:pt x="2574" y="13803"/>
                  </a:cubicBezTo>
                  <a:cubicBezTo>
                    <a:pt x="2929" y="13026"/>
                    <a:pt x="3301" y="12335"/>
                    <a:pt x="3652" y="11730"/>
                  </a:cubicBezTo>
                  <a:cubicBezTo>
                    <a:pt x="4002" y="11125"/>
                    <a:pt x="4331" y="10607"/>
                    <a:pt x="4681" y="10175"/>
                  </a:cubicBezTo>
                  <a:cubicBezTo>
                    <a:pt x="5032" y="9743"/>
                    <a:pt x="5404" y="9397"/>
                    <a:pt x="5804" y="8965"/>
                  </a:cubicBezTo>
                  <a:cubicBezTo>
                    <a:pt x="6203" y="8533"/>
                    <a:pt x="6629" y="8015"/>
                    <a:pt x="6971" y="7669"/>
                  </a:cubicBezTo>
                  <a:cubicBezTo>
                    <a:pt x="7312" y="7323"/>
                    <a:pt x="7570" y="7151"/>
                    <a:pt x="7889" y="7064"/>
                  </a:cubicBezTo>
                  <a:cubicBezTo>
                    <a:pt x="8209" y="6978"/>
                    <a:pt x="8590" y="6978"/>
                    <a:pt x="8959" y="6978"/>
                  </a:cubicBezTo>
                  <a:cubicBezTo>
                    <a:pt x="9327" y="6978"/>
                    <a:pt x="9682" y="6978"/>
                    <a:pt x="9957" y="7064"/>
                  </a:cubicBezTo>
                  <a:cubicBezTo>
                    <a:pt x="10232" y="7151"/>
                    <a:pt x="10427" y="7323"/>
                    <a:pt x="10547" y="7410"/>
                  </a:cubicBezTo>
                  <a:cubicBezTo>
                    <a:pt x="10667" y="7496"/>
                    <a:pt x="10711" y="7496"/>
                    <a:pt x="10707" y="7237"/>
                  </a:cubicBezTo>
                  <a:cubicBezTo>
                    <a:pt x="10702" y="6978"/>
                    <a:pt x="10649" y="6459"/>
                    <a:pt x="10472" y="5941"/>
                  </a:cubicBezTo>
                  <a:cubicBezTo>
                    <a:pt x="10294" y="5423"/>
                    <a:pt x="9992" y="4904"/>
                    <a:pt x="9686" y="4559"/>
                  </a:cubicBezTo>
                  <a:cubicBezTo>
                    <a:pt x="9380" y="4213"/>
                    <a:pt x="9070" y="4040"/>
                    <a:pt x="8741" y="3954"/>
                  </a:cubicBezTo>
                  <a:cubicBezTo>
                    <a:pt x="8413" y="3867"/>
                    <a:pt x="8067" y="3867"/>
                    <a:pt x="7712" y="4040"/>
                  </a:cubicBezTo>
                  <a:cubicBezTo>
                    <a:pt x="7357" y="4213"/>
                    <a:pt x="6993" y="4559"/>
                    <a:pt x="6638" y="4991"/>
                  </a:cubicBezTo>
                  <a:cubicBezTo>
                    <a:pt x="6283" y="5423"/>
                    <a:pt x="5937" y="5941"/>
                    <a:pt x="5609" y="6632"/>
                  </a:cubicBezTo>
                  <a:cubicBezTo>
                    <a:pt x="5280" y="7323"/>
                    <a:pt x="4970" y="8187"/>
                    <a:pt x="4792" y="8619"/>
                  </a:cubicBezTo>
                  <a:cubicBezTo>
                    <a:pt x="4615" y="9051"/>
                    <a:pt x="4570" y="9051"/>
                    <a:pt x="4526" y="9224"/>
                  </a:cubicBezTo>
                  <a:cubicBezTo>
                    <a:pt x="4482" y="9397"/>
                    <a:pt x="4437" y="9743"/>
                    <a:pt x="4442" y="10088"/>
                  </a:cubicBezTo>
                  <a:cubicBezTo>
                    <a:pt x="4446" y="10434"/>
                    <a:pt x="4499" y="10779"/>
                    <a:pt x="4708" y="10866"/>
                  </a:cubicBezTo>
                  <a:cubicBezTo>
                    <a:pt x="4916" y="10952"/>
                    <a:pt x="5280" y="10779"/>
                    <a:pt x="5609" y="10520"/>
                  </a:cubicBezTo>
                  <a:cubicBezTo>
                    <a:pt x="5937" y="10261"/>
                    <a:pt x="6230" y="9915"/>
                    <a:pt x="6545" y="9570"/>
                  </a:cubicBezTo>
                  <a:cubicBezTo>
                    <a:pt x="6860" y="9224"/>
                    <a:pt x="7197" y="8879"/>
                    <a:pt x="7556" y="8533"/>
                  </a:cubicBezTo>
                  <a:cubicBezTo>
                    <a:pt x="7916" y="8187"/>
                    <a:pt x="8297" y="7842"/>
                    <a:pt x="8626" y="7583"/>
                  </a:cubicBezTo>
                  <a:cubicBezTo>
                    <a:pt x="8954" y="7323"/>
                    <a:pt x="9229" y="7151"/>
                    <a:pt x="9500" y="6891"/>
                  </a:cubicBezTo>
                  <a:cubicBezTo>
                    <a:pt x="9771" y="6632"/>
                    <a:pt x="10037" y="6287"/>
                    <a:pt x="10347" y="6027"/>
                  </a:cubicBezTo>
                  <a:cubicBezTo>
                    <a:pt x="10658" y="5768"/>
                    <a:pt x="11013" y="5595"/>
                    <a:pt x="11372" y="5336"/>
                  </a:cubicBezTo>
                  <a:cubicBezTo>
                    <a:pt x="11732" y="5077"/>
                    <a:pt x="12096" y="4731"/>
                    <a:pt x="12393" y="4213"/>
                  </a:cubicBezTo>
                  <a:cubicBezTo>
                    <a:pt x="12690" y="3695"/>
                    <a:pt x="12921" y="3003"/>
                    <a:pt x="13063" y="2399"/>
                  </a:cubicBezTo>
                  <a:cubicBezTo>
                    <a:pt x="13205" y="1794"/>
                    <a:pt x="13258" y="1275"/>
                    <a:pt x="13254" y="930"/>
                  </a:cubicBezTo>
                  <a:cubicBezTo>
                    <a:pt x="13249" y="584"/>
                    <a:pt x="13187" y="411"/>
                    <a:pt x="12961" y="325"/>
                  </a:cubicBezTo>
                  <a:cubicBezTo>
                    <a:pt x="12735" y="239"/>
                    <a:pt x="12344" y="239"/>
                    <a:pt x="11985" y="325"/>
                  </a:cubicBezTo>
                  <a:cubicBezTo>
                    <a:pt x="11625" y="411"/>
                    <a:pt x="11297" y="584"/>
                    <a:pt x="10955" y="930"/>
                  </a:cubicBezTo>
                  <a:cubicBezTo>
                    <a:pt x="10614" y="1275"/>
                    <a:pt x="10259" y="1794"/>
                    <a:pt x="9895" y="2399"/>
                  </a:cubicBezTo>
                  <a:cubicBezTo>
                    <a:pt x="9531" y="3003"/>
                    <a:pt x="9158" y="3695"/>
                    <a:pt x="8861" y="4386"/>
                  </a:cubicBezTo>
                  <a:cubicBezTo>
                    <a:pt x="8564" y="5077"/>
                    <a:pt x="8342" y="5768"/>
                    <a:pt x="8204" y="6200"/>
                  </a:cubicBezTo>
                  <a:cubicBezTo>
                    <a:pt x="8067" y="6632"/>
                    <a:pt x="8013" y="6805"/>
                    <a:pt x="8009" y="7064"/>
                  </a:cubicBezTo>
                  <a:cubicBezTo>
                    <a:pt x="8005" y="7323"/>
                    <a:pt x="8049" y="7669"/>
                    <a:pt x="8249" y="7928"/>
                  </a:cubicBezTo>
                  <a:cubicBezTo>
                    <a:pt x="8448" y="8187"/>
                    <a:pt x="8803" y="8360"/>
                    <a:pt x="9163" y="8360"/>
                  </a:cubicBezTo>
                  <a:cubicBezTo>
                    <a:pt x="9522" y="8360"/>
                    <a:pt x="9886" y="8187"/>
                    <a:pt x="10219" y="8015"/>
                  </a:cubicBezTo>
                  <a:cubicBezTo>
                    <a:pt x="10552" y="7842"/>
                    <a:pt x="10853" y="7669"/>
                    <a:pt x="11155" y="7496"/>
                  </a:cubicBezTo>
                  <a:cubicBezTo>
                    <a:pt x="11457" y="7323"/>
                    <a:pt x="11758" y="7151"/>
                    <a:pt x="12078" y="6891"/>
                  </a:cubicBezTo>
                  <a:cubicBezTo>
                    <a:pt x="12397" y="6632"/>
                    <a:pt x="12735" y="6287"/>
                    <a:pt x="13054" y="6027"/>
                  </a:cubicBezTo>
                  <a:cubicBezTo>
                    <a:pt x="13374" y="5768"/>
                    <a:pt x="13675" y="5595"/>
                    <a:pt x="13981" y="5336"/>
                  </a:cubicBezTo>
                  <a:cubicBezTo>
                    <a:pt x="14288" y="5077"/>
                    <a:pt x="14598" y="4731"/>
                    <a:pt x="14895" y="4386"/>
                  </a:cubicBezTo>
                  <a:cubicBezTo>
                    <a:pt x="15193" y="4040"/>
                    <a:pt x="15477" y="3695"/>
                    <a:pt x="15663" y="3522"/>
                  </a:cubicBezTo>
                  <a:cubicBezTo>
                    <a:pt x="15849" y="3349"/>
                    <a:pt x="15938" y="3349"/>
                    <a:pt x="16005" y="3263"/>
                  </a:cubicBezTo>
                  <a:cubicBezTo>
                    <a:pt x="16071" y="3176"/>
                    <a:pt x="16116" y="3003"/>
                    <a:pt x="16094" y="2917"/>
                  </a:cubicBezTo>
                  <a:cubicBezTo>
                    <a:pt x="16071" y="2831"/>
                    <a:pt x="15983" y="2831"/>
                    <a:pt x="15778" y="2831"/>
                  </a:cubicBezTo>
                  <a:cubicBezTo>
                    <a:pt x="15574" y="2831"/>
                    <a:pt x="15255" y="2831"/>
                    <a:pt x="14904" y="2831"/>
                  </a:cubicBezTo>
                  <a:cubicBezTo>
                    <a:pt x="14554" y="2831"/>
                    <a:pt x="14172" y="2831"/>
                    <a:pt x="13866" y="3003"/>
                  </a:cubicBezTo>
                  <a:cubicBezTo>
                    <a:pt x="13560" y="3176"/>
                    <a:pt x="13329" y="3522"/>
                    <a:pt x="13178" y="3781"/>
                  </a:cubicBezTo>
                  <a:cubicBezTo>
                    <a:pt x="13027" y="4040"/>
                    <a:pt x="12956" y="4213"/>
                    <a:pt x="12943" y="4299"/>
                  </a:cubicBezTo>
                  <a:cubicBezTo>
                    <a:pt x="12930" y="4386"/>
                    <a:pt x="12974" y="4386"/>
                    <a:pt x="13187" y="4386"/>
                  </a:cubicBezTo>
                  <a:cubicBezTo>
                    <a:pt x="13400" y="4386"/>
                    <a:pt x="13782" y="4386"/>
                    <a:pt x="14123" y="4299"/>
                  </a:cubicBezTo>
                  <a:cubicBezTo>
                    <a:pt x="14465" y="4213"/>
                    <a:pt x="14767" y="4040"/>
                    <a:pt x="15104" y="3867"/>
                  </a:cubicBezTo>
                  <a:cubicBezTo>
                    <a:pt x="15441" y="3695"/>
                    <a:pt x="15814" y="3522"/>
                    <a:pt x="16147" y="3263"/>
                  </a:cubicBezTo>
                  <a:cubicBezTo>
                    <a:pt x="16480" y="3003"/>
                    <a:pt x="16772" y="2658"/>
                    <a:pt x="16945" y="2485"/>
                  </a:cubicBezTo>
                  <a:cubicBezTo>
                    <a:pt x="17118" y="2312"/>
                    <a:pt x="17172" y="2312"/>
                    <a:pt x="17234" y="2226"/>
                  </a:cubicBezTo>
                  <a:cubicBezTo>
                    <a:pt x="17296" y="2139"/>
                    <a:pt x="17367" y="1967"/>
                    <a:pt x="17367" y="1880"/>
                  </a:cubicBezTo>
                  <a:cubicBezTo>
                    <a:pt x="17367" y="1794"/>
                    <a:pt x="17296" y="1794"/>
                    <a:pt x="17083" y="1707"/>
                  </a:cubicBezTo>
                  <a:cubicBezTo>
                    <a:pt x="16870" y="1621"/>
                    <a:pt x="16515" y="1448"/>
                    <a:pt x="16156" y="1362"/>
                  </a:cubicBezTo>
                  <a:cubicBezTo>
                    <a:pt x="15796" y="1275"/>
                    <a:pt x="15432" y="1275"/>
                    <a:pt x="15228" y="1275"/>
                  </a:cubicBezTo>
                  <a:cubicBezTo>
                    <a:pt x="15024" y="1275"/>
                    <a:pt x="14980" y="1275"/>
                    <a:pt x="14980" y="1275"/>
                  </a:cubicBezTo>
                  <a:cubicBezTo>
                    <a:pt x="14980" y="1275"/>
                    <a:pt x="15024" y="1275"/>
                    <a:pt x="15219" y="1448"/>
                  </a:cubicBezTo>
                  <a:cubicBezTo>
                    <a:pt x="15415" y="1621"/>
                    <a:pt x="15761" y="1967"/>
                    <a:pt x="16098" y="2226"/>
                  </a:cubicBezTo>
                  <a:cubicBezTo>
                    <a:pt x="16435" y="2485"/>
                    <a:pt x="16764" y="2658"/>
                    <a:pt x="17092" y="2658"/>
                  </a:cubicBezTo>
                  <a:cubicBezTo>
                    <a:pt x="17420" y="2658"/>
                    <a:pt x="17749" y="2485"/>
                    <a:pt x="18081" y="2053"/>
                  </a:cubicBezTo>
                  <a:cubicBezTo>
                    <a:pt x="18414" y="1621"/>
                    <a:pt x="18751" y="930"/>
                    <a:pt x="19084" y="498"/>
                  </a:cubicBezTo>
                  <a:cubicBezTo>
                    <a:pt x="19417" y="66"/>
                    <a:pt x="19745" y="-107"/>
                    <a:pt x="20069" y="66"/>
                  </a:cubicBezTo>
                  <a:cubicBezTo>
                    <a:pt x="20393" y="239"/>
                    <a:pt x="20713" y="757"/>
                    <a:pt x="20952" y="1362"/>
                  </a:cubicBezTo>
                  <a:cubicBezTo>
                    <a:pt x="21192" y="1967"/>
                    <a:pt x="21352" y="2658"/>
                    <a:pt x="21454" y="3349"/>
                  </a:cubicBezTo>
                  <a:cubicBezTo>
                    <a:pt x="21556" y="4040"/>
                    <a:pt x="21600" y="4731"/>
                    <a:pt x="21596" y="5855"/>
                  </a:cubicBezTo>
                  <a:cubicBezTo>
                    <a:pt x="21591" y="6978"/>
                    <a:pt x="21538" y="8533"/>
                    <a:pt x="21485" y="100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6" name="Line"/>
            <p:cNvSpPr/>
            <p:nvPr/>
          </p:nvSpPr>
          <p:spPr>
            <a:xfrm>
              <a:off x="33923" y="6518746"/>
              <a:ext cx="344678" cy="874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501" fill="norm" stroke="1" extrusionOk="0">
                  <a:moveTo>
                    <a:pt x="21447" y="1202"/>
                  </a:moveTo>
                  <a:cubicBezTo>
                    <a:pt x="21447" y="734"/>
                    <a:pt x="21447" y="265"/>
                    <a:pt x="21118" y="83"/>
                  </a:cubicBezTo>
                  <a:cubicBezTo>
                    <a:pt x="20788" y="-99"/>
                    <a:pt x="20130" y="5"/>
                    <a:pt x="18484" y="526"/>
                  </a:cubicBezTo>
                  <a:cubicBezTo>
                    <a:pt x="16837" y="1046"/>
                    <a:pt x="14203" y="1983"/>
                    <a:pt x="11832" y="3206"/>
                  </a:cubicBezTo>
                  <a:cubicBezTo>
                    <a:pt x="9462" y="4429"/>
                    <a:pt x="7354" y="5939"/>
                    <a:pt x="5774" y="7292"/>
                  </a:cubicBezTo>
                  <a:cubicBezTo>
                    <a:pt x="4193" y="8645"/>
                    <a:pt x="3140" y="9842"/>
                    <a:pt x="2547" y="10753"/>
                  </a:cubicBezTo>
                  <a:cubicBezTo>
                    <a:pt x="1954" y="11664"/>
                    <a:pt x="1823" y="12288"/>
                    <a:pt x="1954" y="12705"/>
                  </a:cubicBezTo>
                  <a:cubicBezTo>
                    <a:pt x="2086" y="13121"/>
                    <a:pt x="2481" y="13329"/>
                    <a:pt x="2942" y="13355"/>
                  </a:cubicBezTo>
                  <a:cubicBezTo>
                    <a:pt x="3403" y="13381"/>
                    <a:pt x="3930" y="13225"/>
                    <a:pt x="4918" y="12419"/>
                  </a:cubicBezTo>
                  <a:cubicBezTo>
                    <a:pt x="5906" y="11612"/>
                    <a:pt x="7354" y="10154"/>
                    <a:pt x="8606" y="8697"/>
                  </a:cubicBezTo>
                  <a:cubicBezTo>
                    <a:pt x="9857" y="7240"/>
                    <a:pt x="10910" y="5782"/>
                    <a:pt x="11569" y="4715"/>
                  </a:cubicBezTo>
                  <a:cubicBezTo>
                    <a:pt x="12227" y="3648"/>
                    <a:pt x="12491" y="2972"/>
                    <a:pt x="12425" y="2425"/>
                  </a:cubicBezTo>
                  <a:cubicBezTo>
                    <a:pt x="12359" y="1879"/>
                    <a:pt x="11964" y="1462"/>
                    <a:pt x="11503" y="1462"/>
                  </a:cubicBezTo>
                  <a:cubicBezTo>
                    <a:pt x="11042" y="1462"/>
                    <a:pt x="10515" y="1879"/>
                    <a:pt x="9593" y="3050"/>
                  </a:cubicBezTo>
                  <a:cubicBezTo>
                    <a:pt x="8671" y="4221"/>
                    <a:pt x="7354" y="6147"/>
                    <a:pt x="6301" y="7994"/>
                  </a:cubicBezTo>
                  <a:cubicBezTo>
                    <a:pt x="5247" y="9842"/>
                    <a:pt x="4457" y="11612"/>
                    <a:pt x="3996" y="12627"/>
                  </a:cubicBezTo>
                  <a:cubicBezTo>
                    <a:pt x="3535" y="13642"/>
                    <a:pt x="3403" y="13902"/>
                    <a:pt x="3337" y="14188"/>
                  </a:cubicBezTo>
                  <a:cubicBezTo>
                    <a:pt x="3271" y="14474"/>
                    <a:pt x="3271" y="14787"/>
                    <a:pt x="3337" y="14709"/>
                  </a:cubicBezTo>
                  <a:cubicBezTo>
                    <a:pt x="3403" y="14631"/>
                    <a:pt x="3535" y="14162"/>
                    <a:pt x="3864" y="13017"/>
                  </a:cubicBezTo>
                  <a:cubicBezTo>
                    <a:pt x="4193" y="11872"/>
                    <a:pt x="4720" y="10050"/>
                    <a:pt x="4984" y="8983"/>
                  </a:cubicBezTo>
                  <a:cubicBezTo>
                    <a:pt x="5247" y="7916"/>
                    <a:pt x="5247" y="7604"/>
                    <a:pt x="5247" y="7318"/>
                  </a:cubicBezTo>
                  <a:cubicBezTo>
                    <a:pt x="5247" y="7032"/>
                    <a:pt x="5247" y="6771"/>
                    <a:pt x="4918" y="6693"/>
                  </a:cubicBezTo>
                  <a:cubicBezTo>
                    <a:pt x="4588" y="6615"/>
                    <a:pt x="3930" y="6719"/>
                    <a:pt x="3074" y="7188"/>
                  </a:cubicBezTo>
                  <a:cubicBezTo>
                    <a:pt x="2218" y="7656"/>
                    <a:pt x="1164" y="8489"/>
                    <a:pt x="571" y="9842"/>
                  </a:cubicBezTo>
                  <a:cubicBezTo>
                    <a:pt x="-21" y="11195"/>
                    <a:pt x="-153" y="13069"/>
                    <a:pt x="176" y="14474"/>
                  </a:cubicBezTo>
                  <a:cubicBezTo>
                    <a:pt x="506" y="15880"/>
                    <a:pt x="1296" y="16817"/>
                    <a:pt x="1888" y="17415"/>
                  </a:cubicBezTo>
                  <a:cubicBezTo>
                    <a:pt x="2481" y="18014"/>
                    <a:pt x="2876" y="18274"/>
                    <a:pt x="3140" y="18248"/>
                  </a:cubicBezTo>
                  <a:cubicBezTo>
                    <a:pt x="3403" y="18222"/>
                    <a:pt x="3535" y="17910"/>
                    <a:pt x="3667" y="17597"/>
                  </a:cubicBezTo>
                  <a:cubicBezTo>
                    <a:pt x="3798" y="17285"/>
                    <a:pt x="3930" y="16973"/>
                    <a:pt x="3996" y="16608"/>
                  </a:cubicBezTo>
                  <a:cubicBezTo>
                    <a:pt x="4062" y="16244"/>
                    <a:pt x="4062" y="15828"/>
                    <a:pt x="3864" y="15724"/>
                  </a:cubicBezTo>
                  <a:cubicBezTo>
                    <a:pt x="3667" y="15620"/>
                    <a:pt x="3271" y="15828"/>
                    <a:pt x="2942" y="16582"/>
                  </a:cubicBezTo>
                  <a:cubicBezTo>
                    <a:pt x="2613" y="17337"/>
                    <a:pt x="2349" y="18638"/>
                    <a:pt x="3140" y="19549"/>
                  </a:cubicBezTo>
                  <a:cubicBezTo>
                    <a:pt x="3930" y="20460"/>
                    <a:pt x="5774" y="20981"/>
                    <a:pt x="7618" y="215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7" name="Line"/>
            <p:cNvSpPr/>
            <p:nvPr/>
          </p:nvSpPr>
          <p:spPr>
            <a:xfrm>
              <a:off x="119339" y="6891486"/>
              <a:ext cx="5078912" cy="598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68" fill="norm" stroke="1" extrusionOk="0">
                  <a:moveTo>
                    <a:pt x="76" y="18089"/>
                  </a:moveTo>
                  <a:cubicBezTo>
                    <a:pt x="49" y="18394"/>
                    <a:pt x="22" y="18700"/>
                    <a:pt x="8" y="19043"/>
                  </a:cubicBezTo>
                  <a:cubicBezTo>
                    <a:pt x="-5" y="19387"/>
                    <a:pt x="-5" y="19768"/>
                    <a:pt x="22" y="20073"/>
                  </a:cubicBezTo>
                  <a:cubicBezTo>
                    <a:pt x="49" y="20379"/>
                    <a:pt x="103" y="20608"/>
                    <a:pt x="283" y="20646"/>
                  </a:cubicBezTo>
                  <a:cubicBezTo>
                    <a:pt x="463" y="20684"/>
                    <a:pt x="769" y="20531"/>
                    <a:pt x="1115" y="20073"/>
                  </a:cubicBezTo>
                  <a:cubicBezTo>
                    <a:pt x="1462" y="19616"/>
                    <a:pt x="1849" y="18852"/>
                    <a:pt x="2231" y="18165"/>
                  </a:cubicBezTo>
                  <a:cubicBezTo>
                    <a:pt x="2614" y="17478"/>
                    <a:pt x="2992" y="16868"/>
                    <a:pt x="3361" y="16410"/>
                  </a:cubicBezTo>
                  <a:cubicBezTo>
                    <a:pt x="3730" y="15952"/>
                    <a:pt x="4090" y="15647"/>
                    <a:pt x="4423" y="15418"/>
                  </a:cubicBezTo>
                  <a:cubicBezTo>
                    <a:pt x="4756" y="15189"/>
                    <a:pt x="5062" y="15036"/>
                    <a:pt x="5368" y="14922"/>
                  </a:cubicBezTo>
                  <a:cubicBezTo>
                    <a:pt x="5674" y="14807"/>
                    <a:pt x="5980" y="14731"/>
                    <a:pt x="6209" y="14731"/>
                  </a:cubicBezTo>
                  <a:cubicBezTo>
                    <a:pt x="6439" y="14731"/>
                    <a:pt x="6592" y="14807"/>
                    <a:pt x="6691" y="14883"/>
                  </a:cubicBezTo>
                  <a:cubicBezTo>
                    <a:pt x="6790" y="14960"/>
                    <a:pt x="6835" y="15036"/>
                    <a:pt x="6813" y="15151"/>
                  </a:cubicBezTo>
                  <a:cubicBezTo>
                    <a:pt x="6790" y="15265"/>
                    <a:pt x="6700" y="15418"/>
                    <a:pt x="6493" y="15532"/>
                  </a:cubicBezTo>
                  <a:cubicBezTo>
                    <a:pt x="6286" y="15647"/>
                    <a:pt x="5962" y="15723"/>
                    <a:pt x="5629" y="15837"/>
                  </a:cubicBezTo>
                  <a:cubicBezTo>
                    <a:pt x="5296" y="15952"/>
                    <a:pt x="4954" y="16105"/>
                    <a:pt x="4607" y="16372"/>
                  </a:cubicBezTo>
                  <a:cubicBezTo>
                    <a:pt x="4261" y="16639"/>
                    <a:pt x="3910" y="17020"/>
                    <a:pt x="3546" y="17440"/>
                  </a:cubicBezTo>
                  <a:cubicBezTo>
                    <a:pt x="3181" y="17860"/>
                    <a:pt x="2803" y="18318"/>
                    <a:pt x="2528" y="18661"/>
                  </a:cubicBezTo>
                  <a:cubicBezTo>
                    <a:pt x="2254" y="19005"/>
                    <a:pt x="2083" y="19234"/>
                    <a:pt x="1934" y="19463"/>
                  </a:cubicBezTo>
                  <a:cubicBezTo>
                    <a:pt x="1786" y="19692"/>
                    <a:pt x="1660" y="19921"/>
                    <a:pt x="1597" y="20226"/>
                  </a:cubicBezTo>
                  <a:cubicBezTo>
                    <a:pt x="1534" y="20531"/>
                    <a:pt x="1534" y="20913"/>
                    <a:pt x="1633" y="21180"/>
                  </a:cubicBezTo>
                  <a:cubicBezTo>
                    <a:pt x="1732" y="21447"/>
                    <a:pt x="1930" y="21600"/>
                    <a:pt x="2213" y="21562"/>
                  </a:cubicBezTo>
                  <a:cubicBezTo>
                    <a:pt x="2497" y="21524"/>
                    <a:pt x="2866" y="21295"/>
                    <a:pt x="3203" y="21028"/>
                  </a:cubicBezTo>
                  <a:cubicBezTo>
                    <a:pt x="3541" y="20760"/>
                    <a:pt x="3847" y="20455"/>
                    <a:pt x="4171" y="20112"/>
                  </a:cubicBezTo>
                  <a:cubicBezTo>
                    <a:pt x="4495" y="19768"/>
                    <a:pt x="4837" y="19387"/>
                    <a:pt x="5188" y="19005"/>
                  </a:cubicBezTo>
                  <a:cubicBezTo>
                    <a:pt x="5539" y="18623"/>
                    <a:pt x="5899" y="18242"/>
                    <a:pt x="6246" y="17898"/>
                  </a:cubicBezTo>
                  <a:cubicBezTo>
                    <a:pt x="6592" y="17555"/>
                    <a:pt x="6925" y="17249"/>
                    <a:pt x="7272" y="16944"/>
                  </a:cubicBezTo>
                  <a:cubicBezTo>
                    <a:pt x="7618" y="16639"/>
                    <a:pt x="7978" y="16334"/>
                    <a:pt x="8329" y="16028"/>
                  </a:cubicBezTo>
                  <a:cubicBezTo>
                    <a:pt x="8680" y="15723"/>
                    <a:pt x="9022" y="15418"/>
                    <a:pt x="9346" y="15151"/>
                  </a:cubicBezTo>
                  <a:cubicBezTo>
                    <a:pt x="9670" y="14883"/>
                    <a:pt x="9976" y="14654"/>
                    <a:pt x="10161" y="14540"/>
                  </a:cubicBezTo>
                  <a:cubicBezTo>
                    <a:pt x="10345" y="14425"/>
                    <a:pt x="10408" y="14425"/>
                    <a:pt x="10471" y="14387"/>
                  </a:cubicBezTo>
                  <a:cubicBezTo>
                    <a:pt x="10534" y="14349"/>
                    <a:pt x="10597" y="14273"/>
                    <a:pt x="10602" y="14196"/>
                  </a:cubicBezTo>
                  <a:cubicBezTo>
                    <a:pt x="10606" y="14120"/>
                    <a:pt x="10552" y="14044"/>
                    <a:pt x="10359" y="13967"/>
                  </a:cubicBezTo>
                  <a:cubicBezTo>
                    <a:pt x="10165" y="13891"/>
                    <a:pt x="9832" y="13815"/>
                    <a:pt x="9495" y="13815"/>
                  </a:cubicBezTo>
                  <a:cubicBezTo>
                    <a:pt x="9157" y="13815"/>
                    <a:pt x="8815" y="13891"/>
                    <a:pt x="8482" y="13967"/>
                  </a:cubicBezTo>
                  <a:cubicBezTo>
                    <a:pt x="8149" y="14044"/>
                    <a:pt x="7825" y="14120"/>
                    <a:pt x="7492" y="14235"/>
                  </a:cubicBezTo>
                  <a:cubicBezTo>
                    <a:pt x="7159" y="14349"/>
                    <a:pt x="6817" y="14502"/>
                    <a:pt x="6624" y="14616"/>
                  </a:cubicBezTo>
                  <a:cubicBezTo>
                    <a:pt x="6430" y="14731"/>
                    <a:pt x="6385" y="14807"/>
                    <a:pt x="6340" y="14845"/>
                  </a:cubicBezTo>
                  <a:cubicBezTo>
                    <a:pt x="6295" y="14883"/>
                    <a:pt x="6250" y="14883"/>
                    <a:pt x="6394" y="14693"/>
                  </a:cubicBezTo>
                  <a:cubicBezTo>
                    <a:pt x="6538" y="14502"/>
                    <a:pt x="6871" y="14120"/>
                    <a:pt x="7218" y="13700"/>
                  </a:cubicBezTo>
                  <a:cubicBezTo>
                    <a:pt x="7564" y="13281"/>
                    <a:pt x="7924" y="12823"/>
                    <a:pt x="8288" y="12403"/>
                  </a:cubicBezTo>
                  <a:cubicBezTo>
                    <a:pt x="8653" y="11983"/>
                    <a:pt x="9022" y="11601"/>
                    <a:pt x="9382" y="11334"/>
                  </a:cubicBezTo>
                  <a:cubicBezTo>
                    <a:pt x="9742" y="11067"/>
                    <a:pt x="10093" y="10914"/>
                    <a:pt x="10448" y="10762"/>
                  </a:cubicBezTo>
                  <a:cubicBezTo>
                    <a:pt x="10804" y="10609"/>
                    <a:pt x="11164" y="10457"/>
                    <a:pt x="11497" y="10266"/>
                  </a:cubicBezTo>
                  <a:cubicBezTo>
                    <a:pt x="11830" y="10075"/>
                    <a:pt x="12136" y="9846"/>
                    <a:pt x="12469" y="9502"/>
                  </a:cubicBezTo>
                  <a:cubicBezTo>
                    <a:pt x="12802" y="9159"/>
                    <a:pt x="13162" y="8701"/>
                    <a:pt x="13477" y="8319"/>
                  </a:cubicBezTo>
                  <a:cubicBezTo>
                    <a:pt x="13792" y="7938"/>
                    <a:pt x="14062" y="7633"/>
                    <a:pt x="14354" y="7404"/>
                  </a:cubicBezTo>
                  <a:cubicBezTo>
                    <a:pt x="14647" y="7175"/>
                    <a:pt x="14962" y="7022"/>
                    <a:pt x="15255" y="6793"/>
                  </a:cubicBezTo>
                  <a:cubicBezTo>
                    <a:pt x="15547" y="6564"/>
                    <a:pt x="15817" y="6259"/>
                    <a:pt x="16069" y="5992"/>
                  </a:cubicBezTo>
                  <a:cubicBezTo>
                    <a:pt x="16321" y="5724"/>
                    <a:pt x="16555" y="5495"/>
                    <a:pt x="16784" y="5266"/>
                  </a:cubicBezTo>
                  <a:cubicBezTo>
                    <a:pt x="17014" y="5037"/>
                    <a:pt x="17239" y="4808"/>
                    <a:pt x="17473" y="4465"/>
                  </a:cubicBezTo>
                  <a:cubicBezTo>
                    <a:pt x="17707" y="4122"/>
                    <a:pt x="17950" y="3664"/>
                    <a:pt x="18175" y="3206"/>
                  </a:cubicBezTo>
                  <a:cubicBezTo>
                    <a:pt x="18400" y="2748"/>
                    <a:pt x="18607" y="2290"/>
                    <a:pt x="18823" y="1946"/>
                  </a:cubicBezTo>
                  <a:cubicBezTo>
                    <a:pt x="19039" y="1603"/>
                    <a:pt x="19264" y="1374"/>
                    <a:pt x="19507" y="1145"/>
                  </a:cubicBezTo>
                  <a:cubicBezTo>
                    <a:pt x="19750" y="916"/>
                    <a:pt x="20011" y="687"/>
                    <a:pt x="20317" y="534"/>
                  </a:cubicBezTo>
                  <a:cubicBezTo>
                    <a:pt x="20623" y="382"/>
                    <a:pt x="20974" y="305"/>
                    <a:pt x="21195" y="229"/>
                  </a:cubicBezTo>
                  <a:cubicBezTo>
                    <a:pt x="21415" y="153"/>
                    <a:pt x="21505" y="76"/>
                    <a:pt x="2159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8" name="Line"/>
            <p:cNvSpPr/>
            <p:nvPr/>
          </p:nvSpPr>
          <p:spPr>
            <a:xfrm>
              <a:off x="5261750" y="6396186"/>
              <a:ext cx="180003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600" fill="norm" stroke="1" extrusionOk="0">
                  <a:moveTo>
                    <a:pt x="9795" y="0"/>
                  </a:moveTo>
                  <a:cubicBezTo>
                    <a:pt x="10047" y="2463"/>
                    <a:pt x="10298" y="4926"/>
                    <a:pt x="9293" y="7863"/>
                  </a:cubicBezTo>
                  <a:cubicBezTo>
                    <a:pt x="8288" y="10800"/>
                    <a:pt x="6028" y="14211"/>
                    <a:pt x="4521" y="16295"/>
                  </a:cubicBezTo>
                  <a:cubicBezTo>
                    <a:pt x="3014" y="18379"/>
                    <a:pt x="2260" y="19137"/>
                    <a:pt x="1507" y="19705"/>
                  </a:cubicBezTo>
                  <a:cubicBezTo>
                    <a:pt x="753" y="20274"/>
                    <a:pt x="0" y="20653"/>
                    <a:pt x="0" y="20653"/>
                  </a:cubicBezTo>
                  <a:cubicBezTo>
                    <a:pt x="0" y="20653"/>
                    <a:pt x="753" y="20274"/>
                    <a:pt x="2260" y="18758"/>
                  </a:cubicBezTo>
                  <a:cubicBezTo>
                    <a:pt x="3767" y="17242"/>
                    <a:pt x="6028" y="14589"/>
                    <a:pt x="8665" y="12126"/>
                  </a:cubicBezTo>
                  <a:cubicBezTo>
                    <a:pt x="11302" y="9663"/>
                    <a:pt x="14316" y="7389"/>
                    <a:pt x="16451" y="5826"/>
                  </a:cubicBezTo>
                  <a:cubicBezTo>
                    <a:pt x="18586" y="4263"/>
                    <a:pt x="19842" y="3411"/>
                    <a:pt x="20595" y="3221"/>
                  </a:cubicBezTo>
                  <a:cubicBezTo>
                    <a:pt x="21349" y="3032"/>
                    <a:pt x="21600" y="3505"/>
                    <a:pt x="21098" y="5495"/>
                  </a:cubicBezTo>
                  <a:cubicBezTo>
                    <a:pt x="20595" y="7484"/>
                    <a:pt x="19340" y="10989"/>
                    <a:pt x="16953" y="13926"/>
                  </a:cubicBezTo>
                  <a:cubicBezTo>
                    <a:pt x="14567" y="16863"/>
                    <a:pt x="11051" y="19232"/>
                    <a:pt x="753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49" name="Line"/>
            <p:cNvSpPr/>
            <p:nvPr/>
          </p:nvSpPr>
          <p:spPr>
            <a:xfrm>
              <a:off x="77830" y="6281886"/>
              <a:ext cx="5319211" cy="1181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63" fill="norm" stroke="1" extrusionOk="0">
                  <a:moveTo>
                    <a:pt x="473" y="5332"/>
                  </a:moveTo>
                  <a:cubicBezTo>
                    <a:pt x="413" y="5216"/>
                    <a:pt x="353" y="5101"/>
                    <a:pt x="353" y="5004"/>
                  </a:cubicBezTo>
                  <a:cubicBezTo>
                    <a:pt x="353" y="4907"/>
                    <a:pt x="413" y="4830"/>
                    <a:pt x="597" y="4637"/>
                  </a:cubicBezTo>
                  <a:cubicBezTo>
                    <a:pt x="782" y="4444"/>
                    <a:pt x="1091" y="4135"/>
                    <a:pt x="1405" y="3845"/>
                  </a:cubicBezTo>
                  <a:cubicBezTo>
                    <a:pt x="1718" y="3555"/>
                    <a:pt x="2036" y="3284"/>
                    <a:pt x="2358" y="3072"/>
                  </a:cubicBezTo>
                  <a:cubicBezTo>
                    <a:pt x="2680" y="2859"/>
                    <a:pt x="3007" y="2705"/>
                    <a:pt x="3333" y="2589"/>
                  </a:cubicBezTo>
                  <a:cubicBezTo>
                    <a:pt x="3659" y="2473"/>
                    <a:pt x="3986" y="2396"/>
                    <a:pt x="4308" y="2318"/>
                  </a:cubicBezTo>
                  <a:cubicBezTo>
                    <a:pt x="4630" y="2241"/>
                    <a:pt x="4948" y="2164"/>
                    <a:pt x="5257" y="2087"/>
                  </a:cubicBezTo>
                  <a:cubicBezTo>
                    <a:pt x="5566" y="2009"/>
                    <a:pt x="5867" y="1932"/>
                    <a:pt x="6176" y="1855"/>
                  </a:cubicBezTo>
                  <a:cubicBezTo>
                    <a:pt x="6485" y="1777"/>
                    <a:pt x="6803" y="1700"/>
                    <a:pt x="7116" y="1642"/>
                  </a:cubicBezTo>
                  <a:cubicBezTo>
                    <a:pt x="7430" y="1584"/>
                    <a:pt x="7739" y="1546"/>
                    <a:pt x="8044" y="1488"/>
                  </a:cubicBezTo>
                  <a:cubicBezTo>
                    <a:pt x="8349" y="1430"/>
                    <a:pt x="8649" y="1352"/>
                    <a:pt x="8954" y="1294"/>
                  </a:cubicBezTo>
                  <a:cubicBezTo>
                    <a:pt x="9259" y="1236"/>
                    <a:pt x="9568" y="1198"/>
                    <a:pt x="9882" y="1159"/>
                  </a:cubicBezTo>
                  <a:cubicBezTo>
                    <a:pt x="10195" y="1121"/>
                    <a:pt x="10513" y="1082"/>
                    <a:pt x="10844" y="1043"/>
                  </a:cubicBezTo>
                  <a:cubicBezTo>
                    <a:pt x="11174" y="1005"/>
                    <a:pt x="11518" y="966"/>
                    <a:pt x="11853" y="927"/>
                  </a:cubicBezTo>
                  <a:cubicBezTo>
                    <a:pt x="12188" y="889"/>
                    <a:pt x="12514" y="850"/>
                    <a:pt x="12836" y="792"/>
                  </a:cubicBezTo>
                  <a:cubicBezTo>
                    <a:pt x="13158" y="734"/>
                    <a:pt x="13476" y="657"/>
                    <a:pt x="13781" y="580"/>
                  </a:cubicBezTo>
                  <a:cubicBezTo>
                    <a:pt x="14086" y="502"/>
                    <a:pt x="14378" y="425"/>
                    <a:pt x="14683" y="348"/>
                  </a:cubicBezTo>
                  <a:cubicBezTo>
                    <a:pt x="14987" y="270"/>
                    <a:pt x="15305" y="193"/>
                    <a:pt x="15623" y="135"/>
                  </a:cubicBezTo>
                  <a:cubicBezTo>
                    <a:pt x="15941" y="77"/>
                    <a:pt x="16259" y="39"/>
                    <a:pt x="16589" y="19"/>
                  </a:cubicBezTo>
                  <a:cubicBezTo>
                    <a:pt x="16920" y="0"/>
                    <a:pt x="17263" y="0"/>
                    <a:pt x="17624" y="0"/>
                  </a:cubicBezTo>
                  <a:cubicBezTo>
                    <a:pt x="17985" y="0"/>
                    <a:pt x="18363" y="0"/>
                    <a:pt x="18732" y="0"/>
                  </a:cubicBezTo>
                  <a:cubicBezTo>
                    <a:pt x="19101" y="0"/>
                    <a:pt x="19462" y="0"/>
                    <a:pt x="19806" y="19"/>
                  </a:cubicBezTo>
                  <a:cubicBezTo>
                    <a:pt x="20149" y="39"/>
                    <a:pt x="20475" y="77"/>
                    <a:pt x="20707" y="116"/>
                  </a:cubicBezTo>
                  <a:cubicBezTo>
                    <a:pt x="20939" y="155"/>
                    <a:pt x="21077" y="193"/>
                    <a:pt x="21167" y="193"/>
                  </a:cubicBezTo>
                  <a:cubicBezTo>
                    <a:pt x="21257" y="193"/>
                    <a:pt x="21300" y="155"/>
                    <a:pt x="21339" y="193"/>
                  </a:cubicBezTo>
                  <a:cubicBezTo>
                    <a:pt x="21377" y="232"/>
                    <a:pt x="21412" y="348"/>
                    <a:pt x="21455" y="811"/>
                  </a:cubicBezTo>
                  <a:cubicBezTo>
                    <a:pt x="21498" y="1275"/>
                    <a:pt x="21549" y="2087"/>
                    <a:pt x="21571" y="2956"/>
                  </a:cubicBezTo>
                  <a:cubicBezTo>
                    <a:pt x="21592" y="3825"/>
                    <a:pt x="21583" y="4753"/>
                    <a:pt x="21558" y="5835"/>
                  </a:cubicBezTo>
                  <a:cubicBezTo>
                    <a:pt x="21532" y="6917"/>
                    <a:pt x="21489" y="8153"/>
                    <a:pt x="21459" y="9061"/>
                  </a:cubicBezTo>
                  <a:cubicBezTo>
                    <a:pt x="21429" y="9969"/>
                    <a:pt x="21412" y="10549"/>
                    <a:pt x="21394" y="10955"/>
                  </a:cubicBezTo>
                  <a:cubicBezTo>
                    <a:pt x="21377" y="11360"/>
                    <a:pt x="21360" y="11592"/>
                    <a:pt x="21300" y="11747"/>
                  </a:cubicBezTo>
                  <a:cubicBezTo>
                    <a:pt x="21240" y="11901"/>
                    <a:pt x="21137" y="11979"/>
                    <a:pt x="20935" y="12094"/>
                  </a:cubicBezTo>
                  <a:cubicBezTo>
                    <a:pt x="20733" y="12210"/>
                    <a:pt x="20433" y="12365"/>
                    <a:pt x="20115" y="12539"/>
                  </a:cubicBezTo>
                  <a:cubicBezTo>
                    <a:pt x="19797" y="12713"/>
                    <a:pt x="19462" y="12906"/>
                    <a:pt x="19119" y="13099"/>
                  </a:cubicBezTo>
                  <a:cubicBezTo>
                    <a:pt x="18775" y="13292"/>
                    <a:pt x="18423" y="13486"/>
                    <a:pt x="18092" y="13659"/>
                  </a:cubicBezTo>
                  <a:cubicBezTo>
                    <a:pt x="17762" y="13833"/>
                    <a:pt x="17452" y="13988"/>
                    <a:pt x="17135" y="14142"/>
                  </a:cubicBezTo>
                  <a:cubicBezTo>
                    <a:pt x="16817" y="14297"/>
                    <a:pt x="16490" y="14452"/>
                    <a:pt x="16160" y="14606"/>
                  </a:cubicBezTo>
                  <a:cubicBezTo>
                    <a:pt x="15829" y="14761"/>
                    <a:pt x="15494" y="14915"/>
                    <a:pt x="15164" y="15070"/>
                  </a:cubicBezTo>
                  <a:cubicBezTo>
                    <a:pt x="14833" y="15224"/>
                    <a:pt x="14507" y="15379"/>
                    <a:pt x="14176" y="15514"/>
                  </a:cubicBezTo>
                  <a:cubicBezTo>
                    <a:pt x="13845" y="15649"/>
                    <a:pt x="13510" y="15765"/>
                    <a:pt x="13184" y="15881"/>
                  </a:cubicBezTo>
                  <a:cubicBezTo>
                    <a:pt x="12858" y="15997"/>
                    <a:pt x="12540" y="16113"/>
                    <a:pt x="12222" y="16229"/>
                  </a:cubicBezTo>
                  <a:cubicBezTo>
                    <a:pt x="11904" y="16345"/>
                    <a:pt x="11586" y="16461"/>
                    <a:pt x="11243" y="16615"/>
                  </a:cubicBezTo>
                  <a:cubicBezTo>
                    <a:pt x="10899" y="16770"/>
                    <a:pt x="10530" y="16963"/>
                    <a:pt x="10182" y="17137"/>
                  </a:cubicBezTo>
                  <a:cubicBezTo>
                    <a:pt x="9834" y="17311"/>
                    <a:pt x="9508" y="17465"/>
                    <a:pt x="9164" y="17639"/>
                  </a:cubicBezTo>
                  <a:cubicBezTo>
                    <a:pt x="8821" y="17813"/>
                    <a:pt x="8460" y="18006"/>
                    <a:pt x="8095" y="18219"/>
                  </a:cubicBezTo>
                  <a:cubicBezTo>
                    <a:pt x="7730" y="18431"/>
                    <a:pt x="7361" y="18663"/>
                    <a:pt x="6996" y="18895"/>
                  </a:cubicBezTo>
                  <a:cubicBezTo>
                    <a:pt x="6631" y="19127"/>
                    <a:pt x="6270" y="19359"/>
                    <a:pt x="5944" y="19533"/>
                  </a:cubicBezTo>
                  <a:cubicBezTo>
                    <a:pt x="5617" y="19707"/>
                    <a:pt x="5325" y="19823"/>
                    <a:pt x="5029" y="19958"/>
                  </a:cubicBezTo>
                  <a:cubicBezTo>
                    <a:pt x="4733" y="20093"/>
                    <a:pt x="4432" y="20248"/>
                    <a:pt x="4140" y="20383"/>
                  </a:cubicBezTo>
                  <a:cubicBezTo>
                    <a:pt x="3848" y="20518"/>
                    <a:pt x="3565" y="20634"/>
                    <a:pt x="3260" y="20769"/>
                  </a:cubicBezTo>
                  <a:cubicBezTo>
                    <a:pt x="2955" y="20904"/>
                    <a:pt x="2629" y="21059"/>
                    <a:pt x="2328" y="21175"/>
                  </a:cubicBezTo>
                  <a:cubicBezTo>
                    <a:pt x="2027" y="21291"/>
                    <a:pt x="1753" y="21368"/>
                    <a:pt x="1482" y="21407"/>
                  </a:cubicBezTo>
                  <a:cubicBezTo>
                    <a:pt x="1212" y="21445"/>
                    <a:pt x="945" y="21445"/>
                    <a:pt x="726" y="21445"/>
                  </a:cubicBezTo>
                  <a:cubicBezTo>
                    <a:pt x="507" y="21445"/>
                    <a:pt x="336" y="21445"/>
                    <a:pt x="211" y="21484"/>
                  </a:cubicBezTo>
                  <a:cubicBezTo>
                    <a:pt x="86" y="21523"/>
                    <a:pt x="9" y="21600"/>
                    <a:pt x="1" y="21542"/>
                  </a:cubicBezTo>
                  <a:cubicBezTo>
                    <a:pt x="-8" y="21484"/>
                    <a:pt x="52" y="21291"/>
                    <a:pt x="112" y="210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0" name="Line"/>
            <p:cNvSpPr/>
            <p:nvPr/>
          </p:nvSpPr>
          <p:spPr>
            <a:xfrm>
              <a:off x="115334" y="6451219"/>
              <a:ext cx="218817" cy="1246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1600" fill="norm" stroke="1" extrusionOk="0">
                  <a:moveTo>
                    <a:pt x="21266" y="1797"/>
                  </a:moveTo>
                  <a:cubicBezTo>
                    <a:pt x="20855" y="1320"/>
                    <a:pt x="20443" y="843"/>
                    <a:pt x="20032" y="513"/>
                  </a:cubicBezTo>
                  <a:cubicBezTo>
                    <a:pt x="19620" y="183"/>
                    <a:pt x="19209" y="0"/>
                    <a:pt x="18592" y="0"/>
                  </a:cubicBezTo>
                  <a:cubicBezTo>
                    <a:pt x="17975" y="0"/>
                    <a:pt x="17152" y="183"/>
                    <a:pt x="15609" y="807"/>
                  </a:cubicBezTo>
                  <a:cubicBezTo>
                    <a:pt x="14066" y="1430"/>
                    <a:pt x="11803" y="2494"/>
                    <a:pt x="9746" y="3631"/>
                  </a:cubicBezTo>
                  <a:cubicBezTo>
                    <a:pt x="7689" y="4767"/>
                    <a:pt x="5837" y="5978"/>
                    <a:pt x="4089" y="7114"/>
                  </a:cubicBezTo>
                  <a:cubicBezTo>
                    <a:pt x="2340" y="8251"/>
                    <a:pt x="695" y="9315"/>
                    <a:pt x="180" y="10525"/>
                  </a:cubicBezTo>
                  <a:cubicBezTo>
                    <a:pt x="-334" y="11735"/>
                    <a:pt x="283" y="13092"/>
                    <a:pt x="1620" y="14449"/>
                  </a:cubicBezTo>
                  <a:cubicBezTo>
                    <a:pt x="2957" y="15806"/>
                    <a:pt x="5015" y="17163"/>
                    <a:pt x="6249" y="18354"/>
                  </a:cubicBezTo>
                  <a:cubicBezTo>
                    <a:pt x="7483" y="19546"/>
                    <a:pt x="7895" y="20573"/>
                    <a:pt x="830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6" name="Drawing"/>
          <p:cNvGrpSpPr/>
          <p:nvPr/>
        </p:nvGrpSpPr>
        <p:grpSpPr>
          <a:xfrm>
            <a:off x="25400" y="1390649"/>
            <a:ext cx="12928600" cy="7759701"/>
            <a:chOff x="0" y="0"/>
            <a:chExt cx="12928600" cy="7759700"/>
          </a:xfrm>
        </p:grpSpPr>
        <p:sp>
          <p:nvSpPr>
            <p:cNvPr id="953" name="Line"/>
            <p:cNvSpPr/>
            <p:nvPr/>
          </p:nvSpPr>
          <p:spPr>
            <a:xfrm>
              <a:off x="884766" y="555572"/>
              <a:ext cx="302684" cy="445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fill="norm" stroke="1" extrusionOk="0">
                  <a:moveTo>
                    <a:pt x="755" y="4148"/>
                  </a:moveTo>
                  <a:cubicBezTo>
                    <a:pt x="1510" y="6605"/>
                    <a:pt x="2266" y="9062"/>
                    <a:pt x="2492" y="11672"/>
                  </a:cubicBezTo>
                  <a:cubicBezTo>
                    <a:pt x="2719" y="14283"/>
                    <a:pt x="2417" y="17047"/>
                    <a:pt x="2115" y="18685"/>
                  </a:cubicBezTo>
                  <a:cubicBezTo>
                    <a:pt x="1813" y="20323"/>
                    <a:pt x="1510" y="20834"/>
                    <a:pt x="1208" y="20732"/>
                  </a:cubicBezTo>
                  <a:cubicBezTo>
                    <a:pt x="906" y="20630"/>
                    <a:pt x="604" y="19913"/>
                    <a:pt x="378" y="17559"/>
                  </a:cubicBezTo>
                  <a:cubicBezTo>
                    <a:pt x="151" y="15204"/>
                    <a:pt x="0" y="11212"/>
                    <a:pt x="0" y="8294"/>
                  </a:cubicBezTo>
                  <a:cubicBezTo>
                    <a:pt x="0" y="5377"/>
                    <a:pt x="151" y="3534"/>
                    <a:pt x="453" y="2408"/>
                  </a:cubicBezTo>
                  <a:cubicBezTo>
                    <a:pt x="755" y="1282"/>
                    <a:pt x="1208" y="872"/>
                    <a:pt x="1662" y="1026"/>
                  </a:cubicBezTo>
                  <a:cubicBezTo>
                    <a:pt x="2115" y="1179"/>
                    <a:pt x="2568" y="1896"/>
                    <a:pt x="3550" y="3687"/>
                  </a:cubicBezTo>
                  <a:cubicBezTo>
                    <a:pt x="4531" y="5479"/>
                    <a:pt x="6042" y="8345"/>
                    <a:pt x="7703" y="11365"/>
                  </a:cubicBezTo>
                  <a:cubicBezTo>
                    <a:pt x="9365" y="14385"/>
                    <a:pt x="11178" y="17559"/>
                    <a:pt x="12310" y="19350"/>
                  </a:cubicBezTo>
                  <a:cubicBezTo>
                    <a:pt x="13443" y="21142"/>
                    <a:pt x="13897" y="21551"/>
                    <a:pt x="14501" y="21551"/>
                  </a:cubicBezTo>
                  <a:cubicBezTo>
                    <a:pt x="15105" y="21551"/>
                    <a:pt x="15860" y="21142"/>
                    <a:pt x="16691" y="19555"/>
                  </a:cubicBezTo>
                  <a:cubicBezTo>
                    <a:pt x="17522" y="17968"/>
                    <a:pt x="18428" y="15204"/>
                    <a:pt x="19032" y="11979"/>
                  </a:cubicBezTo>
                  <a:cubicBezTo>
                    <a:pt x="19636" y="8755"/>
                    <a:pt x="19938" y="5069"/>
                    <a:pt x="20165" y="2869"/>
                  </a:cubicBezTo>
                  <a:cubicBezTo>
                    <a:pt x="20392" y="668"/>
                    <a:pt x="20543" y="-49"/>
                    <a:pt x="20769" y="2"/>
                  </a:cubicBezTo>
                  <a:cubicBezTo>
                    <a:pt x="20996" y="53"/>
                    <a:pt x="21298" y="872"/>
                    <a:pt x="21600" y="16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4" name="Line"/>
            <p:cNvSpPr/>
            <p:nvPr/>
          </p:nvSpPr>
          <p:spPr>
            <a:xfrm>
              <a:off x="1230100" y="757846"/>
              <a:ext cx="102404" cy="219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0" h="20944" fill="norm" stroke="1" extrusionOk="0">
                  <a:moveTo>
                    <a:pt x="14623" y="4030"/>
                  </a:moveTo>
                  <a:cubicBezTo>
                    <a:pt x="11599" y="3223"/>
                    <a:pt x="8575" y="2415"/>
                    <a:pt x="6199" y="2718"/>
                  </a:cubicBezTo>
                  <a:cubicBezTo>
                    <a:pt x="3823" y="3021"/>
                    <a:pt x="2095" y="4434"/>
                    <a:pt x="1015" y="6655"/>
                  </a:cubicBezTo>
                  <a:cubicBezTo>
                    <a:pt x="-65" y="8875"/>
                    <a:pt x="-497" y="11903"/>
                    <a:pt x="799" y="14527"/>
                  </a:cubicBezTo>
                  <a:cubicBezTo>
                    <a:pt x="2095" y="17152"/>
                    <a:pt x="5119" y="19372"/>
                    <a:pt x="7927" y="20382"/>
                  </a:cubicBezTo>
                  <a:cubicBezTo>
                    <a:pt x="10735" y="21391"/>
                    <a:pt x="13327" y="21189"/>
                    <a:pt x="15919" y="18565"/>
                  </a:cubicBezTo>
                  <a:cubicBezTo>
                    <a:pt x="18511" y="15941"/>
                    <a:pt x="21103" y="10894"/>
                    <a:pt x="20887" y="7361"/>
                  </a:cubicBezTo>
                  <a:cubicBezTo>
                    <a:pt x="20671" y="3828"/>
                    <a:pt x="17647" y="1810"/>
                    <a:pt x="14839" y="800"/>
                  </a:cubicBezTo>
                  <a:cubicBezTo>
                    <a:pt x="12031" y="-209"/>
                    <a:pt x="9439" y="-209"/>
                    <a:pt x="7927" y="498"/>
                  </a:cubicBezTo>
                  <a:cubicBezTo>
                    <a:pt x="6415" y="1204"/>
                    <a:pt x="5983" y="2617"/>
                    <a:pt x="5551" y="40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5" name="Line"/>
            <p:cNvSpPr/>
            <p:nvPr/>
          </p:nvSpPr>
          <p:spPr>
            <a:xfrm>
              <a:off x="1371600" y="774699"/>
              <a:ext cx="158750" cy="216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4" fill="norm" stroke="1" extrusionOk="0">
                  <a:moveTo>
                    <a:pt x="0" y="1851"/>
                  </a:moveTo>
                  <a:cubicBezTo>
                    <a:pt x="1440" y="1646"/>
                    <a:pt x="2880" y="1440"/>
                    <a:pt x="5328" y="3189"/>
                  </a:cubicBezTo>
                  <a:cubicBezTo>
                    <a:pt x="7776" y="4937"/>
                    <a:pt x="11232" y="8640"/>
                    <a:pt x="12528" y="11829"/>
                  </a:cubicBezTo>
                  <a:cubicBezTo>
                    <a:pt x="13824" y="15017"/>
                    <a:pt x="12960" y="17691"/>
                    <a:pt x="11664" y="19337"/>
                  </a:cubicBezTo>
                  <a:cubicBezTo>
                    <a:pt x="10368" y="20983"/>
                    <a:pt x="8640" y="21600"/>
                    <a:pt x="6768" y="20571"/>
                  </a:cubicBezTo>
                  <a:cubicBezTo>
                    <a:pt x="4896" y="19543"/>
                    <a:pt x="2880" y="16869"/>
                    <a:pt x="3456" y="13783"/>
                  </a:cubicBezTo>
                  <a:cubicBezTo>
                    <a:pt x="4032" y="10697"/>
                    <a:pt x="7200" y="7200"/>
                    <a:pt x="10656" y="4834"/>
                  </a:cubicBezTo>
                  <a:cubicBezTo>
                    <a:pt x="14112" y="2469"/>
                    <a:pt x="17856" y="123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6" name="Line"/>
            <p:cNvSpPr/>
            <p:nvPr/>
          </p:nvSpPr>
          <p:spPr>
            <a:xfrm>
              <a:off x="1587499" y="521948"/>
              <a:ext cx="466996" cy="459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98" fill="norm" stroke="1" extrusionOk="0">
                  <a:moveTo>
                    <a:pt x="0" y="12665"/>
                  </a:moveTo>
                  <a:cubicBezTo>
                    <a:pt x="391" y="14243"/>
                    <a:pt x="782" y="15821"/>
                    <a:pt x="929" y="17153"/>
                  </a:cubicBezTo>
                  <a:cubicBezTo>
                    <a:pt x="1075" y="18484"/>
                    <a:pt x="977" y="19569"/>
                    <a:pt x="782" y="20309"/>
                  </a:cubicBezTo>
                  <a:cubicBezTo>
                    <a:pt x="586" y="21048"/>
                    <a:pt x="293" y="21443"/>
                    <a:pt x="147" y="21394"/>
                  </a:cubicBezTo>
                  <a:cubicBezTo>
                    <a:pt x="0" y="21344"/>
                    <a:pt x="0" y="20851"/>
                    <a:pt x="293" y="19520"/>
                  </a:cubicBezTo>
                  <a:cubicBezTo>
                    <a:pt x="586" y="18188"/>
                    <a:pt x="1173" y="16018"/>
                    <a:pt x="1662" y="14736"/>
                  </a:cubicBezTo>
                  <a:cubicBezTo>
                    <a:pt x="2150" y="13454"/>
                    <a:pt x="2541" y="13059"/>
                    <a:pt x="2981" y="12862"/>
                  </a:cubicBezTo>
                  <a:cubicBezTo>
                    <a:pt x="3421" y="12665"/>
                    <a:pt x="3910" y="12665"/>
                    <a:pt x="4252" y="13701"/>
                  </a:cubicBezTo>
                  <a:cubicBezTo>
                    <a:pt x="4594" y="14736"/>
                    <a:pt x="4789" y="16807"/>
                    <a:pt x="4838" y="18287"/>
                  </a:cubicBezTo>
                  <a:cubicBezTo>
                    <a:pt x="4887" y="19766"/>
                    <a:pt x="4789" y="20654"/>
                    <a:pt x="4740" y="20753"/>
                  </a:cubicBezTo>
                  <a:cubicBezTo>
                    <a:pt x="4691" y="20851"/>
                    <a:pt x="4691" y="20161"/>
                    <a:pt x="5033" y="18928"/>
                  </a:cubicBezTo>
                  <a:cubicBezTo>
                    <a:pt x="5376" y="17695"/>
                    <a:pt x="6060" y="15920"/>
                    <a:pt x="6548" y="14835"/>
                  </a:cubicBezTo>
                  <a:cubicBezTo>
                    <a:pt x="7037" y="13750"/>
                    <a:pt x="7330" y="13355"/>
                    <a:pt x="7721" y="13109"/>
                  </a:cubicBezTo>
                  <a:cubicBezTo>
                    <a:pt x="8112" y="12862"/>
                    <a:pt x="8601" y="12764"/>
                    <a:pt x="9090" y="13109"/>
                  </a:cubicBezTo>
                  <a:cubicBezTo>
                    <a:pt x="9578" y="13454"/>
                    <a:pt x="10067" y="14243"/>
                    <a:pt x="10262" y="15229"/>
                  </a:cubicBezTo>
                  <a:cubicBezTo>
                    <a:pt x="10458" y="16216"/>
                    <a:pt x="10360" y="17399"/>
                    <a:pt x="10311" y="18238"/>
                  </a:cubicBezTo>
                  <a:cubicBezTo>
                    <a:pt x="10262" y="19076"/>
                    <a:pt x="10262" y="19569"/>
                    <a:pt x="10458" y="19964"/>
                  </a:cubicBezTo>
                  <a:cubicBezTo>
                    <a:pt x="10653" y="20358"/>
                    <a:pt x="11044" y="20654"/>
                    <a:pt x="11435" y="20605"/>
                  </a:cubicBezTo>
                  <a:cubicBezTo>
                    <a:pt x="11826" y="20555"/>
                    <a:pt x="12217" y="20161"/>
                    <a:pt x="12804" y="19273"/>
                  </a:cubicBezTo>
                  <a:cubicBezTo>
                    <a:pt x="13390" y="18385"/>
                    <a:pt x="14172" y="17005"/>
                    <a:pt x="14563" y="16018"/>
                  </a:cubicBezTo>
                  <a:cubicBezTo>
                    <a:pt x="14954" y="15032"/>
                    <a:pt x="14954" y="14440"/>
                    <a:pt x="14710" y="14342"/>
                  </a:cubicBezTo>
                  <a:cubicBezTo>
                    <a:pt x="14465" y="14243"/>
                    <a:pt x="13976" y="14638"/>
                    <a:pt x="13488" y="15328"/>
                  </a:cubicBezTo>
                  <a:cubicBezTo>
                    <a:pt x="12999" y="16018"/>
                    <a:pt x="12510" y="17005"/>
                    <a:pt x="12266" y="17794"/>
                  </a:cubicBezTo>
                  <a:cubicBezTo>
                    <a:pt x="12022" y="18583"/>
                    <a:pt x="12022" y="19175"/>
                    <a:pt x="12217" y="19618"/>
                  </a:cubicBezTo>
                  <a:cubicBezTo>
                    <a:pt x="12413" y="20062"/>
                    <a:pt x="12804" y="20358"/>
                    <a:pt x="13292" y="20259"/>
                  </a:cubicBezTo>
                  <a:cubicBezTo>
                    <a:pt x="13781" y="20161"/>
                    <a:pt x="14367" y="19668"/>
                    <a:pt x="15003" y="19470"/>
                  </a:cubicBezTo>
                  <a:cubicBezTo>
                    <a:pt x="15638" y="19273"/>
                    <a:pt x="16322" y="19372"/>
                    <a:pt x="16860" y="19224"/>
                  </a:cubicBezTo>
                  <a:cubicBezTo>
                    <a:pt x="17397" y="19076"/>
                    <a:pt x="17788" y="18681"/>
                    <a:pt x="18472" y="16906"/>
                  </a:cubicBezTo>
                  <a:cubicBezTo>
                    <a:pt x="19157" y="15131"/>
                    <a:pt x="20134" y="11975"/>
                    <a:pt x="20720" y="9262"/>
                  </a:cubicBezTo>
                  <a:cubicBezTo>
                    <a:pt x="21307" y="6550"/>
                    <a:pt x="21502" y="4281"/>
                    <a:pt x="21551" y="2703"/>
                  </a:cubicBezTo>
                  <a:cubicBezTo>
                    <a:pt x="21600" y="1125"/>
                    <a:pt x="21502" y="238"/>
                    <a:pt x="21307" y="40"/>
                  </a:cubicBezTo>
                  <a:cubicBezTo>
                    <a:pt x="21111" y="-157"/>
                    <a:pt x="20818" y="336"/>
                    <a:pt x="20476" y="2210"/>
                  </a:cubicBezTo>
                  <a:cubicBezTo>
                    <a:pt x="20134" y="4084"/>
                    <a:pt x="19743" y="7339"/>
                    <a:pt x="19596" y="10298"/>
                  </a:cubicBezTo>
                  <a:cubicBezTo>
                    <a:pt x="19450" y="13257"/>
                    <a:pt x="19548" y="15920"/>
                    <a:pt x="19792" y="17498"/>
                  </a:cubicBezTo>
                  <a:cubicBezTo>
                    <a:pt x="20036" y="19076"/>
                    <a:pt x="20427" y="19569"/>
                    <a:pt x="20818" y="200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7" name="Line"/>
            <p:cNvSpPr/>
            <p:nvPr/>
          </p:nvSpPr>
          <p:spPr>
            <a:xfrm>
              <a:off x="2216150" y="787400"/>
              <a:ext cx="23495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32" y="16000"/>
                    <a:pt x="12065" y="10400"/>
                    <a:pt x="15665" y="6800"/>
                  </a:cubicBezTo>
                  <a:cubicBezTo>
                    <a:pt x="19265" y="3200"/>
                    <a:pt x="20432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8" name="Line"/>
            <p:cNvSpPr/>
            <p:nvPr/>
          </p:nvSpPr>
          <p:spPr>
            <a:xfrm>
              <a:off x="2543721" y="469899"/>
              <a:ext cx="176032" cy="475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554" fill="norm" stroke="1" extrusionOk="0">
                  <a:moveTo>
                    <a:pt x="315" y="0"/>
                  </a:moveTo>
                  <a:cubicBezTo>
                    <a:pt x="1078" y="3456"/>
                    <a:pt x="1840" y="6912"/>
                    <a:pt x="2094" y="10272"/>
                  </a:cubicBezTo>
                  <a:cubicBezTo>
                    <a:pt x="2348" y="13632"/>
                    <a:pt x="2094" y="16896"/>
                    <a:pt x="1713" y="18768"/>
                  </a:cubicBezTo>
                  <a:cubicBezTo>
                    <a:pt x="1332" y="20640"/>
                    <a:pt x="823" y="21120"/>
                    <a:pt x="442" y="21072"/>
                  </a:cubicBezTo>
                  <a:cubicBezTo>
                    <a:pt x="61" y="21024"/>
                    <a:pt x="-193" y="20448"/>
                    <a:pt x="188" y="19344"/>
                  </a:cubicBezTo>
                  <a:cubicBezTo>
                    <a:pt x="569" y="18240"/>
                    <a:pt x="1586" y="16608"/>
                    <a:pt x="2729" y="15360"/>
                  </a:cubicBezTo>
                  <a:cubicBezTo>
                    <a:pt x="3873" y="14112"/>
                    <a:pt x="5143" y="13248"/>
                    <a:pt x="6668" y="12816"/>
                  </a:cubicBezTo>
                  <a:cubicBezTo>
                    <a:pt x="8193" y="12384"/>
                    <a:pt x="9972" y="12384"/>
                    <a:pt x="11878" y="12672"/>
                  </a:cubicBezTo>
                  <a:cubicBezTo>
                    <a:pt x="13783" y="12960"/>
                    <a:pt x="15816" y="13536"/>
                    <a:pt x="17468" y="14256"/>
                  </a:cubicBezTo>
                  <a:cubicBezTo>
                    <a:pt x="19120" y="14976"/>
                    <a:pt x="20391" y="15840"/>
                    <a:pt x="20899" y="16848"/>
                  </a:cubicBezTo>
                  <a:cubicBezTo>
                    <a:pt x="21407" y="17856"/>
                    <a:pt x="21153" y="19008"/>
                    <a:pt x="19501" y="19824"/>
                  </a:cubicBezTo>
                  <a:cubicBezTo>
                    <a:pt x="17849" y="20640"/>
                    <a:pt x="14800" y="21120"/>
                    <a:pt x="12513" y="21360"/>
                  </a:cubicBezTo>
                  <a:cubicBezTo>
                    <a:pt x="10226" y="21600"/>
                    <a:pt x="8701" y="21600"/>
                    <a:pt x="7431" y="21456"/>
                  </a:cubicBezTo>
                  <a:cubicBezTo>
                    <a:pt x="6160" y="21312"/>
                    <a:pt x="5143" y="21024"/>
                    <a:pt x="4889" y="20640"/>
                  </a:cubicBezTo>
                  <a:cubicBezTo>
                    <a:pt x="4635" y="20256"/>
                    <a:pt x="5143" y="19776"/>
                    <a:pt x="5652" y="192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59" name="Line"/>
            <p:cNvSpPr/>
            <p:nvPr/>
          </p:nvSpPr>
          <p:spPr>
            <a:xfrm>
              <a:off x="2805629" y="749243"/>
              <a:ext cx="197921" cy="136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0" h="20242" fill="norm" stroke="1" extrusionOk="0">
                  <a:moveTo>
                    <a:pt x="13075" y="8460"/>
                  </a:moveTo>
                  <a:cubicBezTo>
                    <a:pt x="12620" y="6269"/>
                    <a:pt x="12165" y="4078"/>
                    <a:pt x="10915" y="2356"/>
                  </a:cubicBezTo>
                  <a:cubicBezTo>
                    <a:pt x="9664" y="634"/>
                    <a:pt x="7618" y="-618"/>
                    <a:pt x="5685" y="321"/>
                  </a:cubicBezTo>
                  <a:cubicBezTo>
                    <a:pt x="3753" y="1260"/>
                    <a:pt x="1934" y="4391"/>
                    <a:pt x="911" y="7678"/>
                  </a:cubicBezTo>
                  <a:cubicBezTo>
                    <a:pt x="-113" y="10965"/>
                    <a:pt x="-340" y="14408"/>
                    <a:pt x="569" y="16912"/>
                  </a:cubicBezTo>
                  <a:cubicBezTo>
                    <a:pt x="1479" y="19417"/>
                    <a:pt x="3525" y="20982"/>
                    <a:pt x="5685" y="19886"/>
                  </a:cubicBezTo>
                  <a:cubicBezTo>
                    <a:pt x="7845" y="18791"/>
                    <a:pt x="10119" y="15034"/>
                    <a:pt x="11597" y="12373"/>
                  </a:cubicBezTo>
                  <a:cubicBezTo>
                    <a:pt x="13075" y="9712"/>
                    <a:pt x="13757" y="8147"/>
                    <a:pt x="14439" y="7991"/>
                  </a:cubicBezTo>
                  <a:cubicBezTo>
                    <a:pt x="15121" y="7834"/>
                    <a:pt x="15803" y="9086"/>
                    <a:pt x="16940" y="10808"/>
                  </a:cubicBezTo>
                  <a:cubicBezTo>
                    <a:pt x="18077" y="12530"/>
                    <a:pt x="19668" y="14721"/>
                    <a:pt x="21260" y="169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0" name="Line"/>
            <p:cNvSpPr/>
            <p:nvPr/>
          </p:nvSpPr>
          <p:spPr>
            <a:xfrm>
              <a:off x="3042460" y="712522"/>
              <a:ext cx="94440" cy="201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1" h="21459" fill="norm" stroke="1" extrusionOk="0">
                  <a:moveTo>
                    <a:pt x="20951" y="3234"/>
                  </a:moveTo>
                  <a:cubicBezTo>
                    <a:pt x="16725" y="2109"/>
                    <a:pt x="12499" y="984"/>
                    <a:pt x="9212" y="422"/>
                  </a:cubicBezTo>
                  <a:cubicBezTo>
                    <a:pt x="5925" y="-141"/>
                    <a:pt x="3577" y="-141"/>
                    <a:pt x="1934" y="422"/>
                  </a:cubicBezTo>
                  <a:cubicBezTo>
                    <a:pt x="290" y="984"/>
                    <a:pt x="-649" y="2109"/>
                    <a:pt x="525" y="3684"/>
                  </a:cubicBezTo>
                  <a:cubicBezTo>
                    <a:pt x="1699" y="5259"/>
                    <a:pt x="4986" y="7284"/>
                    <a:pt x="8508" y="9647"/>
                  </a:cubicBezTo>
                  <a:cubicBezTo>
                    <a:pt x="12029" y="12009"/>
                    <a:pt x="15786" y="14709"/>
                    <a:pt x="17429" y="16622"/>
                  </a:cubicBezTo>
                  <a:cubicBezTo>
                    <a:pt x="19073" y="18534"/>
                    <a:pt x="18603" y="19659"/>
                    <a:pt x="16960" y="20334"/>
                  </a:cubicBezTo>
                  <a:cubicBezTo>
                    <a:pt x="15316" y="21009"/>
                    <a:pt x="12499" y="21234"/>
                    <a:pt x="9681" y="214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1" name="Line"/>
            <p:cNvSpPr/>
            <p:nvPr/>
          </p:nvSpPr>
          <p:spPr>
            <a:xfrm>
              <a:off x="3187700" y="460289"/>
              <a:ext cx="409857" cy="45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405" fill="norm" stroke="1" extrusionOk="0">
                  <a:moveTo>
                    <a:pt x="0" y="15681"/>
                  </a:moveTo>
                  <a:cubicBezTo>
                    <a:pt x="1781" y="15482"/>
                    <a:pt x="3563" y="15283"/>
                    <a:pt x="4676" y="15034"/>
                  </a:cubicBezTo>
                  <a:cubicBezTo>
                    <a:pt x="5790" y="14785"/>
                    <a:pt x="6235" y="14487"/>
                    <a:pt x="6625" y="14039"/>
                  </a:cubicBezTo>
                  <a:cubicBezTo>
                    <a:pt x="7014" y="13591"/>
                    <a:pt x="7348" y="12994"/>
                    <a:pt x="7237" y="12745"/>
                  </a:cubicBezTo>
                  <a:cubicBezTo>
                    <a:pt x="7126" y="12496"/>
                    <a:pt x="6569" y="12595"/>
                    <a:pt x="5678" y="13043"/>
                  </a:cubicBezTo>
                  <a:cubicBezTo>
                    <a:pt x="4788" y="13491"/>
                    <a:pt x="3563" y="14288"/>
                    <a:pt x="2784" y="15233"/>
                  </a:cubicBezTo>
                  <a:cubicBezTo>
                    <a:pt x="2004" y="16179"/>
                    <a:pt x="1670" y="17274"/>
                    <a:pt x="1503" y="18070"/>
                  </a:cubicBezTo>
                  <a:cubicBezTo>
                    <a:pt x="1336" y="18866"/>
                    <a:pt x="1336" y="19364"/>
                    <a:pt x="1559" y="19862"/>
                  </a:cubicBezTo>
                  <a:cubicBezTo>
                    <a:pt x="1781" y="20360"/>
                    <a:pt x="2227" y="20857"/>
                    <a:pt x="3619" y="21156"/>
                  </a:cubicBezTo>
                  <a:cubicBezTo>
                    <a:pt x="5010" y="21454"/>
                    <a:pt x="7348" y="21554"/>
                    <a:pt x="9742" y="21056"/>
                  </a:cubicBezTo>
                  <a:cubicBezTo>
                    <a:pt x="12136" y="20559"/>
                    <a:pt x="14586" y="19464"/>
                    <a:pt x="16089" y="18568"/>
                  </a:cubicBezTo>
                  <a:cubicBezTo>
                    <a:pt x="17592" y="17672"/>
                    <a:pt x="18148" y="16975"/>
                    <a:pt x="18482" y="16328"/>
                  </a:cubicBezTo>
                  <a:cubicBezTo>
                    <a:pt x="18816" y="15681"/>
                    <a:pt x="18928" y="15084"/>
                    <a:pt x="18649" y="14835"/>
                  </a:cubicBezTo>
                  <a:cubicBezTo>
                    <a:pt x="18371" y="14586"/>
                    <a:pt x="17703" y="14686"/>
                    <a:pt x="16701" y="15233"/>
                  </a:cubicBezTo>
                  <a:cubicBezTo>
                    <a:pt x="15699" y="15781"/>
                    <a:pt x="14363" y="16776"/>
                    <a:pt x="13639" y="17572"/>
                  </a:cubicBezTo>
                  <a:cubicBezTo>
                    <a:pt x="12915" y="18369"/>
                    <a:pt x="12804" y="18966"/>
                    <a:pt x="12804" y="19513"/>
                  </a:cubicBezTo>
                  <a:cubicBezTo>
                    <a:pt x="12804" y="20061"/>
                    <a:pt x="12915" y="20559"/>
                    <a:pt x="13361" y="20857"/>
                  </a:cubicBezTo>
                  <a:cubicBezTo>
                    <a:pt x="13806" y="21156"/>
                    <a:pt x="14586" y="21255"/>
                    <a:pt x="15421" y="21007"/>
                  </a:cubicBezTo>
                  <a:cubicBezTo>
                    <a:pt x="16256" y="20758"/>
                    <a:pt x="17146" y="20160"/>
                    <a:pt x="18093" y="18518"/>
                  </a:cubicBezTo>
                  <a:cubicBezTo>
                    <a:pt x="19039" y="16876"/>
                    <a:pt x="20041" y="14188"/>
                    <a:pt x="20598" y="11451"/>
                  </a:cubicBezTo>
                  <a:cubicBezTo>
                    <a:pt x="21155" y="8713"/>
                    <a:pt x="21266" y="5926"/>
                    <a:pt x="21377" y="4184"/>
                  </a:cubicBezTo>
                  <a:cubicBezTo>
                    <a:pt x="21489" y="2442"/>
                    <a:pt x="21600" y="1746"/>
                    <a:pt x="21544" y="1148"/>
                  </a:cubicBezTo>
                  <a:cubicBezTo>
                    <a:pt x="21489" y="551"/>
                    <a:pt x="21266" y="54"/>
                    <a:pt x="20988" y="4"/>
                  </a:cubicBezTo>
                  <a:cubicBezTo>
                    <a:pt x="20709" y="-46"/>
                    <a:pt x="20375" y="352"/>
                    <a:pt x="20041" y="2144"/>
                  </a:cubicBezTo>
                  <a:cubicBezTo>
                    <a:pt x="19707" y="3936"/>
                    <a:pt x="19373" y="7121"/>
                    <a:pt x="19540" y="9958"/>
                  </a:cubicBezTo>
                  <a:cubicBezTo>
                    <a:pt x="19707" y="12795"/>
                    <a:pt x="20375" y="15283"/>
                    <a:pt x="21043" y="177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2" name="Line"/>
            <p:cNvSpPr/>
            <p:nvPr/>
          </p:nvSpPr>
          <p:spPr>
            <a:xfrm>
              <a:off x="4220345" y="550244"/>
              <a:ext cx="161156" cy="319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7" h="21464" fill="norm" stroke="1" extrusionOk="0">
                  <a:moveTo>
                    <a:pt x="20817" y="3559"/>
                  </a:moveTo>
                  <a:cubicBezTo>
                    <a:pt x="20270" y="2848"/>
                    <a:pt x="19723" y="2138"/>
                    <a:pt x="18766" y="1498"/>
                  </a:cubicBezTo>
                  <a:cubicBezTo>
                    <a:pt x="17809" y="859"/>
                    <a:pt x="16442" y="290"/>
                    <a:pt x="15075" y="77"/>
                  </a:cubicBezTo>
                  <a:cubicBezTo>
                    <a:pt x="13708" y="-136"/>
                    <a:pt x="12341" y="6"/>
                    <a:pt x="9880" y="1640"/>
                  </a:cubicBezTo>
                  <a:cubicBezTo>
                    <a:pt x="7420" y="3275"/>
                    <a:pt x="3865" y="6401"/>
                    <a:pt x="1814" y="9243"/>
                  </a:cubicBezTo>
                  <a:cubicBezTo>
                    <a:pt x="-236" y="12085"/>
                    <a:pt x="-783" y="14643"/>
                    <a:pt x="1404" y="16632"/>
                  </a:cubicBezTo>
                  <a:cubicBezTo>
                    <a:pt x="3592" y="18622"/>
                    <a:pt x="8513" y="20043"/>
                    <a:pt x="13435" y="214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3" name="Line"/>
            <p:cNvSpPr/>
            <p:nvPr/>
          </p:nvSpPr>
          <p:spPr>
            <a:xfrm>
              <a:off x="4559300" y="565150"/>
              <a:ext cx="44450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200"/>
                    <a:pt x="7200" y="8400"/>
                    <a:pt x="3600" y="11550"/>
                  </a:cubicBezTo>
                  <a:cubicBezTo>
                    <a:pt x="0" y="14700"/>
                    <a:pt x="0" y="16800"/>
                    <a:pt x="0" y="18225"/>
                  </a:cubicBezTo>
                  <a:cubicBezTo>
                    <a:pt x="0" y="19650"/>
                    <a:pt x="0" y="20400"/>
                    <a:pt x="1029" y="20850"/>
                  </a:cubicBezTo>
                  <a:cubicBezTo>
                    <a:pt x="2057" y="21300"/>
                    <a:pt x="4114" y="21450"/>
                    <a:pt x="617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4" name="Line"/>
            <p:cNvSpPr/>
            <p:nvPr/>
          </p:nvSpPr>
          <p:spPr>
            <a:xfrm>
              <a:off x="4489450" y="558749"/>
              <a:ext cx="209550" cy="25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8" fill="norm" stroke="1" extrusionOk="0">
                  <a:moveTo>
                    <a:pt x="0" y="19978"/>
                  </a:moveTo>
                  <a:cubicBezTo>
                    <a:pt x="5891" y="11670"/>
                    <a:pt x="11782" y="3363"/>
                    <a:pt x="15382" y="870"/>
                  </a:cubicBezTo>
                  <a:cubicBezTo>
                    <a:pt x="18982" y="-1622"/>
                    <a:pt x="20291" y="1701"/>
                    <a:pt x="21600" y="50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5" name="Line"/>
            <p:cNvSpPr/>
            <p:nvPr/>
          </p:nvSpPr>
          <p:spPr>
            <a:xfrm>
              <a:off x="4476750" y="869950"/>
              <a:ext cx="1778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6" name="Line"/>
            <p:cNvSpPr/>
            <p:nvPr/>
          </p:nvSpPr>
          <p:spPr>
            <a:xfrm>
              <a:off x="1123950" y="996950"/>
              <a:ext cx="3371850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29" y="20400"/>
                    <a:pt x="1058" y="19200"/>
                    <a:pt x="1566" y="18300"/>
                  </a:cubicBezTo>
                  <a:cubicBezTo>
                    <a:pt x="2075" y="17400"/>
                    <a:pt x="2563" y="16800"/>
                    <a:pt x="3037" y="16300"/>
                  </a:cubicBezTo>
                  <a:cubicBezTo>
                    <a:pt x="3512" y="15800"/>
                    <a:pt x="3973" y="15400"/>
                    <a:pt x="4447" y="14900"/>
                  </a:cubicBezTo>
                  <a:cubicBezTo>
                    <a:pt x="4922" y="14400"/>
                    <a:pt x="5410" y="13800"/>
                    <a:pt x="5932" y="13100"/>
                  </a:cubicBezTo>
                  <a:cubicBezTo>
                    <a:pt x="6454" y="12400"/>
                    <a:pt x="7010" y="11600"/>
                    <a:pt x="7580" y="10900"/>
                  </a:cubicBezTo>
                  <a:cubicBezTo>
                    <a:pt x="8149" y="10200"/>
                    <a:pt x="8732" y="9600"/>
                    <a:pt x="9227" y="9100"/>
                  </a:cubicBezTo>
                  <a:cubicBezTo>
                    <a:pt x="9722" y="8600"/>
                    <a:pt x="10129" y="8200"/>
                    <a:pt x="10549" y="7800"/>
                  </a:cubicBezTo>
                  <a:cubicBezTo>
                    <a:pt x="10969" y="7400"/>
                    <a:pt x="11403" y="7000"/>
                    <a:pt x="11851" y="6600"/>
                  </a:cubicBezTo>
                  <a:cubicBezTo>
                    <a:pt x="12298" y="6200"/>
                    <a:pt x="12759" y="5800"/>
                    <a:pt x="13200" y="5500"/>
                  </a:cubicBezTo>
                  <a:cubicBezTo>
                    <a:pt x="13641" y="5200"/>
                    <a:pt x="14061" y="5000"/>
                    <a:pt x="14488" y="4700"/>
                  </a:cubicBezTo>
                  <a:cubicBezTo>
                    <a:pt x="14915" y="4400"/>
                    <a:pt x="15349" y="4000"/>
                    <a:pt x="15885" y="3500"/>
                  </a:cubicBezTo>
                  <a:cubicBezTo>
                    <a:pt x="16420" y="3000"/>
                    <a:pt x="17058" y="2400"/>
                    <a:pt x="17729" y="1900"/>
                  </a:cubicBezTo>
                  <a:cubicBezTo>
                    <a:pt x="18400" y="1400"/>
                    <a:pt x="19105" y="1000"/>
                    <a:pt x="19756" y="700"/>
                  </a:cubicBezTo>
                  <a:cubicBezTo>
                    <a:pt x="20407" y="400"/>
                    <a:pt x="21003" y="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7" name="Line"/>
            <p:cNvSpPr/>
            <p:nvPr/>
          </p:nvSpPr>
          <p:spPr>
            <a:xfrm>
              <a:off x="1270000" y="1073150"/>
              <a:ext cx="2743200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0" y="21249"/>
                    <a:pt x="1200" y="20898"/>
                    <a:pt x="1808" y="20283"/>
                  </a:cubicBezTo>
                  <a:cubicBezTo>
                    <a:pt x="2417" y="19668"/>
                    <a:pt x="3033" y="18790"/>
                    <a:pt x="3617" y="18000"/>
                  </a:cubicBezTo>
                  <a:cubicBezTo>
                    <a:pt x="4200" y="17210"/>
                    <a:pt x="4750" y="16507"/>
                    <a:pt x="5350" y="15805"/>
                  </a:cubicBezTo>
                  <a:cubicBezTo>
                    <a:pt x="5950" y="15102"/>
                    <a:pt x="6600" y="14400"/>
                    <a:pt x="7267" y="13698"/>
                  </a:cubicBezTo>
                  <a:cubicBezTo>
                    <a:pt x="7933" y="12995"/>
                    <a:pt x="8617" y="12293"/>
                    <a:pt x="9325" y="11502"/>
                  </a:cubicBezTo>
                  <a:cubicBezTo>
                    <a:pt x="10033" y="10712"/>
                    <a:pt x="10767" y="9834"/>
                    <a:pt x="11475" y="9132"/>
                  </a:cubicBezTo>
                  <a:cubicBezTo>
                    <a:pt x="12183" y="8429"/>
                    <a:pt x="12867" y="7902"/>
                    <a:pt x="13550" y="7288"/>
                  </a:cubicBezTo>
                  <a:cubicBezTo>
                    <a:pt x="14233" y="6673"/>
                    <a:pt x="14917" y="5971"/>
                    <a:pt x="15575" y="5444"/>
                  </a:cubicBezTo>
                  <a:cubicBezTo>
                    <a:pt x="16233" y="4917"/>
                    <a:pt x="16867" y="4566"/>
                    <a:pt x="17550" y="4039"/>
                  </a:cubicBezTo>
                  <a:cubicBezTo>
                    <a:pt x="18233" y="3512"/>
                    <a:pt x="18967" y="2810"/>
                    <a:pt x="19650" y="2107"/>
                  </a:cubicBezTo>
                  <a:cubicBezTo>
                    <a:pt x="20333" y="1405"/>
                    <a:pt x="20967" y="702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8" name="Line"/>
            <p:cNvSpPr/>
            <p:nvPr/>
          </p:nvSpPr>
          <p:spPr>
            <a:xfrm>
              <a:off x="4851400" y="692150"/>
              <a:ext cx="63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69" name="Line"/>
            <p:cNvSpPr/>
            <p:nvPr/>
          </p:nvSpPr>
          <p:spPr>
            <a:xfrm>
              <a:off x="4857750" y="831850"/>
              <a:ext cx="63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0" name="Line"/>
            <p:cNvSpPr/>
            <p:nvPr/>
          </p:nvSpPr>
          <p:spPr>
            <a:xfrm>
              <a:off x="5510602" y="502595"/>
              <a:ext cx="337749" cy="679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459" fill="norm" stroke="1" extrusionOk="0">
                  <a:moveTo>
                    <a:pt x="7321" y="3782"/>
                  </a:moveTo>
                  <a:cubicBezTo>
                    <a:pt x="6650" y="3982"/>
                    <a:pt x="5979" y="4183"/>
                    <a:pt x="5040" y="4116"/>
                  </a:cubicBezTo>
                  <a:cubicBezTo>
                    <a:pt x="4101" y="4049"/>
                    <a:pt x="2894" y="3715"/>
                    <a:pt x="2290" y="3347"/>
                  </a:cubicBezTo>
                  <a:cubicBezTo>
                    <a:pt x="1686" y="2979"/>
                    <a:pt x="1686" y="2578"/>
                    <a:pt x="2290" y="2110"/>
                  </a:cubicBezTo>
                  <a:cubicBezTo>
                    <a:pt x="2894" y="1642"/>
                    <a:pt x="4101" y="1107"/>
                    <a:pt x="4973" y="706"/>
                  </a:cubicBezTo>
                  <a:cubicBezTo>
                    <a:pt x="5845" y="304"/>
                    <a:pt x="6382" y="37"/>
                    <a:pt x="6919" y="3"/>
                  </a:cubicBezTo>
                  <a:cubicBezTo>
                    <a:pt x="7455" y="-30"/>
                    <a:pt x="7992" y="171"/>
                    <a:pt x="8260" y="672"/>
                  </a:cubicBezTo>
                  <a:cubicBezTo>
                    <a:pt x="8528" y="1174"/>
                    <a:pt x="8528" y="1976"/>
                    <a:pt x="8260" y="3046"/>
                  </a:cubicBezTo>
                  <a:cubicBezTo>
                    <a:pt x="7992" y="4116"/>
                    <a:pt x="7455" y="5454"/>
                    <a:pt x="6851" y="6925"/>
                  </a:cubicBezTo>
                  <a:cubicBezTo>
                    <a:pt x="6248" y="8396"/>
                    <a:pt x="5577" y="10001"/>
                    <a:pt x="5040" y="11004"/>
                  </a:cubicBezTo>
                  <a:cubicBezTo>
                    <a:pt x="4504" y="12007"/>
                    <a:pt x="4101" y="12408"/>
                    <a:pt x="3632" y="12743"/>
                  </a:cubicBezTo>
                  <a:cubicBezTo>
                    <a:pt x="3162" y="13077"/>
                    <a:pt x="2625" y="13345"/>
                    <a:pt x="2022" y="13411"/>
                  </a:cubicBezTo>
                  <a:cubicBezTo>
                    <a:pt x="1418" y="13478"/>
                    <a:pt x="747" y="13345"/>
                    <a:pt x="345" y="13111"/>
                  </a:cubicBezTo>
                  <a:cubicBezTo>
                    <a:pt x="-58" y="12877"/>
                    <a:pt x="-192" y="12542"/>
                    <a:pt x="412" y="11840"/>
                  </a:cubicBezTo>
                  <a:cubicBezTo>
                    <a:pt x="1015" y="11138"/>
                    <a:pt x="2357" y="10068"/>
                    <a:pt x="4101" y="8931"/>
                  </a:cubicBezTo>
                  <a:cubicBezTo>
                    <a:pt x="5845" y="7794"/>
                    <a:pt x="7992" y="6590"/>
                    <a:pt x="10206" y="5387"/>
                  </a:cubicBezTo>
                  <a:cubicBezTo>
                    <a:pt x="12419" y="4183"/>
                    <a:pt x="14700" y="2979"/>
                    <a:pt x="16109" y="2277"/>
                  </a:cubicBezTo>
                  <a:cubicBezTo>
                    <a:pt x="17517" y="1575"/>
                    <a:pt x="18054" y="1374"/>
                    <a:pt x="18524" y="1107"/>
                  </a:cubicBezTo>
                  <a:cubicBezTo>
                    <a:pt x="18993" y="839"/>
                    <a:pt x="19396" y="505"/>
                    <a:pt x="19396" y="472"/>
                  </a:cubicBezTo>
                  <a:cubicBezTo>
                    <a:pt x="19396" y="438"/>
                    <a:pt x="18993" y="706"/>
                    <a:pt x="17853" y="1976"/>
                  </a:cubicBezTo>
                  <a:cubicBezTo>
                    <a:pt x="16712" y="3247"/>
                    <a:pt x="14834" y="5520"/>
                    <a:pt x="13425" y="7794"/>
                  </a:cubicBezTo>
                  <a:cubicBezTo>
                    <a:pt x="12017" y="10068"/>
                    <a:pt x="11078" y="12342"/>
                    <a:pt x="10474" y="14448"/>
                  </a:cubicBezTo>
                  <a:cubicBezTo>
                    <a:pt x="9870" y="16555"/>
                    <a:pt x="9602" y="18494"/>
                    <a:pt x="9468" y="19631"/>
                  </a:cubicBezTo>
                  <a:cubicBezTo>
                    <a:pt x="9333" y="20768"/>
                    <a:pt x="9333" y="21102"/>
                    <a:pt x="9669" y="21303"/>
                  </a:cubicBezTo>
                  <a:cubicBezTo>
                    <a:pt x="10004" y="21503"/>
                    <a:pt x="10675" y="21570"/>
                    <a:pt x="11413" y="21135"/>
                  </a:cubicBezTo>
                  <a:cubicBezTo>
                    <a:pt x="12151" y="20701"/>
                    <a:pt x="12956" y="19764"/>
                    <a:pt x="13492" y="18661"/>
                  </a:cubicBezTo>
                  <a:cubicBezTo>
                    <a:pt x="14029" y="17558"/>
                    <a:pt x="14297" y="16287"/>
                    <a:pt x="14432" y="15485"/>
                  </a:cubicBezTo>
                  <a:cubicBezTo>
                    <a:pt x="14566" y="14682"/>
                    <a:pt x="14566" y="14348"/>
                    <a:pt x="14767" y="14047"/>
                  </a:cubicBezTo>
                  <a:cubicBezTo>
                    <a:pt x="14968" y="13746"/>
                    <a:pt x="15371" y="13478"/>
                    <a:pt x="16243" y="13278"/>
                  </a:cubicBezTo>
                  <a:cubicBezTo>
                    <a:pt x="17115" y="13077"/>
                    <a:pt x="18456" y="12943"/>
                    <a:pt x="19396" y="12776"/>
                  </a:cubicBezTo>
                  <a:cubicBezTo>
                    <a:pt x="20335" y="12609"/>
                    <a:pt x="20871" y="12408"/>
                    <a:pt x="21408" y="122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1" name="Line"/>
            <p:cNvSpPr/>
            <p:nvPr/>
          </p:nvSpPr>
          <p:spPr>
            <a:xfrm>
              <a:off x="6930209" y="562866"/>
              <a:ext cx="308791" cy="398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282" fill="norm" stroke="1" extrusionOk="0">
                  <a:moveTo>
                    <a:pt x="12620" y="2836"/>
                  </a:moveTo>
                  <a:cubicBezTo>
                    <a:pt x="12473" y="2271"/>
                    <a:pt x="12326" y="1705"/>
                    <a:pt x="12032" y="1197"/>
                  </a:cubicBezTo>
                  <a:cubicBezTo>
                    <a:pt x="11738" y="688"/>
                    <a:pt x="11297" y="235"/>
                    <a:pt x="10709" y="66"/>
                  </a:cubicBezTo>
                  <a:cubicBezTo>
                    <a:pt x="10122" y="-104"/>
                    <a:pt x="9387" y="9"/>
                    <a:pt x="8138" y="970"/>
                  </a:cubicBezTo>
                  <a:cubicBezTo>
                    <a:pt x="6889" y="1932"/>
                    <a:pt x="5126" y="3741"/>
                    <a:pt x="3656" y="5777"/>
                  </a:cubicBezTo>
                  <a:cubicBezTo>
                    <a:pt x="2187" y="7812"/>
                    <a:pt x="1012" y="10074"/>
                    <a:pt x="424" y="12279"/>
                  </a:cubicBezTo>
                  <a:cubicBezTo>
                    <a:pt x="-164" y="14484"/>
                    <a:pt x="-164" y="16633"/>
                    <a:pt x="571" y="18216"/>
                  </a:cubicBezTo>
                  <a:cubicBezTo>
                    <a:pt x="1305" y="19800"/>
                    <a:pt x="2775" y="20817"/>
                    <a:pt x="4318" y="21157"/>
                  </a:cubicBezTo>
                  <a:cubicBezTo>
                    <a:pt x="5860" y="21496"/>
                    <a:pt x="7477" y="21157"/>
                    <a:pt x="9167" y="20026"/>
                  </a:cubicBezTo>
                  <a:cubicBezTo>
                    <a:pt x="10856" y="18895"/>
                    <a:pt x="12620" y="16972"/>
                    <a:pt x="13869" y="14711"/>
                  </a:cubicBezTo>
                  <a:cubicBezTo>
                    <a:pt x="15118" y="12449"/>
                    <a:pt x="15852" y="9848"/>
                    <a:pt x="16146" y="7982"/>
                  </a:cubicBezTo>
                  <a:cubicBezTo>
                    <a:pt x="16440" y="6116"/>
                    <a:pt x="16293" y="4985"/>
                    <a:pt x="15338" y="3911"/>
                  </a:cubicBezTo>
                  <a:cubicBezTo>
                    <a:pt x="14383" y="2836"/>
                    <a:pt x="12620" y="1819"/>
                    <a:pt x="10930" y="1366"/>
                  </a:cubicBezTo>
                  <a:cubicBezTo>
                    <a:pt x="9240" y="914"/>
                    <a:pt x="7624" y="1027"/>
                    <a:pt x="6228" y="1536"/>
                  </a:cubicBezTo>
                  <a:cubicBezTo>
                    <a:pt x="4832" y="2045"/>
                    <a:pt x="3656" y="2949"/>
                    <a:pt x="2701" y="4080"/>
                  </a:cubicBezTo>
                  <a:cubicBezTo>
                    <a:pt x="1746" y="5211"/>
                    <a:pt x="1012" y="6568"/>
                    <a:pt x="571" y="7643"/>
                  </a:cubicBezTo>
                  <a:cubicBezTo>
                    <a:pt x="130" y="8717"/>
                    <a:pt x="-17" y="9509"/>
                    <a:pt x="203" y="10131"/>
                  </a:cubicBezTo>
                  <a:cubicBezTo>
                    <a:pt x="424" y="10753"/>
                    <a:pt x="1012" y="11205"/>
                    <a:pt x="2481" y="11488"/>
                  </a:cubicBezTo>
                  <a:cubicBezTo>
                    <a:pt x="3950" y="11770"/>
                    <a:pt x="6301" y="11883"/>
                    <a:pt x="9240" y="11601"/>
                  </a:cubicBezTo>
                  <a:cubicBezTo>
                    <a:pt x="12179" y="11318"/>
                    <a:pt x="15705" y="10639"/>
                    <a:pt x="17836" y="10074"/>
                  </a:cubicBezTo>
                  <a:cubicBezTo>
                    <a:pt x="19967" y="9509"/>
                    <a:pt x="20701" y="9056"/>
                    <a:pt x="21436" y="86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2" name="Line"/>
            <p:cNvSpPr/>
            <p:nvPr/>
          </p:nvSpPr>
          <p:spPr>
            <a:xfrm>
              <a:off x="6940550" y="331947"/>
              <a:ext cx="215900" cy="18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5" fill="norm" stroke="1" extrusionOk="0">
                  <a:moveTo>
                    <a:pt x="0" y="21395"/>
                  </a:moveTo>
                  <a:cubicBezTo>
                    <a:pt x="3600" y="14692"/>
                    <a:pt x="7200" y="7988"/>
                    <a:pt x="9424" y="4264"/>
                  </a:cubicBezTo>
                  <a:cubicBezTo>
                    <a:pt x="11647" y="540"/>
                    <a:pt x="12494" y="-205"/>
                    <a:pt x="13235" y="43"/>
                  </a:cubicBezTo>
                  <a:cubicBezTo>
                    <a:pt x="13976" y="292"/>
                    <a:pt x="14612" y="1533"/>
                    <a:pt x="15988" y="4388"/>
                  </a:cubicBezTo>
                  <a:cubicBezTo>
                    <a:pt x="17365" y="7243"/>
                    <a:pt x="19482" y="11712"/>
                    <a:pt x="21600" y="161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3" name="Line"/>
            <p:cNvSpPr/>
            <p:nvPr/>
          </p:nvSpPr>
          <p:spPr>
            <a:xfrm>
              <a:off x="7567977" y="736600"/>
              <a:ext cx="267924" cy="61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0797" fill="norm" stroke="1" extrusionOk="0">
                  <a:moveTo>
                    <a:pt x="608" y="19440"/>
                  </a:moveTo>
                  <a:cubicBezTo>
                    <a:pt x="268" y="15840"/>
                    <a:pt x="-72" y="12240"/>
                    <a:pt x="13" y="9000"/>
                  </a:cubicBezTo>
                  <a:cubicBezTo>
                    <a:pt x="98" y="5760"/>
                    <a:pt x="608" y="2880"/>
                    <a:pt x="1459" y="1440"/>
                  </a:cubicBezTo>
                  <a:cubicBezTo>
                    <a:pt x="2309" y="0"/>
                    <a:pt x="3500" y="0"/>
                    <a:pt x="4265" y="1800"/>
                  </a:cubicBezTo>
                  <a:cubicBezTo>
                    <a:pt x="5030" y="3600"/>
                    <a:pt x="5371" y="7200"/>
                    <a:pt x="6391" y="11160"/>
                  </a:cubicBezTo>
                  <a:cubicBezTo>
                    <a:pt x="7411" y="15120"/>
                    <a:pt x="9112" y="19440"/>
                    <a:pt x="10813" y="20520"/>
                  </a:cubicBezTo>
                  <a:cubicBezTo>
                    <a:pt x="12514" y="21600"/>
                    <a:pt x="14215" y="19440"/>
                    <a:pt x="16000" y="15480"/>
                  </a:cubicBezTo>
                  <a:cubicBezTo>
                    <a:pt x="17786" y="11520"/>
                    <a:pt x="19657" y="5760"/>
                    <a:pt x="2152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4" name="Line"/>
            <p:cNvSpPr/>
            <p:nvPr/>
          </p:nvSpPr>
          <p:spPr>
            <a:xfrm>
              <a:off x="7524186" y="882650"/>
              <a:ext cx="305364" cy="117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0652" fill="norm" stroke="1" extrusionOk="0">
                  <a:moveTo>
                    <a:pt x="487" y="20110"/>
                  </a:moveTo>
                  <a:cubicBezTo>
                    <a:pt x="189" y="18248"/>
                    <a:pt x="-109" y="16386"/>
                    <a:pt x="40" y="14710"/>
                  </a:cubicBezTo>
                  <a:cubicBezTo>
                    <a:pt x="189" y="13034"/>
                    <a:pt x="785" y="11545"/>
                    <a:pt x="2349" y="9869"/>
                  </a:cubicBezTo>
                  <a:cubicBezTo>
                    <a:pt x="3913" y="8193"/>
                    <a:pt x="6445" y="6331"/>
                    <a:pt x="7935" y="6145"/>
                  </a:cubicBezTo>
                  <a:cubicBezTo>
                    <a:pt x="9425" y="5959"/>
                    <a:pt x="9872" y="7448"/>
                    <a:pt x="10170" y="9124"/>
                  </a:cubicBezTo>
                  <a:cubicBezTo>
                    <a:pt x="10468" y="10800"/>
                    <a:pt x="10617" y="12662"/>
                    <a:pt x="10765" y="14524"/>
                  </a:cubicBezTo>
                  <a:cubicBezTo>
                    <a:pt x="10914" y="16386"/>
                    <a:pt x="11063" y="18248"/>
                    <a:pt x="11659" y="19552"/>
                  </a:cubicBezTo>
                  <a:cubicBezTo>
                    <a:pt x="12255" y="20855"/>
                    <a:pt x="13298" y="21600"/>
                    <a:pt x="15011" y="18248"/>
                  </a:cubicBezTo>
                  <a:cubicBezTo>
                    <a:pt x="16724" y="14897"/>
                    <a:pt x="19108" y="7448"/>
                    <a:pt x="2149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5" name="Line"/>
            <p:cNvSpPr/>
            <p:nvPr/>
          </p:nvSpPr>
          <p:spPr>
            <a:xfrm>
              <a:off x="8230129" y="589420"/>
              <a:ext cx="269119" cy="436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502" fill="norm" stroke="1" extrusionOk="0">
                  <a:moveTo>
                    <a:pt x="3502" y="4125"/>
                  </a:moveTo>
                  <a:cubicBezTo>
                    <a:pt x="2995" y="6316"/>
                    <a:pt x="2489" y="8508"/>
                    <a:pt x="2067" y="11116"/>
                  </a:cubicBezTo>
                  <a:cubicBezTo>
                    <a:pt x="1645" y="13725"/>
                    <a:pt x="1308" y="16751"/>
                    <a:pt x="970" y="18681"/>
                  </a:cubicBezTo>
                  <a:cubicBezTo>
                    <a:pt x="633" y="20612"/>
                    <a:pt x="295" y="21447"/>
                    <a:pt x="127" y="21499"/>
                  </a:cubicBezTo>
                  <a:cubicBezTo>
                    <a:pt x="-42" y="21551"/>
                    <a:pt x="-42" y="20821"/>
                    <a:pt x="127" y="18577"/>
                  </a:cubicBezTo>
                  <a:cubicBezTo>
                    <a:pt x="295" y="16334"/>
                    <a:pt x="633" y="12577"/>
                    <a:pt x="1224" y="9655"/>
                  </a:cubicBezTo>
                  <a:cubicBezTo>
                    <a:pt x="1814" y="6734"/>
                    <a:pt x="2658" y="4647"/>
                    <a:pt x="3333" y="3394"/>
                  </a:cubicBezTo>
                  <a:cubicBezTo>
                    <a:pt x="4008" y="2142"/>
                    <a:pt x="4514" y="1725"/>
                    <a:pt x="5105" y="1934"/>
                  </a:cubicBezTo>
                  <a:cubicBezTo>
                    <a:pt x="5696" y="2142"/>
                    <a:pt x="6370" y="2977"/>
                    <a:pt x="7383" y="4803"/>
                  </a:cubicBezTo>
                  <a:cubicBezTo>
                    <a:pt x="8396" y="6629"/>
                    <a:pt x="9746" y="9447"/>
                    <a:pt x="10758" y="11794"/>
                  </a:cubicBezTo>
                  <a:cubicBezTo>
                    <a:pt x="11771" y="14142"/>
                    <a:pt x="12446" y="16021"/>
                    <a:pt x="12952" y="17273"/>
                  </a:cubicBezTo>
                  <a:cubicBezTo>
                    <a:pt x="13458" y="18525"/>
                    <a:pt x="13796" y="19151"/>
                    <a:pt x="14302" y="19308"/>
                  </a:cubicBezTo>
                  <a:cubicBezTo>
                    <a:pt x="14808" y="19464"/>
                    <a:pt x="15483" y="19151"/>
                    <a:pt x="16496" y="17377"/>
                  </a:cubicBezTo>
                  <a:cubicBezTo>
                    <a:pt x="17508" y="15603"/>
                    <a:pt x="18858" y="12368"/>
                    <a:pt x="19786" y="9394"/>
                  </a:cubicBezTo>
                  <a:cubicBezTo>
                    <a:pt x="20714" y="6421"/>
                    <a:pt x="21221" y="3708"/>
                    <a:pt x="21389" y="2090"/>
                  </a:cubicBezTo>
                  <a:cubicBezTo>
                    <a:pt x="21558" y="473"/>
                    <a:pt x="21389" y="-49"/>
                    <a:pt x="21052" y="3"/>
                  </a:cubicBezTo>
                  <a:cubicBezTo>
                    <a:pt x="20714" y="55"/>
                    <a:pt x="20208" y="681"/>
                    <a:pt x="19955" y="1308"/>
                  </a:cubicBezTo>
                  <a:cubicBezTo>
                    <a:pt x="19702" y="1934"/>
                    <a:pt x="19702" y="2560"/>
                    <a:pt x="19702" y="31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6" name="Line"/>
            <p:cNvSpPr/>
            <p:nvPr/>
          </p:nvSpPr>
          <p:spPr>
            <a:xfrm>
              <a:off x="8551333" y="806450"/>
              <a:ext cx="96955" cy="185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1" h="20848" fill="norm" stroke="1" extrusionOk="0">
                  <a:moveTo>
                    <a:pt x="14247" y="1424"/>
                  </a:moveTo>
                  <a:cubicBezTo>
                    <a:pt x="11949" y="712"/>
                    <a:pt x="9651" y="0"/>
                    <a:pt x="7583" y="0"/>
                  </a:cubicBezTo>
                  <a:cubicBezTo>
                    <a:pt x="5515" y="0"/>
                    <a:pt x="3677" y="712"/>
                    <a:pt x="2298" y="2848"/>
                  </a:cubicBezTo>
                  <a:cubicBezTo>
                    <a:pt x="919" y="4985"/>
                    <a:pt x="0" y="8545"/>
                    <a:pt x="0" y="11512"/>
                  </a:cubicBezTo>
                  <a:cubicBezTo>
                    <a:pt x="0" y="14479"/>
                    <a:pt x="919" y="16853"/>
                    <a:pt x="3447" y="18633"/>
                  </a:cubicBezTo>
                  <a:cubicBezTo>
                    <a:pt x="5974" y="20413"/>
                    <a:pt x="10111" y="21600"/>
                    <a:pt x="13557" y="20295"/>
                  </a:cubicBezTo>
                  <a:cubicBezTo>
                    <a:pt x="17004" y="18989"/>
                    <a:pt x="19762" y="15191"/>
                    <a:pt x="20681" y="11749"/>
                  </a:cubicBezTo>
                  <a:cubicBezTo>
                    <a:pt x="21600" y="8308"/>
                    <a:pt x="20681" y="5222"/>
                    <a:pt x="19302" y="3204"/>
                  </a:cubicBezTo>
                  <a:cubicBezTo>
                    <a:pt x="17923" y="1187"/>
                    <a:pt x="16085" y="237"/>
                    <a:pt x="14247" y="119"/>
                  </a:cubicBezTo>
                  <a:cubicBezTo>
                    <a:pt x="12409" y="0"/>
                    <a:pt x="10570" y="712"/>
                    <a:pt x="8732" y="1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7" name="Line"/>
            <p:cNvSpPr/>
            <p:nvPr/>
          </p:nvSpPr>
          <p:spPr>
            <a:xfrm>
              <a:off x="8661400" y="787399"/>
              <a:ext cx="177800" cy="215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2" fill="norm" stroke="1" extrusionOk="0">
                  <a:moveTo>
                    <a:pt x="0" y="4404"/>
                  </a:moveTo>
                  <a:cubicBezTo>
                    <a:pt x="3086" y="3355"/>
                    <a:pt x="6171" y="2307"/>
                    <a:pt x="8614" y="2831"/>
                  </a:cubicBezTo>
                  <a:cubicBezTo>
                    <a:pt x="11057" y="3355"/>
                    <a:pt x="12857" y="5452"/>
                    <a:pt x="13886" y="8283"/>
                  </a:cubicBezTo>
                  <a:cubicBezTo>
                    <a:pt x="14914" y="11115"/>
                    <a:pt x="15171" y="14680"/>
                    <a:pt x="14786" y="16882"/>
                  </a:cubicBezTo>
                  <a:cubicBezTo>
                    <a:pt x="14400" y="19083"/>
                    <a:pt x="13371" y="19922"/>
                    <a:pt x="12214" y="20551"/>
                  </a:cubicBezTo>
                  <a:cubicBezTo>
                    <a:pt x="11057" y="21181"/>
                    <a:pt x="9771" y="21600"/>
                    <a:pt x="9000" y="21285"/>
                  </a:cubicBezTo>
                  <a:cubicBezTo>
                    <a:pt x="8229" y="20971"/>
                    <a:pt x="7971" y="19922"/>
                    <a:pt x="9000" y="16777"/>
                  </a:cubicBezTo>
                  <a:cubicBezTo>
                    <a:pt x="10029" y="13631"/>
                    <a:pt x="12343" y="8388"/>
                    <a:pt x="14657" y="5243"/>
                  </a:cubicBezTo>
                  <a:cubicBezTo>
                    <a:pt x="16971" y="2097"/>
                    <a:pt x="19286" y="104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8" name="Line"/>
            <p:cNvSpPr/>
            <p:nvPr/>
          </p:nvSpPr>
          <p:spPr>
            <a:xfrm>
              <a:off x="8884975" y="791327"/>
              <a:ext cx="197896" cy="201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408" fill="norm" stroke="1" extrusionOk="0">
                  <a:moveTo>
                    <a:pt x="2586" y="3633"/>
                  </a:moveTo>
                  <a:cubicBezTo>
                    <a:pt x="2359" y="8808"/>
                    <a:pt x="2132" y="13983"/>
                    <a:pt x="1677" y="17133"/>
                  </a:cubicBezTo>
                  <a:cubicBezTo>
                    <a:pt x="1222" y="20283"/>
                    <a:pt x="540" y="21408"/>
                    <a:pt x="199" y="21408"/>
                  </a:cubicBezTo>
                  <a:cubicBezTo>
                    <a:pt x="-142" y="21408"/>
                    <a:pt x="-142" y="20283"/>
                    <a:pt x="995" y="16795"/>
                  </a:cubicBezTo>
                  <a:cubicBezTo>
                    <a:pt x="2132" y="13308"/>
                    <a:pt x="4405" y="7458"/>
                    <a:pt x="5997" y="4083"/>
                  </a:cubicBezTo>
                  <a:cubicBezTo>
                    <a:pt x="7589" y="708"/>
                    <a:pt x="8498" y="-192"/>
                    <a:pt x="9066" y="33"/>
                  </a:cubicBezTo>
                  <a:cubicBezTo>
                    <a:pt x="9635" y="258"/>
                    <a:pt x="9862" y="1608"/>
                    <a:pt x="9976" y="3633"/>
                  </a:cubicBezTo>
                  <a:cubicBezTo>
                    <a:pt x="10090" y="5658"/>
                    <a:pt x="10090" y="8358"/>
                    <a:pt x="10090" y="10270"/>
                  </a:cubicBezTo>
                  <a:cubicBezTo>
                    <a:pt x="10090" y="12183"/>
                    <a:pt x="10090" y="13308"/>
                    <a:pt x="10203" y="13308"/>
                  </a:cubicBezTo>
                  <a:cubicBezTo>
                    <a:pt x="10317" y="13308"/>
                    <a:pt x="10544" y="12183"/>
                    <a:pt x="11454" y="10270"/>
                  </a:cubicBezTo>
                  <a:cubicBezTo>
                    <a:pt x="12363" y="8358"/>
                    <a:pt x="13955" y="5658"/>
                    <a:pt x="15205" y="3858"/>
                  </a:cubicBezTo>
                  <a:cubicBezTo>
                    <a:pt x="16456" y="2058"/>
                    <a:pt x="17365" y="1158"/>
                    <a:pt x="18389" y="708"/>
                  </a:cubicBezTo>
                  <a:cubicBezTo>
                    <a:pt x="19412" y="258"/>
                    <a:pt x="20549" y="258"/>
                    <a:pt x="21003" y="1270"/>
                  </a:cubicBezTo>
                  <a:cubicBezTo>
                    <a:pt x="21458" y="2283"/>
                    <a:pt x="21231" y="4308"/>
                    <a:pt x="20890" y="7683"/>
                  </a:cubicBezTo>
                  <a:cubicBezTo>
                    <a:pt x="20549" y="11058"/>
                    <a:pt x="20094" y="15783"/>
                    <a:pt x="19639" y="205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79" name="Line"/>
            <p:cNvSpPr/>
            <p:nvPr/>
          </p:nvSpPr>
          <p:spPr>
            <a:xfrm>
              <a:off x="9126851" y="564813"/>
              <a:ext cx="342717" cy="413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1398" fill="norm" stroke="1" extrusionOk="0">
                  <a:moveTo>
                    <a:pt x="7344" y="13504"/>
                  </a:moveTo>
                  <a:cubicBezTo>
                    <a:pt x="6951" y="13065"/>
                    <a:pt x="6558" y="12626"/>
                    <a:pt x="5969" y="12462"/>
                  </a:cubicBezTo>
                  <a:cubicBezTo>
                    <a:pt x="5380" y="12297"/>
                    <a:pt x="4595" y="12407"/>
                    <a:pt x="3482" y="13229"/>
                  </a:cubicBezTo>
                  <a:cubicBezTo>
                    <a:pt x="2369" y="14052"/>
                    <a:pt x="929" y="15587"/>
                    <a:pt x="340" y="16903"/>
                  </a:cubicBezTo>
                  <a:cubicBezTo>
                    <a:pt x="-249" y="18218"/>
                    <a:pt x="13" y="19315"/>
                    <a:pt x="471" y="19863"/>
                  </a:cubicBezTo>
                  <a:cubicBezTo>
                    <a:pt x="929" y="20411"/>
                    <a:pt x="1584" y="20411"/>
                    <a:pt x="2369" y="19973"/>
                  </a:cubicBezTo>
                  <a:cubicBezTo>
                    <a:pt x="3155" y="19534"/>
                    <a:pt x="4071" y="18657"/>
                    <a:pt x="4856" y="17944"/>
                  </a:cubicBezTo>
                  <a:cubicBezTo>
                    <a:pt x="5642" y="17232"/>
                    <a:pt x="6296" y="16683"/>
                    <a:pt x="6624" y="16683"/>
                  </a:cubicBezTo>
                  <a:cubicBezTo>
                    <a:pt x="6951" y="16683"/>
                    <a:pt x="6951" y="17232"/>
                    <a:pt x="7016" y="17780"/>
                  </a:cubicBezTo>
                  <a:cubicBezTo>
                    <a:pt x="7082" y="18328"/>
                    <a:pt x="7213" y="18876"/>
                    <a:pt x="7606" y="19260"/>
                  </a:cubicBezTo>
                  <a:cubicBezTo>
                    <a:pt x="7998" y="19644"/>
                    <a:pt x="8653" y="19863"/>
                    <a:pt x="9700" y="19808"/>
                  </a:cubicBezTo>
                  <a:cubicBezTo>
                    <a:pt x="10747" y="19753"/>
                    <a:pt x="12187" y="19424"/>
                    <a:pt x="13758" y="18273"/>
                  </a:cubicBezTo>
                  <a:cubicBezTo>
                    <a:pt x="15329" y="17122"/>
                    <a:pt x="17031" y="15148"/>
                    <a:pt x="18340" y="12517"/>
                  </a:cubicBezTo>
                  <a:cubicBezTo>
                    <a:pt x="19649" y="9885"/>
                    <a:pt x="20566" y="6596"/>
                    <a:pt x="20958" y="4403"/>
                  </a:cubicBezTo>
                  <a:cubicBezTo>
                    <a:pt x="21351" y="2210"/>
                    <a:pt x="21220" y="1114"/>
                    <a:pt x="20827" y="511"/>
                  </a:cubicBezTo>
                  <a:cubicBezTo>
                    <a:pt x="20435" y="-92"/>
                    <a:pt x="19780" y="-202"/>
                    <a:pt x="18995" y="401"/>
                  </a:cubicBezTo>
                  <a:cubicBezTo>
                    <a:pt x="18209" y="1004"/>
                    <a:pt x="17293" y="2320"/>
                    <a:pt x="16573" y="4403"/>
                  </a:cubicBezTo>
                  <a:cubicBezTo>
                    <a:pt x="15853" y="6486"/>
                    <a:pt x="15329" y="9337"/>
                    <a:pt x="15264" y="11969"/>
                  </a:cubicBezTo>
                  <a:cubicBezTo>
                    <a:pt x="15198" y="14600"/>
                    <a:pt x="15591" y="17012"/>
                    <a:pt x="16376" y="18547"/>
                  </a:cubicBezTo>
                  <a:cubicBezTo>
                    <a:pt x="17162" y="20082"/>
                    <a:pt x="18340" y="20740"/>
                    <a:pt x="19518" y="213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0" name="Line"/>
            <p:cNvSpPr/>
            <p:nvPr/>
          </p:nvSpPr>
          <p:spPr>
            <a:xfrm>
              <a:off x="9784518" y="580180"/>
              <a:ext cx="153233" cy="416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480" fill="norm" stroke="1" extrusionOk="0">
                  <a:moveTo>
                    <a:pt x="17393" y="535"/>
                  </a:moveTo>
                  <a:cubicBezTo>
                    <a:pt x="16241" y="207"/>
                    <a:pt x="15089" y="-120"/>
                    <a:pt x="13649" y="44"/>
                  </a:cubicBezTo>
                  <a:cubicBezTo>
                    <a:pt x="12209" y="207"/>
                    <a:pt x="10481" y="862"/>
                    <a:pt x="8321" y="2335"/>
                  </a:cubicBezTo>
                  <a:cubicBezTo>
                    <a:pt x="6161" y="3807"/>
                    <a:pt x="3569" y="6098"/>
                    <a:pt x="1841" y="8553"/>
                  </a:cubicBezTo>
                  <a:cubicBezTo>
                    <a:pt x="113" y="11007"/>
                    <a:pt x="-751" y="13625"/>
                    <a:pt x="833" y="15807"/>
                  </a:cubicBezTo>
                  <a:cubicBezTo>
                    <a:pt x="2417" y="17989"/>
                    <a:pt x="6449" y="19735"/>
                    <a:pt x="10193" y="20607"/>
                  </a:cubicBezTo>
                  <a:cubicBezTo>
                    <a:pt x="13937" y="21480"/>
                    <a:pt x="17393" y="21480"/>
                    <a:pt x="20849" y="214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1" name="Line"/>
            <p:cNvSpPr/>
            <p:nvPr/>
          </p:nvSpPr>
          <p:spPr>
            <a:xfrm>
              <a:off x="10014896" y="635057"/>
              <a:ext cx="297505" cy="33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187" fill="norm" stroke="1" extrusionOk="0">
                  <a:moveTo>
                    <a:pt x="13719" y="4479"/>
                  </a:moveTo>
                  <a:cubicBezTo>
                    <a:pt x="13260" y="3800"/>
                    <a:pt x="12800" y="3120"/>
                    <a:pt x="11728" y="2713"/>
                  </a:cubicBezTo>
                  <a:cubicBezTo>
                    <a:pt x="10655" y="2305"/>
                    <a:pt x="8970" y="2169"/>
                    <a:pt x="7055" y="3256"/>
                  </a:cubicBezTo>
                  <a:cubicBezTo>
                    <a:pt x="5141" y="4343"/>
                    <a:pt x="2996" y="6652"/>
                    <a:pt x="1694" y="9030"/>
                  </a:cubicBezTo>
                  <a:cubicBezTo>
                    <a:pt x="392" y="11407"/>
                    <a:pt x="-68" y="13852"/>
                    <a:pt x="9" y="15890"/>
                  </a:cubicBezTo>
                  <a:cubicBezTo>
                    <a:pt x="85" y="17928"/>
                    <a:pt x="698" y="19558"/>
                    <a:pt x="1847" y="20441"/>
                  </a:cubicBezTo>
                  <a:cubicBezTo>
                    <a:pt x="2996" y="21324"/>
                    <a:pt x="4681" y="21460"/>
                    <a:pt x="6443" y="20645"/>
                  </a:cubicBezTo>
                  <a:cubicBezTo>
                    <a:pt x="8204" y="19830"/>
                    <a:pt x="10043" y="18064"/>
                    <a:pt x="11575" y="15618"/>
                  </a:cubicBezTo>
                  <a:cubicBezTo>
                    <a:pt x="13106" y="13173"/>
                    <a:pt x="14332" y="10049"/>
                    <a:pt x="14715" y="7603"/>
                  </a:cubicBezTo>
                  <a:cubicBezTo>
                    <a:pt x="15098" y="5158"/>
                    <a:pt x="14638" y="3392"/>
                    <a:pt x="13719" y="2169"/>
                  </a:cubicBezTo>
                  <a:cubicBezTo>
                    <a:pt x="12800" y="947"/>
                    <a:pt x="11421" y="268"/>
                    <a:pt x="9966" y="64"/>
                  </a:cubicBezTo>
                  <a:cubicBezTo>
                    <a:pt x="8511" y="-140"/>
                    <a:pt x="6979" y="132"/>
                    <a:pt x="5677" y="1015"/>
                  </a:cubicBezTo>
                  <a:cubicBezTo>
                    <a:pt x="4375" y="1898"/>
                    <a:pt x="3302" y="3392"/>
                    <a:pt x="2843" y="4615"/>
                  </a:cubicBezTo>
                  <a:cubicBezTo>
                    <a:pt x="2383" y="5837"/>
                    <a:pt x="2536" y="6788"/>
                    <a:pt x="3992" y="7535"/>
                  </a:cubicBezTo>
                  <a:cubicBezTo>
                    <a:pt x="5447" y="8283"/>
                    <a:pt x="8204" y="8826"/>
                    <a:pt x="11345" y="8758"/>
                  </a:cubicBezTo>
                  <a:cubicBezTo>
                    <a:pt x="14485" y="8690"/>
                    <a:pt x="18009" y="8011"/>
                    <a:pt x="21532" y="73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2" name="Line"/>
            <p:cNvSpPr/>
            <p:nvPr/>
          </p:nvSpPr>
          <p:spPr>
            <a:xfrm>
              <a:off x="10337800" y="984250"/>
              <a:ext cx="76200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600" y="4235"/>
                    <a:pt x="15600" y="8471"/>
                    <a:pt x="12000" y="12071"/>
                  </a:cubicBezTo>
                  <a:cubicBezTo>
                    <a:pt x="8400" y="15671"/>
                    <a:pt x="4200" y="1863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3" name="Line"/>
            <p:cNvSpPr/>
            <p:nvPr/>
          </p:nvSpPr>
          <p:spPr>
            <a:xfrm>
              <a:off x="10826750" y="705792"/>
              <a:ext cx="64064" cy="240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9" h="21169" fill="norm" stroke="1" extrusionOk="0">
                  <a:moveTo>
                    <a:pt x="18813" y="4386"/>
                  </a:moveTo>
                  <a:cubicBezTo>
                    <a:pt x="20206" y="3455"/>
                    <a:pt x="21600" y="2524"/>
                    <a:pt x="20903" y="1686"/>
                  </a:cubicBezTo>
                  <a:cubicBezTo>
                    <a:pt x="20206" y="848"/>
                    <a:pt x="17419" y="103"/>
                    <a:pt x="14632" y="10"/>
                  </a:cubicBezTo>
                  <a:cubicBezTo>
                    <a:pt x="11845" y="-83"/>
                    <a:pt x="9058" y="476"/>
                    <a:pt x="6968" y="1220"/>
                  </a:cubicBezTo>
                  <a:cubicBezTo>
                    <a:pt x="4877" y="1965"/>
                    <a:pt x="3484" y="2896"/>
                    <a:pt x="3484" y="4200"/>
                  </a:cubicBezTo>
                  <a:cubicBezTo>
                    <a:pt x="3484" y="5503"/>
                    <a:pt x="4877" y="7179"/>
                    <a:pt x="8013" y="8948"/>
                  </a:cubicBezTo>
                  <a:cubicBezTo>
                    <a:pt x="11148" y="10717"/>
                    <a:pt x="16026" y="12579"/>
                    <a:pt x="17071" y="14720"/>
                  </a:cubicBezTo>
                  <a:cubicBezTo>
                    <a:pt x="18116" y="16862"/>
                    <a:pt x="15329" y="19283"/>
                    <a:pt x="12194" y="20400"/>
                  </a:cubicBezTo>
                  <a:cubicBezTo>
                    <a:pt x="9058" y="21517"/>
                    <a:pt x="5574" y="21331"/>
                    <a:pt x="3484" y="20400"/>
                  </a:cubicBezTo>
                  <a:cubicBezTo>
                    <a:pt x="1394" y="19469"/>
                    <a:pt x="697" y="17793"/>
                    <a:pt x="0" y="161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4" name="Line"/>
            <p:cNvSpPr/>
            <p:nvPr/>
          </p:nvSpPr>
          <p:spPr>
            <a:xfrm>
              <a:off x="10968171" y="735249"/>
              <a:ext cx="137979" cy="177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254" fill="norm" stroke="1" extrusionOk="0">
                  <a:moveTo>
                    <a:pt x="3606" y="6261"/>
                  </a:moveTo>
                  <a:cubicBezTo>
                    <a:pt x="5218" y="6769"/>
                    <a:pt x="6830" y="7278"/>
                    <a:pt x="8925" y="6896"/>
                  </a:cubicBezTo>
                  <a:cubicBezTo>
                    <a:pt x="11021" y="6515"/>
                    <a:pt x="13600" y="5245"/>
                    <a:pt x="15212" y="3974"/>
                  </a:cubicBezTo>
                  <a:cubicBezTo>
                    <a:pt x="16824" y="2703"/>
                    <a:pt x="17469" y="1433"/>
                    <a:pt x="16824" y="670"/>
                  </a:cubicBezTo>
                  <a:cubicBezTo>
                    <a:pt x="16179" y="-92"/>
                    <a:pt x="14245" y="-346"/>
                    <a:pt x="11343" y="670"/>
                  </a:cubicBezTo>
                  <a:cubicBezTo>
                    <a:pt x="8442" y="1687"/>
                    <a:pt x="4573" y="3974"/>
                    <a:pt x="2316" y="7278"/>
                  </a:cubicBezTo>
                  <a:cubicBezTo>
                    <a:pt x="60" y="10581"/>
                    <a:pt x="-585" y="14901"/>
                    <a:pt x="543" y="17569"/>
                  </a:cubicBezTo>
                  <a:cubicBezTo>
                    <a:pt x="1672" y="20238"/>
                    <a:pt x="4573" y="21254"/>
                    <a:pt x="8281" y="21254"/>
                  </a:cubicBezTo>
                  <a:cubicBezTo>
                    <a:pt x="11988" y="21254"/>
                    <a:pt x="16502" y="20238"/>
                    <a:pt x="21015" y="192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5" name="Line"/>
            <p:cNvSpPr/>
            <p:nvPr/>
          </p:nvSpPr>
          <p:spPr>
            <a:xfrm>
              <a:off x="11080749" y="541866"/>
              <a:ext cx="171451" cy="128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fill="norm" stroke="1" extrusionOk="0">
                  <a:moveTo>
                    <a:pt x="0" y="708"/>
                  </a:moveTo>
                  <a:cubicBezTo>
                    <a:pt x="1333" y="354"/>
                    <a:pt x="2667" y="0"/>
                    <a:pt x="4000" y="0"/>
                  </a:cubicBezTo>
                  <a:cubicBezTo>
                    <a:pt x="5333" y="0"/>
                    <a:pt x="6667" y="354"/>
                    <a:pt x="7467" y="2302"/>
                  </a:cubicBezTo>
                  <a:cubicBezTo>
                    <a:pt x="8267" y="4249"/>
                    <a:pt x="8533" y="7790"/>
                    <a:pt x="7867" y="10446"/>
                  </a:cubicBezTo>
                  <a:cubicBezTo>
                    <a:pt x="7200" y="13102"/>
                    <a:pt x="5600" y="14872"/>
                    <a:pt x="4400" y="16466"/>
                  </a:cubicBezTo>
                  <a:cubicBezTo>
                    <a:pt x="3200" y="18059"/>
                    <a:pt x="2400" y="19475"/>
                    <a:pt x="2667" y="20361"/>
                  </a:cubicBezTo>
                  <a:cubicBezTo>
                    <a:pt x="2933" y="21246"/>
                    <a:pt x="4267" y="21600"/>
                    <a:pt x="7600" y="21423"/>
                  </a:cubicBezTo>
                  <a:cubicBezTo>
                    <a:pt x="10933" y="21246"/>
                    <a:pt x="16267" y="20538"/>
                    <a:pt x="21600" y="198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6" name="Line"/>
            <p:cNvSpPr/>
            <p:nvPr/>
          </p:nvSpPr>
          <p:spPr>
            <a:xfrm>
              <a:off x="11264899" y="552450"/>
              <a:ext cx="80594" cy="450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9" h="21600" fill="norm" stroke="1" extrusionOk="0">
                  <a:moveTo>
                    <a:pt x="1580" y="0"/>
                  </a:moveTo>
                  <a:cubicBezTo>
                    <a:pt x="6849" y="1318"/>
                    <a:pt x="12117" y="2637"/>
                    <a:pt x="15805" y="4513"/>
                  </a:cubicBezTo>
                  <a:cubicBezTo>
                    <a:pt x="19493" y="6389"/>
                    <a:pt x="21600" y="8823"/>
                    <a:pt x="18702" y="11763"/>
                  </a:cubicBezTo>
                  <a:cubicBezTo>
                    <a:pt x="15805" y="14704"/>
                    <a:pt x="7902" y="1815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7" name="Line"/>
            <p:cNvSpPr/>
            <p:nvPr/>
          </p:nvSpPr>
          <p:spPr>
            <a:xfrm>
              <a:off x="11398250" y="1022350"/>
              <a:ext cx="8890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8" name="Line"/>
            <p:cNvSpPr/>
            <p:nvPr/>
          </p:nvSpPr>
          <p:spPr>
            <a:xfrm>
              <a:off x="11984342" y="539750"/>
              <a:ext cx="585573" cy="476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600" fill="norm" stroke="1" extrusionOk="0">
                  <a:moveTo>
                    <a:pt x="6691" y="0"/>
                  </a:moveTo>
                  <a:cubicBezTo>
                    <a:pt x="6225" y="768"/>
                    <a:pt x="5758" y="1536"/>
                    <a:pt x="5176" y="3456"/>
                  </a:cubicBezTo>
                  <a:cubicBezTo>
                    <a:pt x="4593" y="5376"/>
                    <a:pt x="3894" y="8448"/>
                    <a:pt x="3466" y="11136"/>
                  </a:cubicBezTo>
                  <a:cubicBezTo>
                    <a:pt x="3039" y="13824"/>
                    <a:pt x="2884" y="16128"/>
                    <a:pt x="2884" y="17520"/>
                  </a:cubicBezTo>
                  <a:cubicBezTo>
                    <a:pt x="2884" y="18912"/>
                    <a:pt x="3039" y="19392"/>
                    <a:pt x="3311" y="19728"/>
                  </a:cubicBezTo>
                  <a:cubicBezTo>
                    <a:pt x="3583" y="20064"/>
                    <a:pt x="3971" y="20256"/>
                    <a:pt x="4321" y="20208"/>
                  </a:cubicBezTo>
                  <a:cubicBezTo>
                    <a:pt x="4671" y="20160"/>
                    <a:pt x="4981" y="19872"/>
                    <a:pt x="5137" y="19200"/>
                  </a:cubicBezTo>
                  <a:cubicBezTo>
                    <a:pt x="5292" y="18528"/>
                    <a:pt x="5292" y="17472"/>
                    <a:pt x="4904" y="16224"/>
                  </a:cubicBezTo>
                  <a:cubicBezTo>
                    <a:pt x="4515" y="14976"/>
                    <a:pt x="3738" y="13536"/>
                    <a:pt x="3078" y="12720"/>
                  </a:cubicBezTo>
                  <a:cubicBezTo>
                    <a:pt x="2417" y="11904"/>
                    <a:pt x="1873" y="11712"/>
                    <a:pt x="1291" y="11568"/>
                  </a:cubicBezTo>
                  <a:cubicBezTo>
                    <a:pt x="708" y="11424"/>
                    <a:pt x="86" y="11328"/>
                    <a:pt x="9" y="11184"/>
                  </a:cubicBezTo>
                  <a:cubicBezTo>
                    <a:pt x="-69" y="11040"/>
                    <a:pt x="397" y="10848"/>
                    <a:pt x="1718" y="9744"/>
                  </a:cubicBezTo>
                  <a:cubicBezTo>
                    <a:pt x="3039" y="8640"/>
                    <a:pt x="5214" y="6624"/>
                    <a:pt x="6496" y="5376"/>
                  </a:cubicBezTo>
                  <a:cubicBezTo>
                    <a:pt x="7778" y="4128"/>
                    <a:pt x="8167" y="3648"/>
                    <a:pt x="8594" y="3168"/>
                  </a:cubicBezTo>
                  <a:cubicBezTo>
                    <a:pt x="9022" y="2688"/>
                    <a:pt x="9488" y="2208"/>
                    <a:pt x="9721" y="2304"/>
                  </a:cubicBezTo>
                  <a:cubicBezTo>
                    <a:pt x="9954" y="2400"/>
                    <a:pt x="9954" y="3072"/>
                    <a:pt x="9760" y="4560"/>
                  </a:cubicBezTo>
                  <a:cubicBezTo>
                    <a:pt x="9566" y="6048"/>
                    <a:pt x="9177" y="8352"/>
                    <a:pt x="8827" y="10272"/>
                  </a:cubicBezTo>
                  <a:cubicBezTo>
                    <a:pt x="8478" y="12192"/>
                    <a:pt x="8167" y="13728"/>
                    <a:pt x="7856" y="14880"/>
                  </a:cubicBezTo>
                  <a:cubicBezTo>
                    <a:pt x="7545" y="16032"/>
                    <a:pt x="7235" y="16800"/>
                    <a:pt x="7118" y="16944"/>
                  </a:cubicBezTo>
                  <a:cubicBezTo>
                    <a:pt x="7002" y="17088"/>
                    <a:pt x="7079" y="16608"/>
                    <a:pt x="7196" y="16080"/>
                  </a:cubicBezTo>
                  <a:cubicBezTo>
                    <a:pt x="7312" y="15552"/>
                    <a:pt x="7468" y="14976"/>
                    <a:pt x="7662" y="14496"/>
                  </a:cubicBezTo>
                  <a:cubicBezTo>
                    <a:pt x="7856" y="14016"/>
                    <a:pt x="8089" y="13632"/>
                    <a:pt x="8322" y="13680"/>
                  </a:cubicBezTo>
                  <a:cubicBezTo>
                    <a:pt x="8555" y="13728"/>
                    <a:pt x="8789" y="14208"/>
                    <a:pt x="9060" y="15024"/>
                  </a:cubicBezTo>
                  <a:cubicBezTo>
                    <a:pt x="9332" y="15840"/>
                    <a:pt x="9643" y="16992"/>
                    <a:pt x="9954" y="17712"/>
                  </a:cubicBezTo>
                  <a:cubicBezTo>
                    <a:pt x="10265" y="18432"/>
                    <a:pt x="10576" y="18720"/>
                    <a:pt x="10925" y="18816"/>
                  </a:cubicBezTo>
                  <a:cubicBezTo>
                    <a:pt x="11275" y="18912"/>
                    <a:pt x="11663" y="18816"/>
                    <a:pt x="12285" y="18288"/>
                  </a:cubicBezTo>
                  <a:cubicBezTo>
                    <a:pt x="12907" y="17760"/>
                    <a:pt x="13761" y="16800"/>
                    <a:pt x="14305" y="16032"/>
                  </a:cubicBezTo>
                  <a:cubicBezTo>
                    <a:pt x="14849" y="15264"/>
                    <a:pt x="15082" y="14688"/>
                    <a:pt x="15315" y="13920"/>
                  </a:cubicBezTo>
                  <a:cubicBezTo>
                    <a:pt x="15548" y="13152"/>
                    <a:pt x="15781" y="12192"/>
                    <a:pt x="15626" y="11712"/>
                  </a:cubicBezTo>
                  <a:cubicBezTo>
                    <a:pt x="15471" y="11232"/>
                    <a:pt x="14927" y="11232"/>
                    <a:pt x="14538" y="11424"/>
                  </a:cubicBezTo>
                  <a:cubicBezTo>
                    <a:pt x="14150" y="11616"/>
                    <a:pt x="13917" y="12000"/>
                    <a:pt x="13684" y="12816"/>
                  </a:cubicBezTo>
                  <a:cubicBezTo>
                    <a:pt x="13450" y="13632"/>
                    <a:pt x="13217" y="14880"/>
                    <a:pt x="13101" y="15744"/>
                  </a:cubicBezTo>
                  <a:cubicBezTo>
                    <a:pt x="12984" y="16608"/>
                    <a:pt x="12984" y="17088"/>
                    <a:pt x="13217" y="17376"/>
                  </a:cubicBezTo>
                  <a:cubicBezTo>
                    <a:pt x="13450" y="17664"/>
                    <a:pt x="13917" y="17760"/>
                    <a:pt x="14499" y="17424"/>
                  </a:cubicBezTo>
                  <a:cubicBezTo>
                    <a:pt x="15082" y="17088"/>
                    <a:pt x="15781" y="16320"/>
                    <a:pt x="16286" y="15600"/>
                  </a:cubicBezTo>
                  <a:cubicBezTo>
                    <a:pt x="16791" y="14880"/>
                    <a:pt x="17102" y="14208"/>
                    <a:pt x="17374" y="13680"/>
                  </a:cubicBezTo>
                  <a:cubicBezTo>
                    <a:pt x="17646" y="13152"/>
                    <a:pt x="17879" y="12768"/>
                    <a:pt x="17918" y="12816"/>
                  </a:cubicBezTo>
                  <a:cubicBezTo>
                    <a:pt x="17957" y="12864"/>
                    <a:pt x="17802" y="13344"/>
                    <a:pt x="17607" y="13824"/>
                  </a:cubicBezTo>
                  <a:cubicBezTo>
                    <a:pt x="17413" y="14304"/>
                    <a:pt x="17180" y="14784"/>
                    <a:pt x="16947" y="15648"/>
                  </a:cubicBezTo>
                  <a:cubicBezTo>
                    <a:pt x="16714" y="16512"/>
                    <a:pt x="16481" y="17760"/>
                    <a:pt x="16519" y="18000"/>
                  </a:cubicBezTo>
                  <a:cubicBezTo>
                    <a:pt x="16558" y="18240"/>
                    <a:pt x="16869" y="17472"/>
                    <a:pt x="17374" y="16368"/>
                  </a:cubicBezTo>
                  <a:cubicBezTo>
                    <a:pt x="17879" y="15264"/>
                    <a:pt x="18578" y="13824"/>
                    <a:pt x="19161" y="13056"/>
                  </a:cubicBezTo>
                  <a:cubicBezTo>
                    <a:pt x="19744" y="12288"/>
                    <a:pt x="20210" y="12192"/>
                    <a:pt x="20637" y="12432"/>
                  </a:cubicBezTo>
                  <a:cubicBezTo>
                    <a:pt x="21065" y="12672"/>
                    <a:pt x="21453" y="13248"/>
                    <a:pt x="21492" y="14832"/>
                  </a:cubicBezTo>
                  <a:cubicBezTo>
                    <a:pt x="21531" y="16416"/>
                    <a:pt x="21220" y="19008"/>
                    <a:pt x="2090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89" name="Line"/>
            <p:cNvSpPr/>
            <p:nvPr/>
          </p:nvSpPr>
          <p:spPr>
            <a:xfrm>
              <a:off x="1582873" y="1772810"/>
              <a:ext cx="226878" cy="211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0962" fill="norm" stroke="1" extrusionOk="0">
                  <a:moveTo>
                    <a:pt x="11237" y="4918"/>
                  </a:moveTo>
                  <a:cubicBezTo>
                    <a:pt x="11437" y="3869"/>
                    <a:pt x="11637" y="2821"/>
                    <a:pt x="11237" y="1772"/>
                  </a:cubicBezTo>
                  <a:cubicBezTo>
                    <a:pt x="10837" y="724"/>
                    <a:pt x="9837" y="-325"/>
                    <a:pt x="8037" y="94"/>
                  </a:cubicBezTo>
                  <a:cubicBezTo>
                    <a:pt x="6237" y="514"/>
                    <a:pt x="3637" y="2401"/>
                    <a:pt x="2037" y="5023"/>
                  </a:cubicBezTo>
                  <a:cubicBezTo>
                    <a:pt x="437" y="7644"/>
                    <a:pt x="-163" y="10999"/>
                    <a:pt x="37" y="13830"/>
                  </a:cubicBezTo>
                  <a:cubicBezTo>
                    <a:pt x="237" y="16661"/>
                    <a:pt x="1237" y="18968"/>
                    <a:pt x="2337" y="20122"/>
                  </a:cubicBezTo>
                  <a:cubicBezTo>
                    <a:pt x="3437" y="21275"/>
                    <a:pt x="4637" y="21275"/>
                    <a:pt x="5937" y="19912"/>
                  </a:cubicBezTo>
                  <a:cubicBezTo>
                    <a:pt x="7237" y="18549"/>
                    <a:pt x="8637" y="15823"/>
                    <a:pt x="9537" y="13725"/>
                  </a:cubicBezTo>
                  <a:cubicBezTo>
                    <a:pt x="10437" y="11628"/>
                    <a:pt x="10837" y="10160"/>
                    <a:pt x="11237" y="9951"/>
                  </a:cubicBezTo>
                  <a:cubicBezTo>
                    <a:pt x="11637" y="9741"/>
                    <a:pt x="12037" y="10790"/>
                    <a:pt x="13137" y="12153"/>
                  </a:cubicBezTo>
                  <a:cubicBezTo>
                    <a:pt x="14237" y="13516"/>
                    <a:pt x="16037" y="15193"/>
                    <a:pt x="17537" y="16032"/>
                  </a:cubicBezTo>
                  <a:cubicBezTo>
                    <a:pt x="19037" y="16871"/>
                    <a:pt x="20237" y="16871"/>
                    <a:pt x="21437" y="168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0" name="Line"/>
            <p:cNvSpPr/>
            <p:nvPr/>
          </p:nvSpPr>
          <p:spPr>
            <a:xfrm>
              <a:off x="2451078" y="1668319"/>
              <a:ext cx="127022" cy="325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435" fill="norm" stroke="1" extrusionOk="0">
                  <a:moveTo>
                    <a:pt x="21249" y="3876"/>
                  </a:moveTo>
                  <a:cubicBezTo>
                    <a:pt x="18416" y="2622"/>
                    <a:pt x="15583" y="1368"/>
                    <a:pt x="12928" y="671"/>
                  </a:cubicBezTo>
                  <a:cubicBezTo>
                    <a:pt x="10272" y="-26"/>
                    <a:pt x="7793" y="-165"/>
                    <a:pt x="5846" y="183"/>
                  </a:cubicBezTo>
                  <a:cubicBezTo>
                    <a:pt x="3898" y="532"/>
                    <a:pt x="2482" y="1368"/>
                    <a:pt x="1419" y="3667"/>
                  </a:cubicBezTo>
                  <a:cubicBezTo>
                    <a:pt x="357" y="5967"/>
                    <a:pt x="-351" y="9729"/>
                    <a:pt x="180" y="12795"/>
                  </a:cubicBezTo>
                  <a:cubicBezTo>
                    <a:pt x="711" y="15861"/>
                    <a:pt x="2482" y="18230"/>
                    <a:pt x="4075" y="19623"/>
                  </a:cubicBezTo>
                  <a:cubicBezTo>
                    <a:pt x="5669" y="21017"/>
                    <a:pt x="7085" y="21435"/>
                    <a:pt x="9210" y="21435"/>
                  </a:cubicBezTo>
                  <a:cubicBezTo>
                    <a:pt x="11334" y="21435"/>
                    <a:pt x="14167" y="21017"/>
                    <a:pt x="17000" y="205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1" name="Line"/>
            <p:cNvSpPr/>
            <p:nvPr/>
          </p:nvSpPr>
          <p:spPr>
            <a:xfrm>
              <a:off x="2664006" y="1733550"/>
              <a:ext cx="15695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3818" y="0"/>
                  </a:moveTo>
                  <a:cubicBezTo>
                    <a:pt x="1118" y="4600"/>
                    <a:pt x="-1582" y="9200"/>
                    <a:pt x="1118" y="12800"/>
                  </a:cubicBezTo>
                  <a:cubicBezTo>
                    <a:pt x="3818" y="16400"/>
                    <a:pt x="11918" y="19000"/>
                    <a:pt x="200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2" name="Line"/>
            <p:cNvSpPr/>
            <p:nvPr/>
          </p:nvSpPr>
          <p:spPr>
            <a:xfrm>
              <a:off x="2774950" y="1847850"/>
              <a:ext cx="1333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3" name="Line"/>
            <p:cNvSpPr/>
            <p:nvPr/>
          </p:nvSpPr>
          <p:spPr>
            <a:xfrm>
              <a:off x="3052042" y="1708150"/>
              <a:ext cx="186458" cy="223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513" fill="norm" stroke="1" extrusionOk="0">
                  <a:moveTo>
                    <a:pt x="17739" y="0"/>
                  </a:moveTo>
                  <a:cubicBezTo>
                    <a:pt x="16768" y="5298"/>
                    <a:pt x="15797" y="10596"/>
                    <a:pt x="14341" y="14060"/>
                  </a:cubicBezTo>
                  <a:cubicBezTo>
                    <a:pt x="12885" y="17525"/>
                    <a:pt x="10943" y="19155"/>
                    <a:pt x="9366" y="20174"/>
                  </a:cubicBezTo>
                  <a:cubicBezTo>
                    <a:pt x="7788" y="21192"/>
                    <a:pt x="6575" y="21600"/>
                    <a:pt x="5482" y="21498"/>
                  </a:cubicBezTo>
                  <a:cubicBezTo>
                    <a:pt x="4390" y="21396"/>
                    <a:pt x="3419" y="20785"/>
                    <a:pt x="2570" y="20072"/>
                  </a:cubicBezTo>
                  <a:cubicBezTo>
                    <a:pt x="1721" y="19358"/>
                    <a:pt x="992" y="18543"/>
                    <a:pt x="507" y="17525"/>
                  </a:cubicBezTo>
                  <a:cubicBezTo>
                    <a:pt x="22" y="16506"/>
                    <a:pt x="-221" y="15283"/>
                    <a:pt x="264" y="14468"/>
                  </a:cubicBezTo>
                  <a:cubicBezTo>
                    <a:pt x="750" y="13653"/>
                    <a:pt x="1963" y="13245"/>
                    <a:pt x="4997" y="13653"/>
                  </a:cubicBezTo>
                  <a:cubicBezTo>
                    <a:pt x="8031" y="14060"/>
                    <a:pt x="12885" y="15283"/>
                    <a:pt x="15918" y="15996"/>
                  </a:cubicBezTo>
                  <a:cubicBezTo>
                    <a:pt x="18952" y="16709"/>
                    <a:pt x="20166" y="16913"/>
                    <a:pt x="21379" y="1711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4" name="Line"/>
            <p:cNvSpPr/>
            <p:nvPr/>
          </p:nvSpPr>
          <p:spPr>
            <a:xfrm>
              <a:off x="3282950" y="1631950"/>
              <a:ext cx="111753" cy="33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5" h="21600" fill="norm" stroke="1" extrusionOk="0">
                  <a:moveTo>
                    <a:pt x="0" y="0"/>
                  </a:moveTo>
                  <a:cubicBezTo>
                    <a:pt x="6676" y="2908"/>
                    <a:pt x="13353" y="5815"/>
                    <a:pt x="17084" y="8654"/>
                  </a:cubicBezTo>
                  <a:cubicBezTo>
                    <a:pt x="20815" y="11492"/>
                    <a:pt x="21600" y="14262"/>
                    <a:pt x="19833" y="16408"/>
                  </a:cubicBezTo>
                  <a:cubicBezTo>
                    <a:pt x="18065" y="18554"/>
                    <a:pt x="13745" y="20077"/>
                    <a:pt x="10604" y="20838"/>
                  </a:cubicBezTo>
                  <a:cubicBezTo>
                    <a:pt x="7462" y="21600"/>
                    <a:pt x="5498" y="21600"/>
                    <a:pt x="353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5" name="Line"/>
            <p:cNvSpPr/>
            <p:nvPr/>
          </p:nvSpPr>
          <p:spPr>
            <a:xfrm>
              <a:off x="3609262" y="1692477"/>
              <a:ext cx="137238" cy="212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3" h="21056" fill="norm" stroke="1" extrusionOk="0">
                  <a:moveTo>
                    <a:pt x="20903" y="3440"/>
                  </a:moveTo>
                  <a:cubicBezTo>
                    <a:pt x="19936" y="2392"/>
                    <a:pt x="18969" y="1343"/>
                    <a:pt x="17034" y="609"/>
                  </a:cubicBezTo>
                  <a:cubicBezTo>
                    <a:pt x="15100" y="-125"/>
                    <a:pt x="12199" y="-544"/>
                    <a:pt x="8975" y="1448"/>
                  </a:cubicBezTo>
                  <a:cubicBezTo>
                    <a:pt x="5751" y="3440"/>
                    <a:pt x="2204" y="7844"/>
                    <a:pt x="754" y="11200"/>
                  </a:cubicBezTo>
                  <a:cubicBezTo>
                    <a:pt x="-697" y="14555"/>
                    <a:pt x="-52" y="16862"/>
                    <a:pt x="2688" y="18330"/>
                  </a:cubicBezTo>
                  <a:cubicBezTo>
                    <a:pt x="5428" y="19798"/>
                    <a:pt x="10264" y="20427"/>
                    <a:pt x="15100" y="210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6" name="Line"/>
            <p:cNvSpPr/>
            <p:nvPr/>
          </p:nvSpPr>
          <p:spPr>
            <a:xfrm>
              <a:off x="3858683" y="1695450"/>
              <a:ext cx="8468" cy="20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3825"/>
                    <a:pt x="0" y="7650"/>
                    <a:pt x="0" y="11250"/>
                  </a:cubicBezTo>
                  <a:cubicBezTo>
                    <a:pt x="0" y="14850"/>
                    <a:pt x="10800" y="1822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7" name="Line"/>
            <p:cNvSpPr/>
            <p:nvPr/>
          </p:nvSpPr>
          <p:spPr>
            <a:xfrm>
              <a:off x="3765550" y="1712383"/>
              <a:ext cx="165100" cy="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15" y="10800"/>
                    <a:pt x="11631" y="0"/>
                    <a:pt x="15231" y="0"/>
                  </a:cubicBezTo>
                  <a:cubicBezTo>
                    <a:pt x="18831" y="0"/>
                    <a:pt x="20215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8" name="Line"/>
            <p:cNvSpPr/>
            <p:nvPr/>
          </p:nvSpPr>
          <p:spPr>
            <a:xfrm>
              <a:off x="3746500" y="1917700"/>
              <a:ext cx="1968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999" name="Line"/>
            <p:cNvSpPr/>
            <p:nvPr/>
          </p:nvSpPr>
          <p:spPr>
            <a:xfrm>
              <a:off x="4548250" y="1480297"/>
              <a:ext cx="385700" cy="444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205" fill="norm" stroke="1" extrusionOk="0">
                  <a:moveTo>
                    <a:pt x="12656" y="3900"/>
                  </a:moveTo>
                  <a:cubicBezTo>
                    <a:pt x="11475" y="2487"/>
                    <a:pt x="10295" y="1074"/>
                    <a:pt x="9410" y="418"/>
                  </a:cubicBezTo>
                  <a:cubicBezTo>
                    <a:pt x="8524" y="-238"/>
                    <a:pt x="7934" y="-137"/>
                    <a:pt x="7344" y="822"/>
                  </a:cubicBezTo>
                  <a:cubicBezTo>
                    <a:pt x="6754" y="1781"/>
                    <a:pt x="6164" y="3598"/>
                    <a:pt x="5810" y="6323"/>
                  </a:cubicBezTo>
                  <a:cubicBezTo>
                    <a:pt x="5456" y="9048"/>
                    <a:pt x="5338" y="12682"/>
                    <a:pt x="5219" y="15003"/>
                  </a:cubicBezTo>
                  <a:cubicBezTo>
                    <a:pt x="5101" y="17325"/>
                    <a:pt x="4983" y="18334"/>
                    <a:pt x="4865" y="19141"/>
                  </a:cubicBezTo>
                  <a:cubicBezTo>
                    <a:pt x="4747" y="19949"/>
                    <a:pt x="4629" y="20555"/>
                    <a:pt x="4275" y="20908"/>
                  </a:cubicBezTo>
                  <a:cubicBezTo>
                    <a:pt x="3921" y="21261"/>
                    <a:pt x="3331" y="21362"/>
                    <a:pt x="2564" y="20857"/>
                  </a:cubicBezTo>
                  <a:cubicBezTo>
                    <a:pt x="1797" y="20353"/>
                    <a:pt x="852" y="19242"/>
                    <a:pt x="380" y="18283"/>
                  </a:cubicBezTo>
                  <a:cubicBezTo>
                    <a:pt x="-92" y="17325"/>
                    <a:pt x="-92" y="16517"/>
                    <a:pt x="203" y="15962"/>
                  </a:cubicBezTo>
                  <a:cubicBezTo>
                    <a:pt x="498" y="15407"/>
                    <a:pt x="1088" y="15104"/>
                    <a:pt x="2859" y="14700"/>
                  </a:cubicBezTo>
                  <a:cubicBezTo>
                    <a:pt x="4629" y="14297"/>
                    <a:pt x="7580" y="13792"/>
                    <a:pt x="9410" y="13489"/>
                  </a:cubicBezTo>
                  <a:cubicBezTo>
                    <a:pt x="11239" y="13186"/>
                    <a:pt x="11947" y="13085"/>
                    <a:pt x="12597" y="12934"/>
                  </a:cubicBezTo>
                  <a:cubicBezTo>
                    <a:pt x="13246" y="12783"/>
                    <a:pt x="13836" y="12581"/>
                    <a:pt x="13836" y="12429"/>
                  </a:cubicBezTo>
                  <a:cubicBezTo>
                    <a:pt x="13836" y="12278"/>
                    <a:pt x="13246" y="12177"/>
                    <a:pt x="12715" y="12278"/>
                  </a:cubicBezTo>
                  <a:cubicBezTo>
                    <a:pt x="12183" y="12379"/>
                    <a:pt x="11711" y="12682"/>
                    <a:pt x="11239" y="13136"/>
                  </a:cubicBezTo>
                  <a:cubicBezTo>
                    <a:pt x="10767" y="13590"/>
                    <a:pt x="10295" y="14196"/>
                    <a:pt x="9941" y="14801"/>
                  </a:cubicBezTo>
                  <a:cubicBezTo>
                    <a:pt x="9587" y="15407"/>
                    <a:pt x="9351" y="16012"/>
                    <a:pt x="9351" y="16568"/>
                  </a:cubicBezTo>
                  <a:cubicBezTo>
                    <a:pt x="9351" y="17123"/>
                    <a:pt x="9587" y="17627"/>
                    <a:pt x="10000" y="17880"/>
                  </a:cubicBezTo>
                  <a:cubicBezTo>
                    <a:pt x="10413" y="18132"/>
                    <a:pt x="11003" y="18132"/>
                    <a:pt x="11475" y="17829"/>
                  </a:cubicBezTo>
                  <a:cubicBezTo>
                    <a:pt x="11947" y="17526"/>
                    <a:pt x="12301" y="16921"/>
                    <a:pt x="12538" y="16113"/>
                  </a:cubicBezTo>
                  <a:cubicBezTo>
                    <a:pt x="12774" y="15306"/>
                    <a:pt x="12892" y="14297"/>
                    <a:pt x="12951" y="13388"/>
                  </a:cubicBezTo>
                  <a:cubicBezTo>
                    <a:pt x="13010" y="12480"/>
                    <a:pt x="13010" y="11672"/>
                    <a:pt x="13187" y="11470"/>
                  </a:cubicBezTo>
                  <a:cubicBezTo>
                    <a:pt x="13364" y="11269"/>
                    <a:pt x="13718" y="11672"/>
                    <a:pt x="14426" y="12833"/>
                  </a:cubicBezTo>
                  <a:cubicBezTo>
                    <a:pt x="15134" y="13994"/>
                    <a:pt x="16197" y="15912"/>
                    <a:pt x="16610" y="17123"/>
                  </a:cubicBezTo>
                  <a:cubicBezTo>
                    <a:pt x="17023" y="18334"/>
                    <a:pt x="16787" y="18839"/>
                    <a:pt x="16374" y="19091"/>
                  </a:cubicBezTo>
                  <a:cubicBezTo>
                    <a:pt x="15960" y="19343"/>
                    <a:pt x="15370" y="19343"/>
                    <a:pt x="15016" y="18839"/>
                  </a:cubicBezTo>
                  <a:cubicBezTo>
                    <a:pt x="14662" y="18334"/>
                    <a:pt x="14544" y="17325"/>
                    <a:pt x="15665" y="15912"/>
                  </a:cubicBezTo>
                  <a:cubicBezTo>
                    <a:pt x="16787" y="14498"/>
                    <a:pt x="19147" y="12682"/>
                    <a:pt x="21508" y="108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0" name="Line"/>
            <p:cNvSpPr/>
            <p:nvPr/>
          </p:nvSpPr>
          <p:spPr>
            <a:xfrm>
              <a:off x="5489485" y="1575968"/>
              <a:ext cx="250915" cy="316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0964" fill="norm" stroke="1" extrusionOk="0">
                  <a:moveTo>
                    <a:pt x="12260" y="4551"/>
                  </a:moveTo>
                  <a:cubicBezTo>
                    <a:pt x="10808" y="3709"/>
                    <a:pt x="9356" y="2868"/>
                    <a:pt x="8176" y="2447"/>
                  </a:cubicBezTo>
                  <a:cubicBezTo>
                    <a:pt x="6996" y="2026"/>
                    <a:pt x="6088" y="2026"/>
                    <a:pt x="4999" y="2798"/>
                  </a:cubicBezTo>
                  <a:cubicBezTo>
                    <a:pt x="3910" y="3569"/>
                    <a:pt x="2640" y="5112"/>
                    <a:pt x="1641" y="7496"/>
                  </a:cubicBezTo>
                  <a:cubicBezTo>
                    <a:pt x="643" y="9881"/>
                    <a:pt x="-83" y="13107"/>
                    <a:pt x="8" y="15421"/>
                  </a:cubicBezTo>
                  <a:cubicBezTo>
                    <a:pt x="99" y="17735"/>
                    <a:pt x="1006" y="19138"/>
                    <a:pt x="2458" y="20050"/>
                  </a:cubicBezTo>
                  <a:cubicBezTo>
                    <a:pt x="3910" y="20961"/>
                    <a:pt x="5907" y="21382"/>
                    <a:pt x="7904" y="20400"/>
                  </a:cubicBezTo>
                  <a:cubicBezTo>
                    <a:pt x="9900" y="19418"/>
                    <a:pt x="11897" y="17034"/>
                    <a:pt x="12986" y="13878"/>
                  </a:cubicBezTo>
                  <a:cubicBezTo>
                    <a:pt x="14075" y="10722"/>
                    <a:pt x="14256" y="6795"/>
                    <a:pt x="13893" y="4200"/>
                  </a:cubicBezTo>
                  <a:cubicBezTo>
                    <a:pt x="13530" y="1605"/>
                    <a:pt x="12623" y="343"/>
                    <a:pt x="10989" y="63"/>
                  </a:cubicBezTo>
                  <a:cubicBezTo>
                    <a:pt x="9356" y="-218"/>
                    <a:pt x="6996" y="483"/>
                    <a:pt x="5544" y="1325"/>
                  </a:cubicBezTo>
                  <a:cubicBezTo>
                    <a:pt x="4092" y="2166"/>
                    <a:pt x="3547" y="3148"/>
                    <a:pt x="4001" y="4411"/>
                  </a:cubicBezTo>
                  <a:cubicBezTo>
                    <a:pt x="4455" y="5673"/>
                    <a:pt x="5907" y="7216"/>
                    <a:pt x="8993" y="7496"/>
                  </a:cubicBezTo>
                  <a:cubicBezTo>
                    <a:pt x="12078" y="7777"/>
                    <a:pt x="16798" y="6795"/>
                    <a:pt x="21517" y="58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1" name="Line"/>
            <p:cNvSpPr/>
            <p:nvPr/>
          </p:nvSpPr>
          <p:spPr>
            <a:xfrm>
              <a:off x="6546850" y="1765300"/>
              <a:ext cx="1" cy="12700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2" name="Line"/>
            <p:cNvSpPr/>
            <p:nvPr/>
          </p:nvSpPr>
          <p:spPr>
            <a:xfrm>
              <a:off x="6578600" y="1670050"/>
              <a:ext cx="254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3" name="Line"/>
            <p:cNvSpPr/>
            <p:nvPr/>
          </p:nvSpPr>
          <p:spPr>
            <a:xfrm>
              <a:off x="6637501" y="1696458"/>
              <a:ext cx="141895" cy="223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6" h="21333" fill="norm" stroke="1" extrusionOk="0">
                  <a:moveTo>
                    <a:pt x="11779" y="2932"/>
                  </a:moveTo>
                  <a:cubicBezTo>
                    <a:pt x="11471" y="1923"/>
                    <a:pt x="11162" y="913"/>
                    <a:pt x="9774" y="409"/>
                  </a:cubicBezTo>
                  <a:cubicBezTo>
                    <a:pt x="8385" y="-96"/>
                    <a:pt x="5916" y="-96"/>
                    <a:pt x="4065" y="207"/>
                  </a:cubicBezTo>
                  <a:cubicBezTo>
                    <a:pt x="2214" y="510"/>
                    <a:pt x="979" y="1115"/>
                    <a:pt x="362" y="1923"/>
                  </a:cubicBezTo>
                  <a:cubicBezTo>
                    <a:pt x="-255" y="2730"/>
                    <a:pt x="-255" y="3740"/>
                    <a:pt x="1751" y="5657"/>
                  </a:cubicBezTo>
                  <a:cubicBezTo>
                    <a:pt x="3756" y="7575"/>
                    <a:pt x="7768" y="10401"/>
                    <a:pt x="11162" y="12218"/>
                  </a:cubicBezTo>
                  <a:cubicBezTo>
                    <a:pt x="14556" y="14035"/>
                    <a:pt x="17334" y="14842"/>
                    <a:pt x="19031" y="15751"/>
                  </a:cubicBezTo>
                  <a:cubicBezTo>
                    <a:pt x="20728" y="16659"/>
                    <a:pt x="21345" y="17668"/>
                    <a:pt x="19802" y="18678"/>
                  </a:cubicBezTo>
                  <a:cubicBezTo>
                    <a:pt x="18259" y="19687"/>
                    <a:pt x="14556" y="20697"/>
                    <a:pt x="11934" y="21100"/>
                  </a:cubicBezTo>
                  <a:cubicBezTo>
                    <a:pt x="9311" y="21504"/>
                    <a:pt x="7768" y="21302"/>
                    <a:pt x="6225" y="211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4" name="Line"/>
            <p:cNvSpPr/>
            <p:nvPr/>
          </p:nvSpPr>
          <p:spPr>
            <a:xfrm>
              <a:off x="7755237" y="1629694"/>
              <a:ext cx="175913" cy="402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494" fill="norm" stroke="1" extrusionOk="0">
                  <a:moveTo>
                    <a:pt x="21371" y="2834"/>
                  </a:moveTo>
                  <a:cubicBezTo>
                    <a:pt x="21371" y="2269"/>
                    <a:pt x="21371" y="1703"/>
                    <a:pt x="20728" y="1195"/>
                  </a:cubicBezTo>
                  <a:cubicBezTo>
                    <a:pt x="20085" y="686"/>
                    <a:pt x="18800" y="233"/>
                    <a:pt x="17385" y="64"/>
                  </a:cubicBezTo>
                  <a:cubicBezTo>
                    <a:pt x="15971" y="-106"/>
                    <a:pt x="14428" y="7"/>
                    <a:pt x="11985" y="1081"/>
                  </a:cubicBezTo>
                  <a:cubicBezTo>
                    <a:pt x="9542" y="2156"/>
                    <a:pt x="6200" y="4191"/>
                    <a:pt x="3757" y="6849"/>
                  </a:cubicBezTo>
                  <a:cubicBezTo>
                    <a:pt x="1314" y="9507"/>
                    <a:pt x="-229" y="12786"/>
                    <a:pt x="28" y="15331"/>
                  </a:cubicBezTo>
                  <a:cubicBezTo>
                    <a:pt x="285" y="17875"/>
                    <a:pt x="2342" y="19685"/>
                    <a:pt x="5300" y="20589"/>
                  </a:cubicBezTo>
                  <a:cubicBezTo>
                    <a:pt x="8257" y="21494"/>
                    <a:pt x="12114" y="21494"/>
                    <a:pt x="15971" y="214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5" name="Line"/>
            <p:cNvSpPr/>
            <p:nvPr/>
          </p:nvSpPr>
          <p:spPr>
            <a:xfrm>
              <a:off x="8005147" y="1720347"/>
              <a:ext cx="237154" cy="279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311" fill="norm" stroke="1" extrusionOk="0">
                  <a:moveTo>
                    <a:pt x="14536" y="3907"/>
                  </a:moveTo>
                  <a:cubicBezTo>
                    <a:pt x="14536" y="3101"/>
                    <a:pt x="14536" y="2295"/>
                    <a:pt x="14249" y="1570"/>
                  </a:cubicBezTo>
                  <a:cubicBezTo>
                    <a:pt x="13962" y="844"/>
                    <a:pt x="13389" y="199"/>
                    <a:pt x="12624" y="38"/>
                  </a:cubicBezTo>
                  <a:cubicBezTo>
                    <a:pt x="11859" y="-123"/>
                    <a:pt x="10904" y="199"/>
                    <a:pt x="9183" y="1489"/>
                  </a:cubicBezTo>
                  <a:cubicBezTo>
                    <a:pt x="7463" y="2778"/>
                    <a:pt x="4978" y="5035"/>
                    <a:pt x="3258" y="7776"/>
                  </a:cubicBezTo>
                  <a:cubicBezTo>
                    <a:pt x="1537" y="10516"/>
                    <a:pt x="582" y="13740"/>
                    <a:pt x="199" y="15755"/>
                  </a:cubicBezTo>
                  <a:cubicBezTo>
                    <a:pt x="-183" y="17770"/>
                    <a:pt x="8" y="18576"/>
                    <a:pt x="582" y="19381"/>
                  </a:cubicBezTo>
                  <a:cubicBezTo>
                    <a:pt x="1155" y="20187"/>
                    <a:pt x="2111" y="20993"/>
                    <a:pt x="3736" y="21235"/>
                  </a:cubicBezTo>
                  <a:cubicBezTo>
                    <a:pt x="5360" y="21477"/>
                    <a:pt x="7654" y="21155"/>
                    <a:pt x="10044" y="20026"/>
                  </a:cubicBezTo>
                  <a:cubicBezTo>
                    <a:pt x="12433" y="18898"/>
                    <a:pt x="14918" y="16964"/>
                    <a:pt x="16543" y="14787"/>
                  </a:cubicBezTo>
                  <a:cubicBezTo>
                    <a:pt x="18167" y="12611"/>
                    <a:pt x="18932" y="10193"/>
                    <a:pt x="18550" y="8017"/>
                  </a:cubicBezTo>
                  <a:cubicBezTo>
                    <a:pt x="18167" y="5841"/>
                    <a:pt x="16638" y="3907"/>
                    <a:pt x="14918" y="2698"/>
                  </a:cubicBezTo>
                  <a:cubicBezTo>
                    <a:pt x="13198" y="1489"/>
                    <a:pt x="11286" y="1005"/>
                    <a:pt x="9375" y="925"/>
                  </a:cubicBezTo>
                  <a:cubicBezTo>
                    <a:pt x="7463" y="844"/>
                    <a:pt x="5552" y="1167"/>
                    <a:pt x="4405" y="1811"/>
                  </a:cubicBezTo>
                  <a:cubicBezTo>
                    <a:pt x="3258" y="2456"/>
                    <a:pt x="2875" y="3423"/>
                    <a:pt x="2684" y="4471"/>
                  </a:cubicBezTo>
                  <a:cubicBezTo>
                    <a:pt x="2493" y="5519"/>
                    <a:pt x="2493" y="6647"/>
                    <a:pt x="2589" y="7614"/>
                  </a:cubicBezTo>
                  <a:cubicBezTo>
                    <a:pt x="2684" y="8581"/>
                    <a:pt x="2875" y="9387"/>
                    <a:pt x="3449" y="10032"/>
                  </a:cubicBezTo>
                  <a:cubicBezTo>
                    <a:pt x="4022" y="10677"/>
                    <a:pt x="4978" y="11161"/>
                    <a:pt x="6507" y="11483"/>
                  </a:cubicBezTo>
                  <a:cubicBezTo>
                    <a:pt x="8036" y="11805"/>
                    <a:pt x="10139" y="11967"/>
                    <a:pt x="12720" y="11322"/>
                  </a:cubicBezTo>
                  <a:cubicBezTo>
                    <a:pt x="15300" y="10677"/>
                    <a:pt x="18359" y="9226"/>
                    <a:pt x="21417" y="77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6" name="Line"/>
            <p:cNvSpPr/>
            <p:nvPr/>
          </p:nvSpPr>
          <p:spPr>
            <a:xfrm>
              <a:off x="8070850" y="1533436"/>
              <a:ext cx="133350" cy="136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8" fill="norm" stroke="1" extrusionOk="0">
                  <a:moveTo>
                    <a:pt x="0" y="21448"/>
                  </a:moveTo>
                  <a:cubicBezTo>
                    <a:pt x="1371" y="18457"/>
                    <a:pt x="2743" y="15466"/>
                    <a:pt x="4286" y="12310"/>
                  </a:cubicBezTo>
                  <a:cubicBezTo>
                    <a:pt x="5829" y="9153"/>
                    <a:pt x="7543" y="5830"/>
                    <a:pt x="9257" y="3503"/>
                  </a:cubicBezTo>
                  <a:cubicBezTo>
                    <a:pt x="10971" y="1177"/>
                    <a:pt x="12686" y="-152"/>
                    <a:pt x="13543" y="14"/>
                  </a:cubicBezTo>
                  <a:cubicBezTo>
                    <a:pt x="14400" y="180"/>
                    <a:pt x="14400" y="1842"/>
                    <a:pt x="15600" y="4999"/>
                  </a:cubicBezTo>
                  <a:cubicBezTo>
                    <a:pt x="16800" y="8156"/>
                    <a:pt x="19200" y="12808"/>
                    <a:pt x="21600" y="174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7" name="Line"/>
            <p:cNvSpPr/>
            <p:nvPr/>
          </p:nvSpPr>
          <p:spPr>
            <a:xfrm>
              <a:off x="8464550" y="1885950"/>
              <a:ext cx="2095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673" y="14400"/>
                    <a:pt x="11345" y="7200"/>
                    <a:pt x="14945" y="3600"/>
                  </a:cubicBezTo>
                  <a:cubicBezTo>
                    <a:pt x="18545" y="0"/>
                    <a:pt x="2007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8" name="Line"/>
            <p:cNvSpPr/>
            <p:nvPr/>
          </p:nvSpPr>
          <p:spPr>
            <a:xfrm>
              <a:off x="8839200" y="1753779"/>
              <a:ext cx="207821" cy="225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488" fill="norm" stroke="1" extrusionOk="0">
                  <a:moveTo>
                    <a:pt x="0" y="5338"/>
                  </a:moveTo>
                  <a:cubicBezTo>
                    <a:pt x="2618" y="4329"/>
                    <a:pt x="5236" y="3320"/>
                    <a:pt x="8400" y="2411"/>
                  </a:cubicBezTo>
                  <a:cubicBezTo>
                    <a:pt x="11564" y="1503"/>
                    <a:pt x="15273" y="695"/>
                    <a:pt x="17673" y="292"/>
                  </a:cubicBezTo>
                  <a:cubicBezTo>
                    <a:pt x="20073" y="-112"/>
                    <a:pt x="21164" y="-112"/>
                    <a:pt x="21382" y="393"/>
                  </a:cubicBezTo>
                  <a:cubicBezTo>
                    <a:pt x="21600" y="897"/>
                    <a:pt x="20945" y="1907"/>
                    <a:pt x="18873" y="3925"/>
                  </a:cubicBezTo>
                  <a:cubicBezTo>
                    <a:pt x="16800" y="5944"/>
                    <a:pt x="13309" y="8972"/>
                    <a:pt x="10255" y="11697"/>
                  </a:cubicBezTo>
                  <a:cubicBezTo>
                    <a:pt x="7200" y="14423"/>
                    <a:pt x="4582" y="16845"/>
                    <a:pt x="2836" y="18359"/>
                  </a:cubicBezTo>
                  <a:cubicBezTo>
                    <a:pt x="1091" y="19873"/>
                    <a:pt x="218" y="20479"/>
                    <a:pt x="327" y="20882"/>
                  </a:cubicBezTo>
                  <a:cubicBezTo>
                    <a:pt x="436" y="21286"/>
                    <a:pt x="1527" y="21488"/>
                    <a:pt x="4255" y="21488"/>
                  </a:cubicBezTo>
                  <a:cubicBezTo>
                    <a:pt x="6982" y="21488"/>
                    <a:pt x="11345" y="21286"/>
                    <a:pt x="15709" y="210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09" name="Line"/>
            <p:cNvSpPr/>
            <p:nvPr/>
          </p:nvSpPr>
          <p:spPr>
            <a:xfrm>
              <a:off x="9014797" y="1917700"/>
              <a:ext cx="135554" cy="88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600" fill="norm" stroke="1" extrusionOk="0">
                  <a:moveTo>
                    <a:pt x="20284" y="0"/>
                  </a:moveTo>
                  <a:cubicBezTo>
                    <a:pt x="16629" y="6171"/>
                    <a:pt x="12973" y="12343"/>
                    <a:pt x="10315" y="15943"/>
                  </a:cubicBezTo>
                  <a:cubicBezTo>
                    <a:pt x="7656" y="19543"/>
                    <a:pt x="5995" y="20571"/>
                    <a:pt x="4333" y="21086"/>
                  </a:cubicBezTo>
                  <a:cubicBezTo>
                    <a:pt x="2672" y="21600"/>
                    <a:pt x="1010" y="21600"/>
                    <a:pt x="346" y="20057"/>
                  </a:cubicBezTo>
                  <a:cubicBezTo>
                    <a:pt x="-319" y="18514"/>
                    <a:pt x="13" y="15429"/>
                    <a:pt x="1010" y="13371"/>
                  </a:cubicBezTo>
                  <a:cubicBezTo>
                    <a:pt x="2007" y="11314"/>
                    <a:pt x="3669" y="10286"/>
                    <a:pt x="7158" y="11829"/>
                  </a:cubicBezTo>
                  <a:cubicBezTo>
                    <a:pt x="10647" y="13371"/>
                    <a:pt x="15964" y="17486"/>
                    <a:pt x="2128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0" name="Line"/>
            <p:cNvSpPr/>
            <p:nvPr/>
          </p:nvSpPr>
          <p:spPr>
            <a:xfrm>
              <a:off x="9163050" y="1911350"/>
              <a:ext cx="69850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364" y="5867"/>
                    <a:pt x="11127" y="11733"/>
                    <a:pt x="7527" y="15333"/>
                  </a:cubicBezTo>
                  <a:cubicBezTo>
                    <a:pt x="3927" y="18933"/>
                    <a:pt x="1964" y="2026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1" name="Line"/>
            <p:cNvSpPr/>
            <p:nvPr/>
          </p:nvSpPr>
          <p:spPr>
            <a:xfrm>
              <a:off x="9226550" y="2020479"/>
              <a:ext cx="114300" cy="96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5" fill="norm" stroke="1" extrusionOk="0">
                  <a:moveTo>
                    <a:pt x="0" y="5259"/>
                  </a:moveTo>
                  <a:cubicBezTo>
                    <a:pt x="1600" y="3421"/>
                    <a:pt x="3200" y="1582"/>
                    <a:pt x="5000" y="663"/>
                  </a:cubicBezTo>
                  <a:cubicBezTo>
                    <a:pt x="6800" y="-256"/>
                    <a:pt x="8800" y="-256"/>
                    <a:pt x="10000" y="893"/>
                  </a:cubicBezTo>
                  <a:cubicBezTo>
                    <a:pt x="11200" y="2042"/>
                    <a:pt x="11600" y="4340"/>
                    <a:pt x="11200" y="6638"/>
                  </a:cubicBezTo>
                  <a:cubicBezTo>
                    <a:pt x="10800" y="8935"/>
                    <a:pt x="9600" y="11233"/>
                    <a:pt x="7800" y="13761"/>
                  </a:cubicBezTo>
                  <a:cubicBezTo>
                    <a:pt x="6000" y="16289"/>
                    <a:pt x="3600" y="19046"/>
                    <a:pt x="3600" y="20195"/>
                  </a:cubicBezTo>
                  <a:cubicBezTo>
                    <a:pt x="3600" y="21344"/>
                    <a:pt x="6000" y="20884"/>
                    <a:pt x="9400" y="20195"/>
                  </a:cubicBezTo>
                  <a:cubicBezTo>
                    <a:pt x="12800" y="19506"/>
                    <a:pt x="17200" y="18587"/>
                    <a:pt x="21600" y="176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2" name="Line"/>
            <p:cNvSpPr/>
            <p:nvPr/>
          </p:nvSpPr>
          <p:spPr>
            <a:xfrm>
              <a:off x="9461500" y="1930400"/>
              <a:ext cx="1905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3" name="Line"/>
            <p:cNvSpPr/>
            <p:nvPr/>
          </p:nvSpPr>
          <p:spPr>
            <a:xfrm>
              <a:off x="9671535" y="1758425"/>
              <a:ext cx="89486" cy="19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3" h="21260" fill="norm" stroke="1" extrusionOk="0">
                  <a:moveTo>
                    <a:pt x="18610" y="5513"/>
                  </a:moveTo>
                  <a:cubicBezTo>
                    <a:pt x="19090" y="4376"/>
                    <a:pt x="19570" y="3240"/>
                    <a:pt x="18370" y="2216"/>
                  </a:cubicBezTo>
                  <a:cubicBezTo>
                    <a:pt x="17170" y="1193"/>
                    <a:pt x="14290" y="284"/>
                    <a:pt x="11650" y="56"/>
                  </a:cubicBezTo>
                  <a:cubicBezTo>
                    <a:pt x="9010" y="-171"/>
                    <a:pt x="6610" y="284"/>
                    <a:pt x="4210" y="1534"/>
                  </a:cubicBezTo>
                  <a:cubicBezTo>
                    <a:pt x="1810" y="2785"/>
                    <a:pt x="-590" y="4831"/>
                    <a:pt x="130" y="6650"/>
                  </a:cubicBezTo>
                  <a:cubicBezTo>
                    <a:pt x="850" y="8469"/>
                    <a:pt x="4690" y="10061"/>
                    <a:pt x="8770" y="11652"/>
                  </a:cubicBezTo>
                  <a:cubicBezTo>
                    <a:pt x="12850" y="13244"/>
                    <a:pt x="17170" y="14835"/>
                    <a:pt x="19090" y="16313"/>
                  </a:cubicBezTo>
                  <a:cubicBezTo>
                    <a:pt x="21010" y="17791"/>
                    <a:pt x="20530" y="19155"/>
                    <a:pt x="18370" y="20065"/>
                  </a:cubicBezTo>
                  <a:cubicBezTo>
                    <a:pt x="16210" y="20974"/>
                    <a:pt x="12370" y="21429"/>
                    <a:pt x="9730" y="21202"/>
                  </a:cubicBezTo>
                  <a:cubicBezTo>
                    <a:pt x="7090" y="20974"/>
                    <a:pt x="5650" y="20065"/>
                    <a:pt x="4210" y="191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4" name="Line"/>
            <p:cNvSpPr/>
            <p:nvPr/>
          </p:nvSpPr>
          <p:spPr>
            <a:xfrm>
              <a:off x="9810750" y="1798299"/>
              <a:ext cx="146050" cy="138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7" fill="norm" stroke="1" extrusionOk="0">
                  <a:moveTo>
                    <a:pt x="0" y="9481"/>
                  </a:moveTo>
                  <a:cubicBezTo>
                    <a:pt x="4696" y="10126"/>
                    <a:pt x="9391" y="10771"/>
                    <a:pt x="12365" y="10609"/>
                  </a:cubicBezTo>
                  <a:cubicBezTo>
                    <a:pt x="15339" y="10448"/>
                    <a:pt x="16591" y="9481"/>
                    <a:pt x="17217" y="7708"/>
                  </a:cubicBezTo>
                  <a:cubicBezTo>
                    <a:pt x="17843" y="5935"/>
                    <a:pt x="17843" y="3356"/>
                    <a:pt x="16904" y="1744"/>
                  </a:cubicBezTo>
                  <a:cubicBezTo>
                    <a:pt x="15965" y="132"/>
                    <a:pt x="14087" y="-513"/>
                    <a:pt x="11270" y="454"/>
                  </a:cubicBezTo>
                  <a:cubicBezTo>
                    <a:pt x="8452" y="1421"/>
                    <a:pt x="4696" y="4000"/>
                    <a:pt x="3443" y="7063"/>
                  </a:cubicBezTo>
                  <a:cubicBezTo>
                    <a:pt x="2191" y="10126"/>
                    <a:pt x="3443" y="13672"/>
                    <a:pt x="6887" y="16090"/>
                  </a:cubicBezTo>
                  <a:cubicBezTo>
                    <a:pt x="10330" y="18508"/>
                    <a:pt x="15965" y="19797"/>
                    <a:pt x="21600" y="210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5" name="Line"/>
            <p:cNvSpPr/>
            <p:nvPr/>
          </p:nvSpPr>
          <p:spPr>
            <a:xfrm>
              <a:off x="10083800" y="2070100"/>
              <a:ext cx="69850" cy="7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6" name="Line"/>
            <p:cNvSpPr/>
            <p:nvPr/>
          </p:nvSpPr>
          <p:spPr>
            <a:xfrm>
              <a:off x="10707290" y="1773827"/>
              <a:ext cx="265510" cy="256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263" fill="norm" stroke="1" extrusionOk="0">
                  <a:moveTo>
                    <a:pt x="9599" y="4560"/>
                  </a:moveTo>
                  <a:cubicBezTo>
                    <a:pt x="10109" y="3858"/>
                    <a:pt x="10619" y="3156"/>
                    <a:pt x="10789" y="2365"/>
                  </a:cubicBezTo>
                  <a:cubicBezTo>
                    <a:pt x="10959" y="1575"/>
                    <a:pt x="10789" y="697"/>
                    <a:pt x="10279" y="258"/>
                  </a:cubicBezTo>
                  <a:cubicBezTo>
                    <a:pt x="9769" y="-181"/>
                    <a:pt x="8918" y="-181"/>
                    <a:pt x="7388" y="1224"/>
                  </a:cubicBezTo>
                  <a:cubicBezTo>
                    <a:pt x="5857" y="2629"/>
                    <a:pt x="3646" y="5439"/>
                    <a:pt x="2115" y="8512"/>
                  </a:cubicBezTo>
                  <a:cubicBezTo>
                    <a:pt x="584" y="11585"/>
                    <a:pt x="-266" y="14921"/>
                    <a:pt x="74" y="17292"/>
                  </a:cubicBezTo>
                  <a:cubicBezTo>
                    <a:pt x="414" y="19663"/>
                    <a:pt x="1945" y="21068"/>
                    <a:pt x="4071" y="21243"/>
                  </a:cubicBezTo>
                  <a:cubicBezTo>
                    <a:pt x="6197" y="21419"/>
                    <a:pt x="8918" y="20365"/>
                    <a:pt x="11214" y="18346"/>
                  </a:cubicBezTo>
                  <a:cubicBezTo>
                    <a:pt x="13510" y="16326"/>
                    <a:pt x="15381" y="13341"/>
                    <a:pt x="15977" y="10268"/>
                  </a:cubicBezTo>
                  <a:cubicBezTo>
                    <a:pt x="16572" y="7195"/>
                    <a:pt x="15891" y="4034"/>
                    <a:pt x="14701" y="2278"/>
                  </a:cubicBezTo>
                  <a:cubicBezTo>
                    <a:pt x="13510" y="521"/>
                    <a:pt x="11810" y="170"/>
                    <a:pt x="10109" y="521"/>
                  </a:cubicBezTo>
                  <a:cubicBezTo>
                    <a:pt x="8408" y="873"/>
                    <a:pt x="6707" y="1926"/>
                    <a:pt x="5772" y="3068"/>
                  </a:cubicBezTo>
                  <a:cubicBezTo>
                    <a:pt x="4836" y="4209"/>
                    <a:pt x="4666" y="5439"/>
                    <a:pt x="6112" y="6580"/>
                  </a:cubicBezTo>
                  <a:cubicBezTo>
                    <a:pt x="7558" y="7721"/>
                    <a:pt x="10619" y="8775"/>
                    <a:pt x="13425" y="8863"/>
                  </a:cubicBezTo>
                  <a:cubicBezTo>
                    <a:pt x="16232" y="8951"/>
                    <a:pt x="18783" y="8073"/>
                    <a:pt x="21334" y="71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7" name="Line"/>
            <p:cNvSpPr/>
            <p:nvPr/>
          </p:nvSpPr>
          <p:spPr>
            <a:xfrm>
              <a:off x="10775950" y="1580884"/>
              <a:ext cx="146050" cy="139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8" fill="norm" stroke="1" extrusionOk="0">
                  <a:moveTo>
                    <a:pt x="0" y="21318"/>
                  </a:moveTo>
                  <a:cubicBezTo>
                    <a:pt x="3130" y="17449"/>
                    <a:pt x="6261" y="13581"/>
                    <a:pt x="8139" y="10840"/>
                  </a:cubicBezTo>
                  <a:cubicBezTo>
                    <a:pt x="10017" y="8100"/>
                    <a:pt x="10643" y="6488"/>
                    <a:pt x="12052" y="4554"/>
                  </a:cubicBezTo>
                  <a:cubicBezTo>
                    <a:pt x="13461" y="2619"/>
                    <a:pt x="15652" y="363"/>
                    <a:pt x="16748" y="40"/>
                  </a:cubicBezTo>
                  <a:cubicBezTo>
                    <a:pt x="17843" y="-282"/>
                    <a:pt x="17843" y="1330"/>
                    <a:pt x="18470" y="4554"/>
                  </a:cubicBezTo>
                  <a:cubicBezTo>
                    <a:pt x="19096" y="7778"/>
                    <a:pt x="20348" y="12614"/>
                    <a:pt x="21600" y="174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8" name="Line"/>
            <p:cNvSpPr/>
            <p:nvPr/>
          </p:nvSpPr>
          <p:spPr>
            <a:xfrm>
              <a:off x="11131549" y="1930400"/>
              <a:ext cx="1841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59" y="16200"/>
                    <a:pt x="11917" y="10800"/>
                    <a:pt x="15517" y="7200"/>
                  </a:cubicBezTo>
                  <a:cubicBezTo>
                    <a:pt x="19117" y="3600"/>
                    <a:pt x="20359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19" name="Line"/>
            <p:cNvSpPr/>
            <p:nvPr/>
          </p:nvSpPr>
          <p:spPr>
            <a:xfrm>
              <a:off x="11211422" y="1841500"/>
              <a:ext cx="21729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20157" y="0"/>
                  </a:moveTo>
                  <a:cubicBezTo>
                    <a:pt x="12302" y="6000"/>
                    <a:pt x="4448" y="12000"/>
                    <a:pt x="1502" y="15600"/>
                  </a:cubicBezTo>
                  <a:cubicBezTo>
                    <a:pt x="-1443" y="19200"/>
                    <a:pt x="521" y="20400"/>
                    <a:pt x="248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0" name="Line"/>
            <p:cNvSpPr/>
            <p:nvPr/>
          </p:nvSpPr>
          <p:spPr>
            <a:xfrm>
              <a:off x="11488096" y="1797049"/>
              <a:ext cx="215408" cy="227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531" fill="norm" stroke="1" extrusionOk="0">
                  <a:moveTo>
                    <a:pt x="2399" y="3000"/>
                  </a:moveTo>
                  <a:cubicBezTo>
                    <a:pt x="5930" y="2000"/>
                    <a:pt x="9461" y="1000"/>
                    <a:pt x="11849" y="500"/>
                  </a:cubicBezTo>
                  <a:cubicBezTo>
                    <a:pt x="14238" y="0"/>
                    <a:pt x="15484" y="0"/>
                    <a:pt x="17042" y="0"/>
                  </a:cubicBezTo>
                  <a:cubicBezTo>
                    <a:pt x="18599" y="0"/>
                    <a:pt x="20469" y="0"/>
                    <a:pt x="20988" y="400"/>
                  </a:cubicBezTo>
                  <a:cubicBezTo>
                    <a:pt x="21507" y="800"/>
                    <a:pt x="20676" y="1600"/>
                    <a:pt x="18288" y="3600"/>
                  </a:cubicBezTo>
                  <a:cubicBezTo>
                    <a:pt x="15899" y="5600"/>
                    <a:pt x="11953" y="8800"/>
                    <a:pt x="8942" y="11200"/>
                  </a:cubicBezTo>
                  <a:cubicBezTo>
                    <a:pt x="5930" y="13600"/>
                    <a:pt x="3853" y="15200"/>
                    <a:pt x="2399" y="16400"/>
                  </a:cubicBezTo>
                  <a:cubicBezTo>
                    <a:pt x="945" y="17600"/>
                    <a:pt x="115" y="18400"/>
                    <a:pt x="11" y="19200"/>
                  </a:cubicBezTo>
                  <a:cubicBezTo>
                    <a:pt x="-93" y="20000"/>
                    <a:pt x="530" y="20800"/>
                    <a:pt x="2192" y="21200"/>
                  </a:cubicBezTo>
                  <a:cubicBezTo>
                    <a:pt x="3853" y="21600"/>
                    <a:pt x="6553" y="21600"/>
                    <a:pt x="9045" y="21400"/>
                  </a:cubicBezTo>
                  <a:cubicBezTo>
                    <a:pt x="11538" y="21200"/>
                    <a:pt x="13822" y="20800"/>
                    <a:pt x="16107" y="20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1" name="Line"/>
            <p:cNvSpPr/>
            <p:nvPr/>
          </p:nvSpPr>
          <p:spPr>
            <a:xfrm>
              <a:off x="11623396" y="1955800"/>
              <a:ext cx="111405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3" h="21600" fill="norm" stroke="1" extrusionOk="0">
                  <a:moveTo>
                    <a:pt x="18653" y="0"/>
                  </a:moveTo>
                  <a:cubicBezTo>
                    <a:pt x="19853" y="1371"/>
                    <a:pt x="21053" y="2743"/>
                    <a:pt x="21053" y="4286"/>
                  </a:cubicBezTo>
                  <a:cubicBezTo>
                    <a:pt x="21053" y="5829"/>
                    <a:pt x="19853" y="7543"/>
                    <a:pt x="17653" y="9600"/>
                  </a:cubicBezTo>
                  <a:cubicBezTo>
                    <a:pt x="15453" y="11657"/>
                    <a:pt x="12253" y="14057"/>
                    <a:pt x="9453" y="15600"/>
                  </a:cubicBezTo>
                  <a:cubicBezTo>
                    <a:pt x="6653" y="17143"/>
                    <a:pt x="4253" y="17829"/>
                    <a:pt x="2453" y="17486"/>
                  </a:cubicBezTo>
                  <a:cubicBezTo>
                    <a:pt x="653" y="17143"/>
                    <a:pt x="-547" y="15771"/>
                    <a:pt x="253" y="14743"/>
                  </a:cubicBezTo>
                  <a:cubicBezTo>
                    <a:pt x="1053" y="13714"/>
                    <a:pt x="3853" y="13029"/>
                    <a:pt x="7453" y="14229"/>
                  </a:cubicBezTo>
                  <a:cubicBezTo>
                    <a:pt x="11053" y="15429"/>
                    <a:pt x="15453" y="18514"/>
                    <a:pt x="1985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2" name="Line"/>
            <p:cNvSpPr/>
            <p:nvPr/>
          </p:nvSpPr>
          <p:spPr>
            <a:xfrm>
              <a:off x="11766550" y="1955800"/>
              <a:ext cx="8890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3" name="Line"/>
            <p:cNvSpPr/>
            <p:nvPr/>
          </p:nvSpPr>
          <p:spPr>
            <a:xfrm>
              <a:off x="11785600" y="2086897"/>
              <a:ext cx="120650" cy="102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0" fill="norm" stroke="1" extrusionOk="0">
                  <a:moveTo>
                    <a:pt x="0" y="5644"/>
                  </a:moveTo>
                  <a:cubicBezTo>
                    <a:pt x="1137" y="3916"/>
                    <a:pt x="2274" y="2188"/>
                    <a:pt x="3789" y="1108"/>
                  </a:cubicBezTo>
                  <a:cubicBezTo>
                    <a:pt x="5305" y="28"/>
                    <a:pt x="7200" y="-404"/>
                    <a:pt x="8526" y="460"/>
                  </a:cubicBezTo>
                  <a:cubicBezTo>
                    <a:pt x="9853" y="1324"/>
                    <a:pt x="10611" y="3484"/>
                    <a:pt x="9853" y="6508"/>
                  </a:cubicBezTo>
                  <a:cubicBezTo>
                    <a:pt x="9095" y="9532"/>
                    <a:pt x="6821" y="13420"/>
                    <a:pt x="4737" y="16012"/>
                  </a:cubicBezTo>
                  <a:cubicBezTo>
                    <a:pt x="2653" y="18604"/>
                    <a:pt x="758" y="19900"/>
                    <a:pt x="758" y="20548"/>
                  </a:cubicBezTo>
                  <a:cubicBezTo>
                    <a:pt x="758" y="21196"/>
                    <a:pt x="2653" y="21196"/>
                    <a:pt x="6442" y="20116"/>
                  </a:cubicBezTo>
                  <a:cubicBezTo>
                    <a:pt x="10232" y="19036"/>
                    <a:pt x="15916" y="16876"/>
                    <a:pt x="21600" y="147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4" name="Line"/>
            <p:cNvSpPr/>
            <p:nvPr/>
          </p:nvSpPr>
          <p:spPr>
            <a:xfrm>
              <a:off x="12014200" y="1981200"/>
              <a:ext cx="127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5" name="Line"/>
            <p:cNvSpPr/>
            <p:nvPr/>
          </p:nvSpPr>
          <p:spPr>
            <a:xfrm>
              <a:off x="12155035" y="1861160"/>
              <a:ext cx="73619" cy="201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4" h="21194" fill="norm" stroke="1" extrusionOk="0">
                  <a:moveTo>
                    <a:pt x="18952" y="604"/>
                  </a:moveTo>
                  <a:cubicBezTo>
                    <a:pt x="16033" y="381"/>
                    <a:pt x="13114" y="159"/>
                    <a:pt x="10195" y="47"/>
                  </a:cubicBezTo>
                  <a:cubicBezTo>
                    <a:pt x="7276" y="-64"/>
                    <a:pt x="4357" y="-64"/>
                    <a:pt x="2314" y="1049"/>
                  </a:cubicBezTo>
                  <a:cubicBezTo>
                    <a:pt x="271" y="2163"/>
                    <a:pt x="-897" y="4390"/>
                    <a:pt x="854" y="6616"/>
                  </a:cubicBezTo>
                  <a:cubicBezTo>
                    <a:pt x="2606" y="8843"/>
                    <a:pt x="7276" y="11070"/>
                    <a:pt x="11071" y="12851"/>
                  </a:cubicBezTo>
                  <a:cubicBezTo>
                    <a:pt x="14865" y="14633"/>
                    <a:pt x="17784" y="15969"/>
                    <a:pt x="19244" y="17194"/>
                  </a:cubicBezTo>
                  <a:cubicBezTo>
                    <a:pt x="20703" y="18418"/>
                    <a:pt x="20703" y="19532"/>
                    <a:pt x="18952" y="20311"/>
                  </a:cubicBezTo>
                  <a:cubicBezTo>
                    <a:pt x="17200" y="21091"/>
                    <a:pt x="13698" y="21536"/>
                    <a:pt x="10779" y="20868"/>
                  </a:cubicBezTo>
                  <a:cubicBezTo>
                    <a:pt x="7860" y="20200"/>
                    <a:pt x="5525" y="18418"/>
                    <a:pt x="3189" y="166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6" name="Line"/>
            <p:cNvSpPr/>
            <p:nvPr/>
          </p:nvSpPr>
          <p:spPr>
            <a:xfrm>
              <a:off x="12261850" y="1893950"/>
              <a:ext cx="184150" cy="127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0" fill="norm" stroke="1" extrusionOk="0">
                  <a:moveTo>
                    <a:pt x="0" y="12270"/>
                  </a:moveTo>
                  <a:cubicBezTo>
                    <a:pt x="2483" y="11922"/>
                    <a:pt x="4966" y="11573"/>
                    <a:pt x="6952" y="10354"/>
                  </a:cubicBezTo>
                  <a:cubicBezTo>
                    <a:pt x="8938" y="9134"/>
                    <a:pt x="10428" y="7044"/>
                    <a:pt x="11172" y="5128"/>
                  </a:cubicBezTo>
                  <a:cubicBezTo>
                    <a:pt x="11917" y="3212"/>
                    <a:pt x="11917" y="1470"/>
                    <a:pt x="11172" y="599"/>
                  </a:cubicBezTo>
                  <a:cubicBezTo>
                    <a:pt x="10428" y="-272"/>
                    <a:pt x="8938" y="-272"/>
                    <a:pt x="7324" y="1122"/>
                  </a:cubicBezTo>
                  <a:cubicBezTo>
                    <a:pt x="5710" y="2515"/>
                    <a:pt x="3972" y="5302"/>
                    <a:pt x="2855" y="7741"/>
                  </a:cubicBezTo>
                  <a:cubicBezTo>
                    <a:pt x="1738" y="10180"/>
                    <a:pt x="1241" y="12270"/>
                    <a:pt x="1738" y="14534"/>
                  </a:cubicBezTo>
                  <a:cubicBezTo>
                    <a:pt x="2234" y="16799"/>
                    <a:pt x="3724" y="19238"/>
                    <a:pt x="7200" y="20283"/>
                  </a:cubicBezTo>
                  <a:cubicBezTo>
                    <a:pt x="10676" y="21328"/>
                    <a:pt x="16138" y="20980"/>
                    <a:pt x="21600" y="206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7" name="Line"/>
            <p:cNvSpPr/>
            <p:nvPr/>
          </p:nvSpPr>
          <p:spPr>
            <a:xfrm>
              <a:off x="12452350" y="1790700"/>
              <a:ext cx="132607" cy="361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600" fill="norm" stroke="1" extrusionOk="0">
                  <a:moveTo>
                    <a:pt x="8972" y="0"/>
                  </a:moveTo>
                  <a:cubicBezTo>
                    <a:pt x="13292" y="3032"/>
                    <a:pt x="17612" y="6063"/>
                    <a:pt x="19606" y="9158"/>
                  </a:cubicBezTo>
                  <a:cubicBezTo>
                    <a:pt x="21600" y="12253"/>
                    <a:pt x="21268" y="15411"/>
                    <a:pt x="17612" y="17495"/>
                  </a:cubicBezTo>
                  <a:cubicBezTo>
                    <a:pt x="13957" y="19579"/>
                    <a:pt x="6978" y="2058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8" name="Line"/>
            <p:cNvSpPr/>
            <p:nvPr/>
          </p:nvSpPr>
          <p:spPr>
            <a:xfrm>
              <a:off x="9586559" y="2593719"/>
              <a:ext cx="150509" cy="1202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1157" fill="norm" stroke="1" extrusionOk="0">
                  <a:moveTo>
                    <a:pt x="9148" y="11776"/>
                  </a:moveTo>
                  <a:cubicBezTo>
                    <a:pt x="10036" y="10287"/>
                    <a:pt x="10924" y="8797"/>
                    <a:pt x="10924" y="7307"/>
                  </a:cubicBezTo>
                  <a:cubicBezTo>
                    <a:pt x="10924" y="5818"/>
                    <a:pt x="10036" y="4328"/>
                    <a:pt x="8853" y="3956"/>
                  </a:cubicBezTo>
                  <a:cubicBezTo>
                    <a:pt x="7669" y="3583"/>
                    <a:pt x="6190" y="4328"/>
                    <a:pt x="4562" y="6376"/>
                  </a:cubicBezTo>
                  <a:cubicBezTo>
                    <a:pt x="2935" y="8425"/>
                    <a:pt x="1159" y="11776"/>
                    <a:pt x="420" y="14383"/>
                  </a:cubicBezTo>
                  <a:cubicBezTo>
                    <a:pt x="-320" y="16990"/>
                    <a:pt x="-24" y="18852"/>
                    <a:pt x="864" y="19969"/>
                  </a:cubicBezTo>
                  <a:cubicBezTo>
                    <a:pt x="1751" y="21087"/>
                    <a:pt x="3231" y="21459"/>
                    <a:pt x="6190" y="20900"/>
                  </a:cubicBezTo>
                  <a:cubicBezTo>
                    <a:pt x="9148" y="20342"/>
                    <a:pt x="13587" y="18852"/>
                    <a:pt x="16398" y="16431"/>
                  </a:cubicBezTo>
                  <a:cubicBezTo>
                    <a:pt x="19209" y="14011"/>
                    <a:pt x="20392" y="10659"/>
                    <a:pt x="20836" y="8052"/>
                  </a:cubicBezTo>
                  <a:cubicBezTo>
                    <a:pt x="21280" y="5445"/>
                    <a:pt x="20984" y="3583"/>
                    <a:pt x="20096" y="2280"/>
                  </a:cubicBezTo>
                  <a:cubicBezTo>
                    <a:pt x="19209" y="976"/>
                    <a:pt x="17729" y="231"/>
                    <a:pt x="16250" y="45"/>
                  </a:cubicBezTo>
                  <a:cubicBezTo>
                    <a:pt x="14770" y="-141"/>
                    <a:pt x="13291" y="231"/>
                    <a:pt x="12551" y="1535"/>
                  </a:cubicBezTo>
                  <a:cubicBezTo>
                    <a:pt x="11812" y="2838"/>
                    <a:pt x="11812" y="5073"/>
                    <a:pt x="11812" y="73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29" name="Line"/>
            <p:cNvSpPr/>
            <p:nvPr/>
          </p:nvSpPr>
          <p:spPr>
            <a:xfrm>
              <a:off x="9759950" y="2590800"/>
              <a:ext cx="139700" cy="147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1" fill="norm" stroke="1" extrusionOk="0">
                  <a:moveTo>
                    <a:pt x="0" y="4563"/>
                  </a:moveTo>
                  <a:cubicBezTo>
                    <a:pt x="982" y="3346"/>
                    <a:pt x="1964" y="2130"/>
                    <a:pt x="3273" y="1369"/>
                  </a:cubicBezTo>
                  <a:cubicBezTo>
                    <a:pt x="4582" y="608"/>
                    <a:pt x="6218" y="304"/>
                    <a:pt x="8182" y="1369"/>
                  </a:cubicBezTo>
                  <a:cubicBezTo>
                    <a:pt x="10145" y="2434"/>
                    <a:pt x="12436" y="4868"/>
                    <a:pt x="12436" y="8366"/>
                  </a:cubicBezTo>
                  <a:cubicBezTo>
                    <a:pt x="12436" y="11865"/>
                    <a:pt x="10145" y="16428"/>
                    <a:pt x="8182" y="18862"/>
                  </a:cubicBezTo>
                  <a:cubicBezTo>
                    <a:pt x="6218" y="21296"/>
                    <a:pt x="4582" y="21600"/>
                    <a:pt x="3764" y="20687"/>
                  </a:cubicBezTo>
                  <a:cubicBezTo>
                    <a:pt x="2945" y="19775"/>
                    <a:pt x="2945" y="17645"/>
                    <a:pt x="6055" y="13994"/>
                  </a:cubicBezTo>
                  <a:cubicBezTo>
                    <a:pt x="9164" y="10344"/>
                    <a:pt x="15382" y="5172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0" name="Line"/>
            <p:cNvSpPr/>
            <p:nvPr/>
          </p:nvSpPr>
          <p:spPr>
            <a:xfrm>
              <a:off x="7028319" y="3043276"/>
              <a:ext cx="166232" cy="455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523" fill="norm" stroke="1" extrusionOk="0">
                  <a:moveTo>
                    <a:pt x="21473" y="823"/>
                  </a:moveTo>
                  <a:cubicBezTo>
                    <a:pt x="20379" y="523"/>
                    <a:pt x="19286" y="223"/>
                    <a:pt x="18055" y="73"/>
                  </a:cubicBezTo>
                  <a:cubicBezTo>
                    <a:pt x="16825" y="-77"/>
                    <a:pt x="15458" y="-77"/>
                    <a:pt x="12997" y="873"/>
                  </a:cubicBezTo>
                  <a:cubicBezTo>
                    <a:pt x="10536" y="1823"/>
                    <a:pt x="6982" y="3723"/>
                    <a:pt x="4384" y="6323"/>
                  </a:cubicBezTo>
                  <a:cubicBezTo>
                    <a:pt x="1787" y="8923"/>
                    <a:pt x="146" y="12223"/>
                    <a:pt x="10" y="14723"/>
                  </a:cubicBezTo>
                  <a:cubicBezTo>
                    <a:pt x="-127" y="17223"/>
                    <a:pt x="1240" y="18923"/>
                    <a:pt x="3427" y="19923"/>
                  </a:cubicBezTo>
                  <a:cubicBezTo>
                    <a:pt x="5615" y="20923"/>
                    <a:pt x="8622" y="21223"/>
                    <a:pt x="11630" y="215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1" name="Line"/>
            <p:cNvSpPr/>
            <p:nvPr/>
          </p:nvSpPr>
          <p:spPr>
            <a:xfrm>
              <a:off x="7226770" y="3159445"/>
              <a:ext cx="162924" cy="295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264" fill="norm" stroke="1" extrusionOk="0">
                  <a:moveTo>
                    <a:pt x="12400" y="2943"/>
                  </a:moveTo>
                  <a:cubicBezTo>
                    <a:pt x="11846" y="2183"/>
                    <a:pt x="11292" y="1422"/>
                    <a:pt x="10323" y="1194"/>
                  </a:cubicBezTo>
                  <a:cubicBezTo>
                    <a:pt x="9353" y="966"/>
                    <a:pt x="7969" y="1270"/>
                    <a:pt x="6307" y="2715"/>
                  </a:cubicBezTo>
                  <a:cubicBezTo>
                    <a:pt x="4646" y="4160"/>
                    <a:pt x="2707" y="6746"/>
                    <a:pt x="1600" y="9180"/>
                  </a:cubicBezTo>
                  <a:cubicBezTo>
                    <a:pt x="492" y="11614"/>
                    <a:pt x="215" y="13895"/>
                    <a:pt x="76" y="15493"/>
                  </a:cubicBezTo>
                  <a:cubicBezTo>
                    <a:pt x="-62" y="17090"/>
                    <a:pt x="-62" y="18002"/>
                    <a:pt x="492" y="18839"/>
                  </a:cubicBezTo>
                  <a:cubicBezTo>
                    <a:pt x="1046" y="19676"/>
                    <a:pt x="2153" y="20436"/>
                    <a:pt x="3538" y="20893"/>
                  </a:cubicBezTo>
                  <a:cubicBezTo>
                    <a:pt x="4923" y="21349"/>
                    <a:pt x="6584" y="21501"/>
                    <a:pt x="9076" y="20664"/>
                  </a:cubicBezTo>
                  <a:cubicBezTo>
                    <a:pt x="11569" y="19828"/>
                    <a:pt x="14892" y="18002"/>
                    <a:pt x="17246" y="15949"/>
                  </a:cubicBezTo>
                  <a:cubicBezTo>
                    <a:pt x="19600" y="13895"/>
                    <a:pt x="20984" y="11614"/>
                    <a:pt x="21261" y="9104"/>
                  </a:cubicBezTo>
                  <a:cubicBezTo>
                    <a:pt x="21538" y="6594"/>
                    <a:pt x="20707" y="3856"/>
                    <a:pt x="19600" y="2259"/>
                  </a:cubicBezTo>
                  <a:cubicBezTo>
                    <a:pt x="18492" y="662"/>
                    <a:pt x="17107" y="205"/>
                    <a:pt x="15030" y="53"/>
                  </a:cubicBezTo>
                  <a:cubicBezTo>
                    <a:pt x="12953" y="-99"/>
                    <a:pt x="10184" y="53"/>
                    <a:pt x="7553" y="814"/>
                  </a:cubicBezTo>
                  <a:cubicBezTo>
                    <a:pt x="4923" y="1574"/>
                    <a:pt x="2430" y="2943"/>
                    <a:pt x="1184" y="4008"/>
                  </a:cubicBezTo>
                  <a:cubicBezTo>
                    <a:pt x="-62" y="5073"/>
                    <a:pt x="-62" y="5833"/>
                    <a:pt x="492" y="6442"/>
                  </a:cubicBezTo>
                  <a:cubicBezTo>
                    <a:pt x="1046" y="7050"/>
                    <a:pt x="2153" y="7507"/>
                    <a:pt x="5200" y="7355"/>
                  </a:cubicBezTo>
                  <a:cubicBezTo>
                    <a:pt x="8246" y="7202"/>
                    <a:pt x="13230" y="6442"/>
                    <a:pt x="18215" y="56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2" name="Line"/>
            <p:cNvSpPr/>
            <p:nvPr/>
          </p:nvSpPr>
          <p:spPr>
            <a:xfrm>
              <a:off x="7283450" y="2936654"/>
              <a:ext cx="114300" cy="130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1" fill="norm" stroke="1" extrusionOk="0">
                  <a:moveTo>
                    <a:pt x="0" y="21121"/>
                  </a:moveTo>
                  <a:cubicBezTo>
                    <a:pt x="1600" y="15978"/>
                    <a:pt x="3200" y="10835"/>
                    <a:pt x="5000" y="7064"/>
                  </a:cubicBezTo>
                  <a:cubicBezTo>
                    <a:pt x="6800" y="3292"/>
                    <a:pt x="8800" y="892"/>
                    <a:pt x="10600" y="207"/>
                  </a:cubicBezTo>
                  <a:cubicBezTo>
                    <a:pt x="12400" y="-479"/>
                    <a:pt x="14000" y="550"/>
                    <a:pt x="15800" y="3121"/>
                  </a:cubicBezTo>
                  <a:cubicBezTo>
                    <a:pt x="17600" y="5692"/>
                    <a:pt x="19600" y="9807"/>
                    <a:pt x="21600" y="139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3" name="Line"/>
            <p:cNvSpPr/>
            <p:nvPr/>
          </p:nvSpPr>
          <p:spPr>
            <a:xfrm>
              <a:off x="7626350" y="3321049"/>
              <a:ext cx="1778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4" name="Line"/>
            <p:cNvSpPr/>
            <p:nvPr/>
          </p:nvSpPr>
          <p:spPr>
            <a:xfrm>
              <a:off x="7950200" y="3181855"/>
              <a:ext cx="251592" cy="27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500" fill="norm" stroke="1" extrusionOk="0">
                  <a:moveTo>
                    <a:pt x="0" y="3888"/>
                  </a:moveTo>
                  <a:cubicBezTo>
                    <a:pt x="5220" y="2743"/>
                    <a:pt x="10440" y="1597"/>
                    <a:pt x="13590" y="943"/>
                  </a:cubicBezTo>
                  <a:cubicBezTo>
                    <a:pt x="16740" y="288"/>
                    <a:pt x="17820" y="125"/>
                    <a:pt x="18900" y="43"/>
                  </a:cubicBezTo>
                  <a:cubicBezTo>
                    <a:pt x="19980" y="-39"/>
                    <a:pt x="21060" y="-39"/>
                    <a:pt x="21330" y="370"/>
                  </a:cubicBezTo>
                  <a:cubicBezTo>
                    <a:pt x="21600" y="779"/>
                    <a:pt x="21060" y="1597"/>
                    <a:pt x="19170" y="3479"/>
                  </a:cubicBezTo>
                  <a:cubicBezTo>
                    <a:pt x="17280" y="5361"/>
                    <a:pt x="14040" y="8306"/>
                    <a:pt x="10980" y="11088"/>
                  </a:cubicBezTo>
                  <a:cubicBezTo>
                    <a:pt x="7920" y="13870"/>
                    <a:pt x="5040" y="16488"/>
                    <a:pt x="3330" y="18206"/>
                  </a:cubicBezTo>
                  <a:cubicBezTo>
                    <a:pt x="1620" y="19925"/>
                    <a:pt x="1080" y="20743"/>
                    <a:pt x="1260" y="21152"/>
                  </a:cubicBezTo>
                  <a:cubicBezTo>
                    <a:pt x="1440" y="21561"/>
                    <a:pt x="2340" y="21561"/>
                    <a:pt x="4140" y="21397"/>
                  </a:cubicBezTo>
                  <a:cubicBezTo>
                    <a:pt x="5940" y="21234"/>
                    <a:pt x="8640" y="20906"/>
                    <a:pt x="10530" y="20661"/>
                  </a:cubicBezTo>
                  <a:cubicBezTo>
                    <a:pt x="12420" y="20416"/>
                    <a:pt x="13500" y="20252"/>
                    <a:pt x="14580" y="200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5" name="Line"/>
            <p:cNvSpPr/>
            <p:nvPr/>
          </p:nvSpPr>
          <p:spPr>
            <a:xfrm>
              <a:off x="8168476" y="3359150"/>
              <a:ext cx="137324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1600" fill="norm" stroke="1" extrusionOk="0">
                  <a:moveTo>
                    <a:pt x="21233" y="0"/>
                  </a:moveTo>
                  <a:cubicBezTo>
                    <a:pt x="18615" y="5040"/>
                    <a:pt x="15997" y="10080"/>
                    <a:pt x="13215" y="13680"/>
                  </a:cubicBezTo>
                  <a:cubicBezTo>
                    <a:pt x="10433" y="17280"/>
                    <a:pt x="7488" y="19440"/>
                    <a:pt x="5033" y="20520"/>
                  </a:cubicBezTo>
                  <a:cubicBezTo>
                    <a:pt x="2578" y="21600"/>
                    <a:pt x="615" y="21600"/>
                    <a:pt x="124" y="20880"/>
                  </a:cubicBezTo>
                  <a:cubicBezTo>
                    <a:pt x="-367" y="20160"/>
                    <a:pt x="615" y="18720"/>
                    <a:pt x="2906" y="17820"/>
                  </a:cubicBezTo>
                  <a:cubicBezTo>
                    <a:pt x="5197" y="16920"/>
                    <a:pt x="8797" y="16560"/>
                    <a:pt x="11415" y="16380"/>
                  </a:cubicBezTo>
                  <a:cubicBezTo>
                    <a:pt x="14033" y="16200"/>
                    <a:pt x="15669" y="16200"/>
                    <a:pt x="16978" y="17100"/>
                  </a:cubicBezTo>
                  <a:cubicBezTo>
                    <a:pt x="18288" y="18000"/>
                    <a:pt x="19269" y="19800"/>
                    <a:pt x="2025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6" name="Line"/>
            <p:cNvSpPr/>
            <p:nvPr/>
          </p:nvSpPr>
          <p:spPr>
            <a:xfrm>
              <a:off x="8293100" y="3378200"/>
              <a:ext cx="101600" cy="184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490"/>
                    <a:pt x="21600" y="2979"/>
                    <a:pt x="18000" y="6579"/>
                  </a:cubicBezTo>
                  <a:cubicBezTo>
                    <a:pt x="14400" y="10179"/>
                    <a:pt x="7200" y="1589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7" name="Line"/>
            <p:cNvSpPr/>
            <p:nvPr/>
          </p:nvSpPr>
          <p:spPr>
            <a:xfrm>
              <a:off x="8382000" y="3483632"/>
              <a:ext cx="95250" cy="9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10" fill="norm" stroke="1" extrusionOk="0">
                  <a:moveTo>
                    <a:pt x="0" y="4492"/>
                  </a:moveTo>
                  <a:cubicBezTo>
                    <a:pt x="1440" y="2729"/>
                    <a:pt x="2880" y="965"/>
                    <a:pt x="4800" y="304"/>
                  </a:cubicBezTo>
                  <a:cubicBezTo>
                    <a:pt x="6720" y="-357"/>
                    <a:pt x="9120" y="84"/>
                    <a:pt x="10320" y="1406"/>
                  </a:cubicBezTo>
                  <a:cubicBezTo>
                    <a:pt x="11520" y="2729"/>
                    <a:pt x="11520" y="4933"/>
                    <a:pt x="10320" y="7357"/>
                  </a:cubicBezTo>
                  <a:cubicBezTo>
                    <a:pt x="9120" y="9782"/>
                    <a:pt x="6720" y="12427"/>
                    <a:pt x="4800" y="14851"/>
                  </a:cubicBezTo>
                  <a:cubicBezTo>
                    <a:pt x="2880" y="17276"/>
                    <a:pt x="1440" y="19480"/>
                    <a:pt x="1920" y="20361"/>
                  </a:cubicBezTo>
                  <a:cubicBezTo>
                    <a:pt x="2400" y="21243"/>
                    <a:pt x="4800" y="20802"/>
                    <a:pt x="8400" y="19259"/>
                  </a:cubicBezTo>
                  <a:cubicBezTo>
                    <a:pt x="12000" y="17716"/>
                    <a:pt x="16800" y="15072"/>
                    <a:pt x="21600" y="124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8" name="Line"/>
            <p:cNvSpPr/>
            <p:nvPr/>
          </p:nvSpPr>
          <p:spPr>
            <a:xfrm>
              <a:off x="8616950" y="3441700"/>
              <a:ext cx="63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39" name="Line"/>
            <p:cNvSpPr/>
            <p:nvPr/>
          </p:nvSpPr>
          <p:spPr>
            <a:xfrm>
              <a:off x="8820150" y="3107266"/>
              <a:ext cx="967317" cy="500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7" fill="norm" stroke="1" extrusionOk="0">
                  <a:moveTo>
                    <a:pt x="0" y="16314"/>
                  </a:moveTo>
                  <a:cubicBezTo>
                    <a:pt x="95" y="17681"/>
                    <a:pt x="189" y="19048"/>
                    <a:pt x="260" y="20005"/>
                  </a:cubicBezTo>
                  <a:cubicBezTo>
                    <a:pt x="331" y="20962"/>
                    <a:pt x="378" y="21509"/>
                    <a:pt x="473" y="21554"/>
                  </a:cubicBezTo>
                  <a:cubicBezTo>
                    <a:pt x="567" y="21600"/>
                    <a:pt x="709" y="21144"/>
                    <a:pt x="945" y="19504"/>
                  </a:cubicBezTo>
                  <a:cubicBezTo>
                    <a:pt x="1182" y="17863"/>
                    <a:pt x="1512" y="15038"/>
                    <a:pt x="1702" y="12668"/>
                  </a:cubicBezTo>
                  <a:cubicBezTo>
                    <a:pt x="1891" y="10299"/>
                    <a:pt x="1938" y="8385"/>
                    <a:pt x="1961" y="6927"/>
                  </a:cubicBezTo>
                  <a:cubicBezTo>
                    <a:pt x="1985" y="5468"/>
                    <a:pt x="1985" y="4466"/>
                    <a:pt x="1938" y="3737"/>
                  </a:cubicBezTo>
                  <a:cubicBezTo>
                    <a:pt x="1891" y="3008"/>
                    <a:pt x="1796" y="2552"/>
                    <a:pt x="1867" y="2370"/>
                  </a:cubicBezTo>
                  <a:cubicBezTo>
                    <a:pt x="1938" y="2187"/>
                    <a:pt x="2174" y="2278"/>
                    <a:pt x="3072" y="2142"/>
                  </a:cubicBezTo>
                  <a:cubicBezTo>
                    <a:pt x="3970" y="2005"/>
                    <a:pt x="5530" y="1641"/>
                    <a:pt x="7208" y="1322"/>
                  </a:cubicBezTo>
                  <a:cubicBezTo>
                    <a:pt x="8886" y="1003"/>
                    <a:pt x="10682" y="729"/>
                    <a:pt x="12525" y="547"/>
                  </a:cubicBezTo>
                  <a:cubicBezTo>
                    <a:pt x="14368" y="365"/>
                    <a:pt x="16259" y="273"/>
                    <a:pt x="17701" y="228"/>
                  </a:cubicBezTo>
                  <a:cubicBezTo>
                    <a:pt x="19142" y="182"/>
                    <a:pt x="20135" y="182"/>
                    <a:pt x="20749" y="137"/>
                  </a:cubicBezTo>
                  <a:cubicBezTo>
                    <a:pt x="21364" y="91"/>
                    <a:pt x="21600" y="0"/>
                    <a:pt x="21600" y="0"/>
                  </a:cubicBezTo>
                  <a:cubicBezTo>
                    <a:pt x="21600" y="0"/>
                    <a:pt x="21364" y="91"/>
                    <a:pt x="21127" y="1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0" name="Line"/>
            <p:cNvSpPr/>
            <p:nvPr/>
          </p:nvSpPr>
          <p:spPr>
            <a:xfrm>
              <a:off x="8997950" y="3260952"/>
              <a:ext cx="158750" cy="275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9" fill="norm" stroke="1" extrusionOk="0">
                  <a:moveTo>
                    <a:pt x="0" y="2662"/>
                  </a:moveTo>
                  <a:cubicBezTo>
                    <a:pt x="288" y="7372"/>
                    <a:pt x="576" y="12082"/>
                    <a:pt x="720" y="14843"/>
                  </a:cubicBezTo>
                  <a:cubicBezTo>
                    <a:pt x="864" y="17604"/>
                    <a:pt x="864" y="18416"/>
                    <a:pt x="1008" y="19228"/>
                  </a:cubicBezTo>
                  <a:cubicBezTo>
                    <a:pt x="1152" y="20040"/>
                    <a:pt x="1440" y="20852"/>
                    <a:pt x="2304" y="21095"/>
                  </a:cubicBezTo>
                  <a:cubicBezTo>
                    <a:pt x="3168" y="21339"/>
                    <a:pt x="4608" y="21014"/>
                    <a:pt x="6336" y="19634"/>
                  </a:cubicBezTo>
                  <a:cubicBezTo>
                    <a:pt x="8064" y="18253"/>
                    <a:pt x="10080" y="15817"/>
                    <a:pt x="12096" y="12975"/>
                  </a:cubicBezTo>
                  <a:cubicBezTo>
                    <a:pt x="14112" y="10133"/>
                    <a:pt x="16128" y="6885"/>
                    <a:pt x="17712" y="4449"/>
                  </a:cubicBezTo>
                  <a:cubicBezTo>
                    <a:pt x="19296" y="2013"/>
                    <a:pt x="20448" y="389"/>
                    <a:pt x="21024" y="64"/>
                  </a:cubicBezTo>
                  <a:cubicBezTo>
                    <a:pt x="21600" y="-261"/>
                    <a:pt x="21600" y="713"/>
                    <a:pt x="21600" y="16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1" name="Line"/>
            <p:cNvSpPr/>
            <p:nvPr/>
          </p:nvSpPr>
          <p:spPr>
            <a:xfrm>
              <a:off x="9117245" y="3406686"/>
              <a:ext cx="90256" cy="104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1402" fill="norm" stroke="1" extrusionOk="0">
                  <a:moveTo>
                    <a:pt x="17987" y="4554"/>
                  </a:moveTo>
                  <a:cubicBezTo>
                    <a:pt x="17496" y="2394"/>
                    <a:pt x="17005" y="234"/>
                    <a:pt x="15777" y="18"/>
                  </a:cubicBezTo>
                  <a:cubicBezTo>
                    <a:pt x="14550" y="-198"/>
                    <a:pt x="12587" y="1530"/>
                    <a:pt x="9887" y="4338"/>
                  </a:cubicBezTo>
                  <a:cubicBezTo>
                    <a:pt x="7187" y="7146"/>
                    <a:pt x="3750" y="11034"/>
                    <a:pt x="1787" y="14274"/>
                  </a:cubicBezTo>
                  <a:cubicBezTo>
                    <a:pt x="-177" y="17514"/>
                    <a:pt x="-668" y="20106"/>
                    <a:pt x="1050" y="20322"/>
                  </a:cubicBezTo>
                  <a:cubicBezTo>
                    <a:pt x="2768" y="20538"/>
                    <a:pt x="6696" y="18378"/>
                    <a:pt x="9887" y="15570"/>
                  </a:cubicBezTo>
                  <a:cubicBezTo>
                    <a:pt x="13077" y="12762"/>
                    <a:pt x="15532" y="9306"/>
                    <a:pt x="16759" y="9090"/>
                  </a:cubicBezTo>
                  <a:cubicBezTo>
                    <a:pt x="17987" y="8874"/>
                    <a:pt x="17987" y="11898"/>
                    <a:pt x="18477" y="14490"/>
                  </a:cubicBezTo>
                  <a:cubicBezTo>
                    <a:pt x="18968" y="17082"/>
                    <a:pt x="19950" y="19242"/>
                    <a:pt x="20932" y="214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2" name="Line"/>
            <p:cNvSpPr/>
            <p:nvPr/>
          </p:nvSpPr>
          <p:spPr>
            <a:xfrm>
              <a:off x="9232900" y="3378200"/>
              <a:ext cx="127000" cy="135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1" fill="norm" stroke="1" extrusionOk="0">
                  <a:moveTo>
                    <a:pt x="0" y="5982"/>
                  </a:moveTo>
                  <a:cubicBezTo>
                    <a:pt x="1800" y="5317"/>
                    <a:pt x="3600" y="4652"/>
                    <a:pt x="5220" y="4985"/>
                  </a:cubicBezTo>
                  <a:cubicBezTo>
                    <a:pt x="6840" y="5317"/>
                    <a:pt x="8280" y="6646"/>
                    <a:pt x="9540" y="8972"/>
                  </a:cubicBezTo>
                  <a:cubicBezTo>
                    <a:pt x="10800" y="11298"/>
                    <a:pt x="11880" y="14622"/>
                    <a:pt x="11880" y="16948"/>
                  </a:cubicBezTo>
                  <a:cubicBezTo>
                    <a:pt x="11880" y="19274"/>
                    <a:pt x="10800" y="20603"/>
                    <a:pt x="9360" y="21102"/>
                  </a:cubicBezTo>
                  <a:cubicBezTo>
                    <a:pt x="7920" y="21600"/>
                    <a:pt x="6120" y="21268"/>
                    <a:pt x="5220" y="20271"/>
                  </a:cubicBezTo>
                  <a:cubicBezTo>
                    <a:pt x="4320" y="19274"/>
                    <a:pt x="4320" y="17612"/>
                    <a:pt x="6120" y="14455"/>
                  </a:cubicBezTo>
                  <a:cubicBezTo>
                    <a:pt x="7920" y="11298"/>
                    <a:pt x="11520" y="6646"/>
                    <a:pt x="14400" y="3988"/>
                  </a:cubicBezTo>
                  <a:cubicBezTo>
                    <a:pt x="17280" y="1329"/>
                    <a:pt x="19440" y="66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3" name="Line"/>
            <p:cNvSpPr/>
            <p:nvPr/>
          </p:nvSpPr>
          <p:spPr>
            <a:xfrm>
              <a:off x="9387416" y="3282950"/>
              <a:ext cx="137584" cy="252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5" fill="norm" stroke="1" extrusionOk="0">
                  <a:moveTo>
                    <a:pt x="21600" y="0"/>
                  </a:moveTo>
                  <a:cubicBezTo>
                    <a:pt x="18609" y="1440"/>
                    <a:pt x="15618" y="2880"/>
                    <a:pt x="12129" y="5490"/>
                  </a:cubicBezTo>
                  <a:cubicBezTo>
                    <a:pt x="8640" y="8100"/>
                    <a:pt x="4652" y="11880"/>
                    <a:pt x="2492" y="14400"/>
                  </a:cubicBezTo>
                  <a:cubicBezTo>
                    <a:pt x="332" y="16920"/>
                    <a:pt x="0" y="18180"/>
                    <a:pt x="0" y="19260"/>
                  </a:cubicBezTo>
                  <a:cubicBezTo>
                    <a:pt x="0" y="20340"/>
                    <a:pt x="332" y="21240"/>
                    <a:pt x="2825" y="21420"/>
                  </a:cubicBezTo>
                  <a:cubicBezTo>
                    <a:pt x="5317" y="21600"/>
                    <a:pt x="9969" y="21060"/>
                    <a:pt x="14622" y="205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4" name="Line"/>
            <p:cNvSpPr/>
            <p:nvPr/>
          </p:nvSpPr>
          <p:spPr>
            <a:xfrm>
              <a:off x="9546166" y="3347906"/>
              <a:ext cx="143934" cy="185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11" fill="norm" stroke="1" extrusionOk="0">
                  <a:moveTo>
                    <a:pt x="15882" y="1261"/>
                  </a:moveTo>
                  <a:cubicBezTo>
                    <a:pt x="14294" y="786"/>
                    <a:pt x="12706" y="311"/>
                    <a:pt x="10482" y="1142"/>
                  </a:cubicBezTo>
                  <a:cubicBezTo>
                    <a:pt x="8259" y="1973"/>
                    <a:pt x="5400" y="4109"/>
                    <a:pt x="3335" y="6839"/>
                  </a:cubicBezTo>
                  <a:cubicBezTo>
                    <a:pt x="1271" y="9568"/>
                    <a:pt x="0" y="12891"/>
                    <a:pt x="0" y="15502"/>
                  </a:cubicBezTo>
                  <a:cubicBezTo>
                    <a:pt x="0" y="18113"/>
                    <a:pt x="1271" y="20012"/>
                    <a:pt x="3494" y="20606"/>
                  </a:cubicBezTo>
                  <a:cubicBezTo>
                    <a:pt x="5718" y="21199"/>
                    <a:pt x="8894" y="20487"/>
                    <a:pt x="11912" y="18707"/>
                  </a:cubicBezTo>
                  <a:cubicBezTo>
                    <a:pt x="14929" y="16926"/>
                    <a:pt x="17788" y="14078"/>
                    <a:pt x="18106" y="10874"/>
                  </a:cubicBezTo>
                  <a:cubicBezTo>
                    <a:pt x="18424" y="7669"/>
                    <a:pt x="16200" y="4109"/>
                    <a:pt x="14294" y="2091"/>
                  </a:cubicBezTo>
                  <a:cubicBezTo>
                    <a:pt x="12388" y="74"/>
                    <a:pt x="10800" y="-401"/>
                    <a:pt x="8576" y="311"/>
                  </a:cubicBezTo>
                  <a:cubicBezTo>
                    <a:pt x="6353" y="1023"/>
                    <a:pt x="3494" y="2922"/>
                    <a:pt x="2065" y="4465"/>
                  </a:cubicBezTo>
                  <a:cubicBezTo>
                    <a:pt x="635" y="6008"/>
                    <a:pt x="635" y="7195"/>
                    <a:pt x="1429" y="8025"/>
                  </a:cubicBezTo>
                  <a:cubicBezTo>
                    <a:pt x="2224" y="8856"/>
                    <a:pt x="3812" y="9331"/>
                    <a:pt x="7306" y="9212"/>
                  </a:cubicBezTo>
                  <a:cubicBezTo>
                    <a:pt x="10800" y="9094"/>
                    <a:pt x="16200" y="8381"/>
                    <a:pt x="21600" y="76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5" name="Line"/>
            <p:cNvSpPr/>
            <p:nvPr/>
          </p:nvSpPr>
          <p:spPr>
            <a:xfrm>
              <a:off x="9569450" y="3237984"/>
              <a:ext cx="95250" cy="76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8" fill="norm" stroke="1" extrusionOk="0">
                  <a:moveTo>
                    <a:pt x="0" y="12401"/>
                  </a:moveTo>
                  <a:cubicBezTo>
                    <a:pt x="1920" y="10066"/>
                    <a:pt x="3840" y="7731"/>
                    <a:pt x="5520" y="5396"/>
                  </a:cubicBezTo>
                  <a:cubicBezTo>
                    <a:pt x="7200" y="3061"/>
                    <a:pt x="8640" y="726"/>
                    <a:pt x="10560" y="142"/>
                  </a:cubicBezTo>
                  <a:cubicBezTo>
                    <a:pt x="12480" y="-442"/>
                    <a:pt x="14880" y="726"/>
                    <a:pt x="16800" y="4520"/>
                  </a:cubicBezTo>
                  <a:cubicBezTo>
                    <a:pt x="18720" y="8315"/>
                    <a:pt x="20160" y="14736"/>
                    <a:pt x="21600" y="211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6" name="Line"/>
            <p:cNvSpPr/>
            <p:nvPr/>
          </p:nvSpPr>
          <p:spPr>
            <a:xfrm>
              <a:off x="9734550" y="3282950"/>
              <a:ext cx="51871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9" h="21600" fill="norm" stroke="1" extrusionOk="0">
                  <a:moveTo>
                    <a:pt x="0" y="0"/>
                  </a:moveTo>
                  <a:cubicBezTo>
                    <a:pt x="7477" y="3291"/>
                    <a:pt x="14954" y="6583"/>
                    <a:pt x="18277" y="9463"/>
                  </a:cubicBezTo>
                  <a:cubicBezTo>
                    <a:pt x="21600" y="12343"/>
                    <a:pt x="20769" y="14811"/>
                    <a:pt x="17031" y="16766"/>
                  </a:cubicBezTo>
                  <a:cubicBezTo>
                    <a:pt x="13292" y="18720"/>
                    <a:pt x="6646" y="201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7" name="Line"/>
            <p:cNvSpPr/>
            <p:nvPr/>
          </p:nvSpPr>
          <p:spPr>
            <a:xfrm>
              <a:off x="10083800" y="3555999"/>
              <a:ext cx="61847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9" h="21600" fill="norm" stroke="1" extrusionOk="0">
                  <a:moveTo>
                    <a:pt x="18813" y="0"/>
                  </a:moveTo>
                  <a:cubicBezTo>
                    <a:pt x="20206" y="1800"/>
                    <a:pt x="21600" y="3600"/>
                    <a:pt x="18465" y="7200"/>
                  </a:cubicBezTo>
                  <a:cubicBezTo>
                    <a:pt x="15329" y="10800"/>
                    <a:pt x="7665" y="162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8" name="Line"/>
            <p:cNvSpPr/>
            <p:nvPr/>
          </p:nvSpPr>
          <p:spPr>
            <a:xfrm>
              <a:off x="10455962" y="3247358"/>
              <a:ext cx="231088" cy="300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295" fill="norm" stroke="1" extrusionOk="0">
                  <a:moveTo>
                    <a:pt x="16136" y="2072"/>
                  </a:moveTo>
                  <a:cubicBezTo>
                    <a:pt x="15547" y="1472"/>
                    <a:pt x="14958" y="872"/>
                    <a:pt x="14074" y="572"/>
                  </a:cubicBezTo>
                  <a:cubicBezTo>
                    <a:pt x="13191" y="272"/>
                    <a:pt x="12013" y="272"/>
                    <a:pt x="10245" y="1547"/>
                  </a:cubicBezTo>
                  <a:cubicBezTo>
                    <a:pt x="8478" y="2822"/>
                    <a:pt x="6122" y="5372"/>
                    <a:pt x="4354" y="7997"/>
                  </a:cubicBezTo>
                  <a:cubicBezTo>
                    <a:pt x="2587" y="10622"/>
                    <a:pt x="1409" y="13322"/>
                    <a:pt x="722" y="15272"/>
                  </a:cubicBezTo>
                  <a:cubicBezTo>
                    <a:pt x="34" y="17222"/>
                    <a:pt x="-162" y="18422"/>
                    <a:pt x="133" y="19322"/>
                  </a:cubicBezTo>
                  <a:cubicBezTo>
                    <a:pt x="427" y="20222"/>
                    <a:pt x="1213" y="20822"/>
                    <a:pt x="2391" y="21122"/>
                  </a:cubicBezTo>
                  <a:cubicBezTo>
                    <a:pt x="3569" y="21422"/>
                    <a:pt x="5140" y="21422"/>
                    <a:pt x="7202" y="20372"/>
                  </a:cubicBezTo>
                  <a:cubicBezTo>
                    <a:pt x="9263" y="19322"/>
                    <a:pt x="11816" y="17222"/>
                    <a:pt x="13485" y="14372"/>
                  </a:cubicBezTo>
                  <a:cubicBezTo>
                    <a:pt x="15154" y="11522"/>
                    <a:pt x="15940" y="7922"/>
                    <a:pt x="16038" y="5372"/>
                  </a:cubicBezTo>
                  <a:cubicBezTo>
                    <a:pt x="16136" y="2822"/>
                    <a:pt x="15547" y="1322"/>
                    <a:pt x="14565" y="572"/>
                  </a:cubicBezTo>
                  <a:cubicBezTo>
                    <a:pt x="13583" y="-178"/>
                    <a:pt x="12209" y="-178"/>
                    <a:pt x="10638" y="497"/>
                  </a:cubicBezTo>
                  <a:cubicBezTo>
                    <a:pt x="9067" y="1172"/>
                    <a:pt x="7300" y="2522"/>
                    <a:pt x="6122" y="3947"/>
                  </a:cubicBezTo>
                  <a:cubicBezTo>
                    <a:pt x="4943" y="5372"/>
                    <a:pt x="4354" y="6872"/>
                    <a:pt x="4060" y="7997"/>
                  </a:cubicBezTo>
                  <a:cubicBezTo>
                    <a:pt x="3765" y="9122"/>
                    <a:pt x="3765" y="9872"/>
                    <a:pt x="4354" y="10547"/>
                  </a:cubicBezTo>
                  <a:cubicBezTo>
                    <a:pt x="4943" y="11222"/>
                    <a:pt x="6122" y="11822"/>
                    <a:pt x="8478" y="11822"/>
                  </a:cubicBezTo>
                  <a:cubicBezTo>
                    <a:pt x="10834" y="11822"/>
                    <a:pt x="14369" y="11222"/>
                    <a:pt x="16725" y="10397"/>
                  </a:cubicBezTo>
                  <a:cubicBezTo>
                    <a:pt x="19082" y="9572"/>
                    <a:pt x="20260" y="8522"/>
                    <a:pt x="21438" y="74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49" name="Line"/>
            <p:cNvSpPr/>
            <p:nvPr/>
          </p:nvSpPr>
          <p:spPr>
            <a:xfrm>
              <a:off x="10496549" y="3030669"/>
              <a:ext cx="152401" cy="137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4" fill="norm" stroke="1" extrusionOk="0">
                  <a:moveTo>
                    <a:pt x="0" y="21334"/>
                  </a:moveTo>
                  <a:cubicBezTo>
                    <a:pt x="2400" y="18389"/>
                    <a:pt x="4800" y="15443"/>
                    <a:pt x="6750" y="12170"/>
                  </a:cubicBezTo>
                  <a:cubicBezTo>
                    <a:pt x="8700" y="8898"/>
                    <a:pt x="10200" y="5298"/>
                    <a:pt x="11550" y="3007"/>
                  </a:cubicBezTo>
                  <a:cubicBezTo>
                    <a:pt x="12900" y="716"/>
                    <a:pt x="14100" y="-266"/>
                    <a:pt x="14850" y="61"/>
                  </a:cubicBezTo>
                  <a:cubicBezTo>
                    <a:pt x="15600" y="389"/>
                    <a:pt x="15900" y="2025"/>
                    <a:pt x="16950" y="5789"/>
                  </a:cubicBezTo>
                  <a:cubicBezTo>
                    <a:pt x="18000" y="9552"/>
                    <a:pt x="19800" y="15443"/>
                    <a:pt x="21600" y="213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0" name="Line"/>
            <p:cNvSpPr/>
            <p:nvPr/>
          </p:nvSpPr>
          <p:spPr>
            <a:xfrm>
              <a:off x="10782299" y="3416300"/>
              <a:ext cx="19685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06" y="16457"/>
                    <a:pt x="11613" y="11314"/>
                    <a:pt x="15213" y="7714"/>
                  </a:cubicBezTo>
                  <a:cubicBezTo>
                    <a:pt x="18813" y="4114"/>
                    <a:pt x="20206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1" name="Line"/>
            <p:cNvSpPr/>
            <p:nvPr/>
          </p:nvSpPr>
          <p:spPr>
            <a:xfrm>
              <a:off x="10891192" y="3352800"/>
              <a:ext cx="18109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fill="norm" stroke="1" extrusionOk="0">
                  <a:moveTo>
                    <a:pt x="20532" y="0"/>
                  </a:moveTo>
                  <a:cubicBezTo>
                    <a:pt x="10932" y="4320"/>
                    <a:pt x="1332" y="8640"/>
                    <a:pt x="132" y="12240"/>
                  </a:cubicBezTo>
                  <a:cubicBezTo>
                    <a:pt x="-1068" y="15840"/>
                    <a:pt x="6132" y="18720"/>
                    <a:pt x="1333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2" name="Line"/>
            <p:cNvSpPr/>
            <p:nvPr/>
          </p:nvSpPr>
          <p:spPr>
            <a:xfrm>
              <a:off x="11045735" y="3284396"/>
              <a:ext cx="186308" cy="245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21382" fill="norm" stroke="1" extrusionOk="0">
                  <a:moveTo>
                    <a:pt x="1810" y="3197"/>
                  </a:moveTo>
                  <a:cubicBezTo>
                    <a:pt x="6850" y="2089"/>
                    <a:pt x="11890" y="982"/>
                    <a:pt x="15250" y="428"/>
                  </a:cubicBezTo>
                  <a:cubicBezTo>
                    <a:pt x="18610" y="-126"/>
                    <a:pt x="20290" y="-126"/>
                    <a:pt x="20890" y="336"/>
                  </a:cubicBezTo>
                  <a:cubicBezTo>
                    <a:pt x="21490" y="797"/>
                    <a:pt x="21010" y="1720"/>
                    <a:pt x="18610" y="4120"/>
                  </a:cubicBezTo>
                  <a:cubicBezTo>
                    <a:pt x="16210" y="6520"/>
                    <a:pt x="11890" y="10397"/>
                    <a:pt x="8770" y="13166"/>
                  </a:cubicBezTo>
                  <a:cubicBezTo>
                    <a:pt x="5650" y="15936"/>
                    <a:pt x="3730" y="17597"/>
                    <a:pt x="2290" y="18797"/>
                  </a:cubicBezTo>
                  <a:cubicBezTo>
                    <a:pt x="850" y="19997"/>
                    <a:pt x="-110" y="20736"/>
                    <a:pt x="10" y="21105"/>
                  </a:cubicBezTo>
                  <a:cubicBezTo>
                    <a:pt x="130" y="21474"/>
                    <a:pt x="1330" y="21474"/>
                    <a:pt x="3970" y="21105"/>
                  </a:cubicBezTo>
                  <a:cubicBezTo>
                    <a:pt x="6610" y="20736"/>
                    <a:pt x="10690" y="19997"/>
                    <a:pt x="14770" y="192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3" name="Line"/>
            <p:cNvSpPr/>
            <p:nvPr/>
          </p:nvSpPr>
          <p:spPr>
            <a:xfrm>
              <a:off x="11204485" y="3460750"/>
              <a:ext cx="85816" cy="7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600" fill="norm" stroke="1" extrusionOk="0">
                  <a:moveTo>
                    <a:pt x="21359" y="0"/>
                  </a:moveTo>
                  <a:cubicBezTo>
                    <a:pt x="18198" y="5400"/>
                    <a:pt x="15037" y="10800"/>
                    <a:pt x="12139" y="14100"/>
                  </a:cubicBezTo>
                  <a:cubicBezTo>
                    <a:pt x="9242" y="17400"/>
                    <a:pt x="6608" y="18600"/>
                    <a:pt x="4237" y="18000"/>
                  </a:cubicBezTo>
                  <a:cubicBezTo>
                    <a:pt x="1866" y="17400"/>
                    <a:pt x="-241" y="15000"/>
                    <a:pt x="22" y="14100"/>
                  </a:cubicBezTo>
                  <a:cubicBezTo>
                    <a:pt x="286" y="13200"/>
                    <a:pt x="2920" y="13800"/>
                    <a:pt x="5291" y="15300"/>
                  </a:cubicBezTo>
                  <a:cubicBezTo>
                    <a:pt x="7661" y="16800"/>
                    <a:pt x="9769" y="19200"/>
                    <a:pt x="11876" y="20400"/>
                  </a:cubicBezTo>
                  <a:cubicBezTo>
                    <a:pt x="13983" y="21600"/>
                    <a:pt x="16091" y="21600"/>
                    <a:pt x="1819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4" name="Line"/>
            <p:cNvSpPr/>
            <p:nvPr/>
          </p:nvSpPr>
          <p:spPr>
            <a:xfrm>
              <a:off x="11303000" y="3454400"/>
              <a:ext cx="82550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615" y="4200"/>
                    <a:pt x="11631" y="8400"/>
                    <a:pt x="8031" y="12000"/>
                  </a:cubicBezTo>
                  <a:cubicBezTo>
                    <a:pt x="4431" y="15600"/>
                    <a:pt x="2215" y="18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5" name="Line"/>
            <p:cNvSpPr/>
            <p:nvPr/>
          </p:nvSpPr>
          <p:spPr>
            <a:xfrm>
              <a:off x="11345009" y="3536405"/>
              <a:ext cx="84992" cy="107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113" fill="norm" stroke="1" extrusionOk="0">
                  <a:moveTo>
                    <a:pt x="608" y="3846"/>
                  </a:moveTo>
                  <a:cubicBezTo>
                    <a:pt x="2188" y="2184"/>
                    <a:pt x="3769" y="523"/>
                    <a:pt x="6403" y="107"/>
                  </a:cubicBezTo>
                  <a:cubicBezTo>
                    <a:pt x="9037" y="-308"/>
                    <a:pt x="12725" y="523"/>
                    <a:pt x="14569" y="1977"/>
                  </a:cubicBezTo>
                  <a:cubicBezTo>
                    <a:pt x="16413" y="3430"/>
                    <a:pt x="16413" y="5507"/>
                    <a:pt x="14305" y="8207"/>
                  </a:cubicBezTo>
                  <a:cubicBezTo>
                    <a:pt x="12198" y="10907"/>
                    <a:pt x="7983" y="14230"/>
                    <a:pt x="4822" y="16515"/>
                  </a:cubicBezTo>
                  <a:cubicBezTo>
                    <a:pt x="1661" y="18800"/>
                    <a:pt x="-446" y="20046"/>
                    <a:pt x="81" y="20669"/>
                  </a:cubicBezTo>
                  <a:cubicBezTo>
                    <a:pt x="608" y="21292"/>
                    <a:pt x="3769" y="21292"/>
                    <a:pt x="7720" y="20461"/>
                  </a:cubicBezTo>
                  <a:cubicBezTo>
                    <a:pt x="11671" y="19630"/>
                    <a:pt x="16413" y="17969"/>
                    <a:pt x="21154" y="163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6" name="Line"/>
            <p:cNvSpPr/>
            <p:nvPr/>
          </p:nvSpPr>
          <p:spPr>
            <a:xfrm>
              <a:off x="11537950" y="3517900"/>
              <a:ext cx="254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7" name="Line"/>
            <p:cNvSpPr/>
            <p:nvPr/>
          </p:nvSpPr>
          <p:spPr>
            <a:xfrm>
              <a:off x="11734799" y="3221566"/>
              <a:ext cx="662518" cy="427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008"/>
                  </a:moveTo>
                  <a:cubicBezTo>
                    <a:pt x="138" y="16253"/>
                    <a:pt x="276" y="18499"/>
                    <a:pt x="449" y="19836"/>
                  </a:cubicBezTo>
                  <a:cubicBezTo>
                    <a:pt x="621" y="21172"/>
                    <a:pt x="828" y="21600"/>
                    <a:pt x="1035" y="21600"/>
                  </a:cubicBezTo>
                  <a:cubicBezTo>
                    <a:pt x="1242" y="21600"/>
                    <a:pt x="1449" y="21172"/>
                    <a:pt x="1760" y="19301"/>
                  </a:cubicBezTo>
                  <a:cubicBezTo>
                    <a:pt x="2070" y="17430"/>
                    <a:pt x="2484" y="14115"/>
                    <a:pt x="2657" y="11174"/>
                  </a:cubicBezTo>
                  <a:cubicBezTo>
                    <a:pt x="2829" y="8234"/>
                    <a:pt x="2760" y="5667"/>
                    <a:pt x="2622" y="4170"/>
                  </a:cubicBezTo>
                  <a:cubicBezTo>
                    <a:pt x="2484" y="2673"/>
                    <a:pt x="2277" y="2246"/>
                    <a:pt x="2381" y="2192"/>
                  </a:cubicBezTo>
                  <a:cubicBezTo>
                    <a:pt x="2484" y="2139"/>
                    <a:pt x="2898" y="2459"/>
                    <a:pt x="4003" y="2352"/>
                  </a:cubicBezTo>
                  <a:cubicBezTo>
                    <a:pt x="5107" y="2246"/>
                    <a:pt x="6901" y="1711"/>
                    <a:pt x="8730" y="1283"/>
                  </a:cubicBezTo>
                  <a:cubicBezTo>
                    <a:pt x="10558" y="855"/>
                    <a:pt x="12422" y="535"/>
                    <a:pt x="14458" y="321"/>
                  </a:cubicBezTo>
                  <a:cubicBezTo>
                    <a:pt x="16493" y="107"/>
                    <a:pt x="18702" y="0"/>
                    <a:pt x="19978" y="0"/>
                  </a:cubicBezTo>
                  <a:cubicBezTo>
                    <a:pt x="21255" y="0"/>
                    <a:pt x="21600" y="107"/>
                    <a:pt x="21600" y="267"/>
                  </a:cubicBezTo>
                  <a:cubicBezTo>
                    <a:pt x="21600" y="428"/>
                    <a:pt x="21255" y="642"/>
                    <a:pt x="20910" y="8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8" name="Line"/>
            <p:cNvSpPr/>
            <p:nvPr/>
          </p:nvSpPr>
          <p:spPr>
            <a:xfrm>
              <a:off x="11938000" y="3352800"/>
              <a:ext cx="184150" cy="219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fill="norm" stroke="1" extrusionOk="0">
                  <a:moveTo>
                    <a:pt x="0" y="1246"/>
                  </a:moveTo>
                  <a:cubicBezTo>
                    <a:pt x="745" y="6231"/>
                    <a:pt x="1490" y="11215"/>
                    <a:pt x="1862" y="14227"/>
                  </a:cubicBezTo>
                  <a:cubicBezTo>
                    <a:pt x="2234" y="17238"/>
                    <a:pt x="2234" y="18277"/>
                    <a:pt x="2234" y="19315"/>
                  </a:cubicBezTo>
                  <a:cubicBezTo>
                    <a:pt x="2234" y="20354"/>
                    <a:pt x="2234" y="21392"/>
                    <a:pt x="2607" y="21496"/>
                  </a:cubicBezTo>
                  <a:cubicBezTo>
                    <a:pt x="2979" y="21600"/>
                    <a:pt x="3724" y="20769"/>
                    <a:pt x="6083" y="17862"/>
                  </a:cubicBezTo>
                  <a:cubicBezTo>
                    <a:pt x="8441" y="14954"/>
                    <a:pt x="12414" y="9969"/>
                    <a:pt x="15269" y="6646"/>
                  </a:cubicBezTo>
                  <a:cubicBezTo>
                    <a:pt x="18124" y="3323"/>
                    <a:pt x="19862" y="1662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59" name="Line"/>
            <p:cNvSpPr/>
            <p:nvPr/>
          </p:nvSpPr>
          <p:spPr>
            <a:xfrm>
              <a:off x="12037347" y="3462451"/>
              <a:ext cx="224504" cy="120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127" fill="norm" stroke="1" extrusionOk="0">
                  <a:moveTo>
                    <a:pt x="10510" y="1935"/>
                  </a:moveTo>
                  <a:cubicBezTo>
                    <a:pt x="9703" y="818"/>
                    <a:pt x="8895" y="-299"/>
                    <a:pt x="7583" y="73"/>
                  </a:cubicBezTo>
                  <a:cubicBezTo>
                    <a:pt x="6271" y="446"/>
                    <a:pt x="4454" y="2308"/>
                    <a:pt x="3142" y="4729"/>
                  </a:cubicBezTo>
                  <a:cubicBezTo>
                    <a:pt x="1830" y="7149"/>
                    <a:pt x="1022" y="10129"/>
                    <a:pt x="518" y="12922"/>
                  </a:cubicBezTo>
                  <a:cubicBezTo>
                    <a:pt x="13" y="15715"/>
                    <a:pt x="-189" y="18322"/>
                    <a:pt x="215" y="19253"/>
                  </a:cubicBezTo>
                  <a:cubicBezTo>
                    <a:pt x="618" y="20184"/>
                    <a:pt x="1628" y="19439"/>
                    <a:pt x="2435" y="18322"/>
                  </a:cubicBezTo>
                  <a:cubicBezTo>
                    <a:pt x="3243" y="17204"/>
                    <a:pt x="3848" y="15715"/>
                    <a:pt x="4555" y="14225"/>
                  </a:cubicBezTo>
                  <a:cubicBezTo>
                    <a:pt x="5261" y="12735"/>
                    <a:pt x="6069" y="11246"/>
                    <a:pt x="6977" y="10873"/>
                  </a:cubicBezTo>
                  <a:cubicBezTo>
                    <a:pt x="7886" y="10501"/>
                    <a:pt x="8895" y="11246"/>
                    <a:pt x="10005" y="10687"/>
                  </a:cubicBezTo>
                  <a:cubicBezTo>
                    <a:pt x="11116" y="10129"/>
                    <a:pt x="12327" y="8267"/>
                    <a:pt x="13134" y="8267"/>
                  </a:cubicBezTo>
                  <a:cubicBezTo>
                    <a:pt x="13942" y="8267"/>
                    <a:pt x="14346" y="10129"/>
                    <a:pt x="14547" y="11991"/>
                  </a:cubicBezTo>
                  <a:cubicBezTo>
                    <a:pt x="14749" y="13853"/>
                    <a:pt x="14749" y="15715"/>
                    <a:pt x="14749" y="17577"/>
                  </a:cubicBezTo>
                  <a:cubicBezTo>
                    <a:pt x="14749" y="19439"/>
                    <a:pt x="14749" y="21301"/>
                    <a:pt x="14547" y="21115"/>
                  </a:cubicBezTo>
                  <a:cubicBezTo>
                    <a:pt x="14346" y="20929"/>
                    <a:pt x="13942" y="18694"/>
                    <a:pt x="14447" y="15342"/>
                  </a:cubicBezTo>
                  <a:cubicBezTo>
                    <a:pt x="14951" y="11991"/>
                    <a:pt x="16364" y="7522"/>
                    <a:pt x="17676" y="4915"/>
                  </a:cubicBezTo>
                  <a:cubicBezTo>
                    <a:pt x="18989" y="2308"/>
                    <a:pt x="20200" y="1563"/>
                    <a:pt x="21411" y="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0" name="Line"/>
            <p:cNvSpPr/>
            <p:nvPr/>
          </p:nvSpPr>
          <p:spPr>
            <a:xfrm>
              <a:off x="12261977" y="3400337"/>
              <a:ext cx="133223" cy="204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1" fill="norm" stroke="1" extrusionOk="0">
                  <a:moveTo>
                    <a:pt x="19918" y="2323"/>
                  </a:moveTo>
                  <a:cubicBezTo>
                    <a:pt x="19586" y="1221"/>
                    <a:pt x="19253" y="119"/>
                    <a:pt x="17924" y="9"/>
                  </a:cubicBezTo>
                  <a:cubicBezTo>
                    <a:pt x="16595" y="-101"/>
                    <a:pt x="14269" y="781"/>
                    <a:pt x="10946" y="2985"/>
                  </a:cubicBezTo>
                  <a:cubicBezTo>
                    <a:pt x="7623" y="5189"/>
                    <a:pt x="3303" y="8715"/>
                    <a:pt x="1309" y="11801"/>
                  </a:cubicBezTo>
                  <a:cubicBezTo>
                    <a:pt x="-685" y="14887"/>
                    <a:pt x="-353" y="17532"/>
                    <a:pt x="1973" y="19185"/>
                  </a:cubicBezTo>
                  <a:cubicBezTo>
                    <a:pt x="4300" y="20838"/>
                    <a:pt x="8620" y="21499"/>
                    <a:pt x="12109" y="21168"/>
                  </a:cubicBezTo>
                  <a:cubicBezTo>
                    <a:pt x="15598" y="20838"/>
                    <a:pt x="18257" y="19515"/>
                    <a:pt x="20915" y="181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1" name="Line"/>
            <p:cNvSpPr/>
            <p:nvPr/>
          </p:nvSpPr>
          <p:spPr>
            <a:xfrm>
              <a:off x="12375067" y="3454400"/>
              <a:ext cx="139837" cy="17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0831" fill="norm" stroke="1" extrusionOk="0">
                  <a:moveTo>
                    <a:pt x="17315" y="772"/>
                  </a:moveTo>
                  <a:cubicBezTo>
                    <a:pt x="14456" y="257"/>
                    <a:pt x="11598" y="-257"/>
                    <a:pt x="8580" y="1800"/>
                  </a:cubicBezTo>
                  <a:cubicBezTo>
                    <a:pt x="5562" y="3857"/>
                    <a:pt x="2386" y="8486"/>
                    <a:pt x="956" y="12086"/>
                  </a:cubicBezTo>
                  <a:cubicBezTo>
                    <a:pt x="-473" y="15686"/>
                    <a:pt x="-155" y="18257"/>
                    <a:pt x="956" y="19672"/>
                  </a:cubicBezTo>
                  <a:cubicBezTo>
                    <a:pt x="2068" y="21086"/>
                    <a:pt x="3974" y="21343"/>
                    <a:pt x="7151" y="19672"/>
                  </a:cubicBezTo>
                  <a:cubicBezTo>
                    <a:pt x="10327" y="18000"/>
                    <a:pt x="14774" y="14400"/>
                    <a:pt x="17474" y="11057"/>
                  </a:cubicBezTo>
                  <a:cubicBezTo>
                    <a:pt x="20174" y="7714"/>
                    <a:pt x="21127" y="4629"/>
                    <a:pt x="20968" y="2700"/>
                  </a:cubicBezTo>
                  <a:cubicBezTo>
                    <a:pt x="20809" y="772"/>
                    <a:pt x="19539" y="0"/>
                    <a:pt x="17156" y="0"/>
                  </a:cubicBezTo>
                  <a:cubicBezTo>
                    <a:pt x="14774" y="0"/>
                    <a:pt x="11280" y="772"/>
                    <a:pt x="9374" y="1929"/>
                  </a:cubicBezTo>
                  <a:cubicBezTo>
                    <a:pt x="7468" y="3086"/>
                    <a:pt x="7151" y="4629"/>
                    <a:pt x="7786" y="5657"/>
                  </a:cubicBezTo>
                  <a:cubicBezTo>
                    <a:pt x="8421" y="6686"/>
                    <a:pt x="10009" y="7200"/>
                    <a:pt x="11756" y="7586"/>
                  </a:cubicBezTo>
                  <a:cubicBezTo>
                    <a:pt x="13503" y="7972"/>
                    <a:pt x="15409" y="8229"/>
                    <a:pt x="16839" y="7843"/>
                  </a:cubicBezTo>
                  <a:cubicBezTo>
                    <a:pt x="18268" y="7457"/>
                    <a:pt x="19221" y="6429"/>
                    <a:pt x="20174" y="5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2" name="Line"/>
            <p:cNvSpPr/>
            <p:nvPr/>
          </p:nvSpPr>
          <p:spPr>
            <a:xfrm>
              <a:off x="12420599" y="3340104"/>
              <a:ext cx="114301" cy="120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7" fill="norm" stroke="1" extrusionOk="0">
                  <a:moveTo>
                    <a:pt x="0" y="7820"/>
                  </a:moveTo>
                  <a:cubicBezTo>
                    <a:pt x="4000" y="5586"/>
                    <a:pt x="8000" y="3351"/>
                    <a:pt x="11200" y="1861"/>
                  </a:cubicBezTo>
                  <a:cubicBezTo>
                    <a:pt x="14400" y="372"/>
                    <a:pt x="16800" y="-373"/>
                    <a:pt x="18000" y="186"/>
                  </a:cubicBezTo>
                  <a:cubicBezTo>
                    <a:pt x="19200" y="744"/>
                    <a:pt x="19200" y="2606"/>
                    <a:pt x="19600" y="6330"/>
                  </a:cubicBezTo>
                  <a:cubicBezTo>
                    <a:pt x="20000" y="10055"/>
                    <a:pt x="20800" y="15641"/>
                    <a:pt x="21600" y="212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3" name="Line"/>
            <p:cNvSpPr/>
            <p:nvPr/>
          </p:nvSpPr>
          <p:spPr>
            <a:xfrm>
              <a:off x="12572999" y="3409950"/>
              <a:ext cx="84045" cy="224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380" fill="norm" stroke="1" extrusionOk="0">
                  <a:moveTo>
                    <a:pt x="6322" y="0"/>
                  </a:moveTo>
                  <a:cubicBezTo>
                    <a:pt x="8956" y="202"/>
                    <a:pt x="11590" y="404"/>
                    <a:pt x="14751" y="2624"/>
                  </a:cubicBezTo>
                  <a:cubicBezTo>
                    <a:pt x="17912" y="4845"/>
                    <a:pt x="21600" y="9084"/>
                    <a:pt x="20810" y="12516"/>
                  </a:cubicBezTo>
                  <a:cubicBezTo>
                    <a:pt x="20020" y="15948"/>
                    <a:pt x="14751" y="18572"/>
                    <a:pt x="10800" y="19985"/>
                  </a:cubicBezTo>
                  <a:cubicBezTo>
                    <a:pt x="6849" y="21398"/>
                    <a:pt x="4215" y="21600"/>
                    <a:pt x="2634" y="21196"/>
                  </a:cubicBezTo>
                  <a:cubicBezTo>
                    <a:pt x="1054" y="20793"/>
                    <a:pt x="527" y="19783"/>
                    <a:pt x="0" y="187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4" name="Line"/>
            <p:cNvSpPr/>
            <p:nvPr/>
          </p:nvSpPr>
          <p:spPr>
            <a:xfrm>
              <a:off x="12630149" y="3181350"/>
              <a:ext cx="153162" cy="565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9" h="21600" fill="norm" stroke="1" extrusionOk="0">
                  <a:moveTo>
                    <a:pt x="4320" y="0"/>
                  </a:moveTo>
                  <a:cubicBezTo>
                    <a:pt x="9504" y="1294"/>
                    <a:pt x="14688" y="2589"/>
                    <a:pt x="17712" y="4490"/>
                  </a:cubicBezTo>
                  <a:cubicBezTo>
                    <a:pt x="20736" y="6391"/>
                    <a:pt x="21600" y="8899"/>
                    <a:pt x="20160" y="11447"/>
                  </a:cubicBezTo>
                  <a:cubicBezTo>
                    <a:pt x="18720" y="13996"/>
                    <a:pt x="14976" y="16584"/>
                    <a:pt x="11232" y="18283"/>
                  </a:cubicBezTo>
                  <a:cubicBezTo>
                    <a:pt x="7488" y="19982"/>
                    <a:pt x="3744" y="2079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5" name="Line"/>
            <p:cNvSpPr/>
            <p:nvPr/>
          </p:nvSpPr>
          <p:spPr>
            <a:xfrm>
              <a:off x="8223250" y="1009650"/>
              <a:ext cx="1244600" cy="11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65" y="21600"/>
                    <a:pt x="2131" y="21600"/>
                    <a:pt x="3269" y="20800"/>
                  </a:cubicBezTo>
                  <a:cubicBezTo>
                    <a:pt x="4408" y="20000"/>
                    <a:pt x="5620" y="18400"/>
                    <a:pt x="6906" y="17000"/>
                  </a:cubicBezTo>
                  <a:cubicBezTo>
                    <a:pt x="8192" y="15600"/>
                    <a:pt x="9551" y="14400"/>
                    <a:pt x="10929" y="13200"/>
                  </a:cubicBezTo>
                  <a:cubicBezTo>
                    <a:pt x="12306" y="12000"/>
                    <a:pt x="13702" y="10800"/>
                    <a:pt x="15080" y="9600"/>
                  </a:cubicBezTo>
                  <a:cubicBezTo>
                    <a:pt x="16457" y="8400"/>
                    <a:pt x="17816" y="7200"/>
                    <a:pt x="18900" y="5600"/>
                  </a:cubicBezTo>
                  <a:cubicBezTo>
                    <a:pt x="19984" y="4000"/>
                    <a:pt x="20792" y="20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6" name="Line"/>
            <p:cNvSpPr/>
            <p:nvPr/>
          </p:nvSpPr>
          <p:spPr>
            <a:xfrm>
              <a:off x="8318500" y="1079500"/>
              <a:ext cx="1035050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634" y="20229"/>
                    <a:pt x="3269" y="18857"/>
                    <a:pt x="4859" y="17486"/>
                  </a:cubicBezTo>
                  <a:cubicBezTo>
                    <a:pt x="6449" y="16114"/>
                    <a:pt x="7995" y="14743"/>
                    <a:pt x="9674" y="13371"/>
                  </a:cubicBezTo>
                  <a:cubicBezTo>
                    <a:pt x="11352" y="12000"/>
                    <a:pt x="13163" y="10629"/>
                    <a:pt x="14775" y="9257"/>
                  </a:cubicBezTo>
                  <a:cubicBezTo>
                    <a:pt x="16388" y="7886"/>
                    <a:pt x="17801" y="6514"/>
                    <a:pt x="18906" y="4971"/>
                  </a:cubicBezTo>
                  <a:cubicBezTo>
                    <a:pt x="20010" y="3429"/>
                    <a:pt x="20805" y="171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7" name="Line"/>
            <p:cNvSpPr/>
            <p:nvPr/>
          </p:nvSpPr>
          <p:spPr>
            <a:xfrm>
              <a:off x="9023350" y="1289050"/>
              <a:ext cx="31750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20" y="5564"/>
                    <a:pt x="8640" y="11127"/>
                    <a:pt x="12240" y="14727"/>
                  </a:cubicBezTo>
                  <a:cubicBezTo>
                    <a:pt x="15840" y="18327"/>
                    <a:pt x="18720" y="1996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8" name="Line"/>
            <p:cNvSpPr/>
            <p:nvPr/>
          </p:nvSpPr>
          <p:spPr>
            <a:xfrm>
              <a:off x="8919310" y="1231316"/>
              <a:ext cx="234825" cy="325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6" h="21026" fill="norm" stroke="1" extrusionOk="0">
                  <a:moveTo>
                    <a:pt x="15703" y="858"/>
                  </a:moveTo>
                  <a:cubicBezTo>
                    <a:pt x="13219" y="311"/>
                    <a:pt x="10734" y="-236"/>
                    <a:pt x="8535" y="106"/>
                  </a:cubicBezTo>
                  <a:cubicBezTo>
                    <a:pt x="6337" y="448"/>
                    <a:pt x="4426" y="1678"/>
                    <a:pt x="2896" y="4002"/>
                  </a:cubicBezTo>
                  <a:cubicBezTo>
                    <a:pt x="1367" y="6326"/>
                    <a:pt x="220" y="9744"/>
                    <a:pt x="29" y="12683"/>
                  </a:cubicBezTo>
                  <a:cubicBezTo>
                    <a:pt x="-162" y="15622"/>
                    <a:pt x="603" y="18083"/>
                    <a:pt x="1845" y="19518"/>
                  </a:cubicBezTo>
                  <a:cubicBezTo>
                    <a:pt x="3088" y="20954"/>
                    <a:pt x="4808" y="21364"/>
                    <a:pt x="7388" y="20749"/>
                  </a:cubicBezTo>
                  <a:cubicBezTo>
                    <a:pt x="9969" y="20134"/>
                    <a:pt x="13410" y="18493"/>
                    <a:pt x="15895" y="15896"/>
                  </a:cubicBezTo>
                  <a:cubicBezTo>
                    <a:pt x="18380" y="13298"/>
                    <a:pt x="19909" y="9744"/>
                    <a:pt x="20673" y="7625"/>
                  </a:cubicBezTo>
                  <a:cubicBezTo>
                    <a:pt x="21438" y="5506"/>
                    <a:pt x="21438" y="4822"/>
                    <a:pt x="20291" y="4002"/>
                  </a:cubicBezTo>
                  <a:cubicBezTo>
                    <a:pt x="19144" y="3182"/>
                    <a:pt x="16850" y="2225"/>
                    <a:pt x="14557" y="126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69" name="Line"/>
            <p:cNvSpPr/>
            <p:nvPr/>
          </p:nvSpPr>
          <p:spPr>
            <a:xfrm>
              <a:off x="9956800" y="1066800"/>
              <a:ext cx="3937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832" y="20571"/>
                    <a:pt x="7665" y="19543"/>
                    <a:pt x="10974" y="17486"/>
                  </a:cubicBezTo>
                  <a:cubicBezTo>
                    <a:pt x="14284" y="15429"/>
                    <a:pt x="17071" y="12343"/>
                    <a:pt x="18755" y="9257"/>
                  </a:cubicBezTo>
                  <a:cubicBezTo>
                    <a:pt x="20439" y="6171"/>
                    <a:pt x="21019" y="30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0" name="Line"/>
            <p:cNvSpPr/>
            <p:nvPr/>
          </p:nvSpPr>
          <p:spPr>
            <a:xfrm>
              <a:off x="10039349" y="1155700"/>
              <a:ext cx="26670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314" y="15200"/>
                    <a:pt x="10629" y="8800"/>
                    <a:pt x="14229" y="5200"/>
                  </a:cubicBezTo>
                  <a:cubicBezTo>
                    <a:pt x="17829" y="1600"/>
                    <a:pt x="19714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1" name="Line"/>
            <p:cNvSpPr/>
            <p:nvPr/>
          </p:nvSpPr>
          <p:spPr>
            <a:xfrm>
              <a:off x="10083800" y="1409700"/>
              <a:ext cx="177800" cy="1381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0" fill="norm" stroke="1" extrusionOk="0">
                  <a:moveTo>
                    <a:pt x="0" y="4909"/>
                  </a:moveTo>
                  <a:cubicBezTo>
                    <a:pt x="257" y="3273"/>
                    <a:pt x="514" y="1636"/>
                    <a:pt x="1414" y="818"/>
                  </a:cubicBezTo>
                  <a:cubicBezTo>
                    <a:pt x="2314" y="0"/>
                    <a:pt x="3857" y="0"/>
                    <a:pt x="5271" y="0"/>
                  </a:cubicBezTo>
                  <a:cubicBezTo>
                    <a:pt x="6686" y="0"/>
                    <a:pt x="7971" y="0"/>
                    <a:pt x="9257" y="0"/>
                  </a:cubicBezTo>
                  <a:cubicBezTo>
                    <a:pt x="10543" y="0"/>
                    <a:pt x="11829" y="0"/>
                    <a:pt x="12600" y="818"/>
                  </a:cubicBezTo>
                  <a:cubicBezTo>
                    <a:pt x="13371" y="1636"/>
                    <a:pt x="13629" y="3273"/>
                    <a:pt x="12471" y="6055"/>
                  </a:cubicBezTo>
                  <a:cubicBezTo>
                    <a:pt x="11314" y="8836"/>
                    <a:pt x="8743" y="12764"/>
                    <a:pt x="6814" y="15545"/>
                  </a:cubicBezTo>
                  <a:cubicBezTo>
                    <a:pt x="4886" y="18327"/>
                    <a:pt x="3600" y="19964"/>
                    <a:pt x="3600" y="20782"/>
                  </a:cubicBezTo>
                  <a:cubicBezTo>
                    <a:pt x="3600" y="21600"/>
                    <a:pt x="4886" y="21600"/>
                    <a:pt x="8100" y="20455"/>
                  </a:cubicBezTo>
                  <a:cubicBezTo>
                    <a:pt x="11314" y="19309"/>
                    <a:pt x="16457" y="17018"/>
                    <a:pt x="21600" y="1472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2" name="Line"/>
            <p:cNvSpPr/>
            <p:nvPr/>
          </p:nvSpPr>
          <p:spPr>
            <a:xfrm>
              <a:off x="9977581" y="1305701"/>
              <a:ext cx="338799" cy="350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1" h="21161" fill="norm" stroke="1" extrusionOk="0">
                  <a:moveTo>
                    <a:pt x="16589" y="2828"/>
                  </a:moveTo>
                  <a:cubicBezTo>
                    <a:pt x="15794" y="1678"/>
                    <a:pt x="14999" y="528"/>
                    <a:pt x="13475" y="144"/>
                  </a:cubicBezTo>
                  <a:cubicBezTo>
                    <a:pt x="11951" y="-239"/>
                    <a:pt x="9698" y="144"/>
                    <a:pt x="7445" y="1231"/>
                  </a:cubicBezTo>
                  <a:cubicBezTo>
                    <a:pt x="5193" y="2317"/>
                    <a:pt x="2940" y="4107"/>
                    <a:pt x="1615" y="6471"/>
                  </a:cubicBezTo>
                  <a:cubicBezTo>
                    <a:pt x="290" y="8836"/>
                    <a:pt x="-108" y="11775"/>
                    <a:pt x="25" y="14140"/>
                  </a:cubicBezTo>
                  <a:cubicBezTo>
                    <a:pt x="157" y="16504"/>
                    <a:pt x="820" y="18294"/>
                    <a:pt x="2145" y="19508"/>
                  </a:cubicBezTo>
                  <a:cubicBezTo>
                    <a:pt x="3470" y="20722"/>
                    <a:pt x="5458" y="21361"/>
                    <a:pt x="8174" y="21105"/>
                  </a:cubicBezTo>
                  <a:cubicBezTo>
                    <a:pt x="10891" y="20850"/>
                    <a:pt x="14336" y="19699"/>
                    <a:pt x="16788" y="17910"/>
                  </a:cubicBezTo>
                  <a:cubicBezTo>
                    <a:pt x="19239" y="16121"/>
                    <a:pt x="20697" y="13692"/>
                    <a:pt x="21094" y="11392"/>
                  </a:cubicBezTo>
                  <a:cubicBezTo>
                    <a:pt x="21492" y="9091"/>
                    <a:pt x="20829" y="6918"/>
                    <a:pt x="19769" y="5321"/>
                  </a:cubicBezTo>
                  <a:cubicBezTo>
                    <a:pt x="18709" y="3723"/>
                    <a:pt x="17252" y="2701"/>
                    <a:pt x="15794" y="167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3" name="Line"/>
            <p:cNvSpPr/>
            <p:nvPr/>
          </p:nvSpPr>
          <p:spPr>
            <a:xfrm>
              <a:off x="524933" y="2959100"/>
              <a:ext cx="287867" cy="252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1" fill="norm" stroke="1" extrusionOk="0">
                  <a:moveTo>
                    <a:pt x="12071" y="0"/>
                  </a:moveTo>
                  <a:cubicBezTo>
                    <a:pt x="11912" y="2880"/>
                    <a:pt x="11753" y="5760"/>
                    <a:pt x="10721" y="9000"/>
                  </a:cubicBezTo>
                  <a:cubicBezTo>
                    <a:pt x="9688" y="12240"/>
                    <a:pt x="7782" y="15840"/>
                    <a:pt x="6353" y="18000"/>
                  </a:cubicBezTo>
                  <a:cubicBezTo>
                    <a:pt x="4924" y="20160"/>
                    <a:pt x="3971" y="20880"/>
                    <a:pt x="3097" y="21240"/>
                  </a:cubicBezTo>
                  <a:cubicBezTo>
                    <a:pt x="2224" y="21600"/>
                    <a:pt x="1429" y="21600"/>
                    <a:pt x="874" y="21060"/>
                  </a:cubicBezTo>
                  <a:cubicBezTo>
                    <a:pt x="318" y="20520"/>
                    <a:pt x="0" y="19440"/>
                    <a:pt x="0" y="18000"/>
                  </a:cubicBezTo>
                  <a:cubicBezTo>
                    <a:pt x="0" y="16560"/>
                    <a:pt x="318" y="14760"/>
                    <a:pt x="1271" y="13320"/>
                  </a:cubicBezTo>
                  <a:cubicBezTo>
                    <a:pt x="2224" y="11880"/>
                    <a:pt x="3812" y="10800"/>
                    <a:pt x="6274" y="10890"/>
                  </a:cubicBezTo>
                  <a:cubicBezTo>
                    <a:pt x="8735" y="10980"/>
                    <a:pt x="12071" y="12240"/>
                    <a:pt x="14374" y="13500"/>
                  </a:cubicBezTo>
                  <a:cubicBezTo>
                    <a:pt x="16676" y="14760"/>
                    <a:pt x="17947" y="16020"/>
                    <a:pt x="18979" y="16650"/>
                  </a:cubicBezTo>
                  <a:cubicBezTo>
                    <a:pt x="20012" y="17280"/>
                    <a:pt x="20806" y="17280"/>
                    <a:pt x="21600" y="1728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4" name="Line"/>
            <p:cNvSpPr/>
            <p:nvPr/>
          </p:nvSpPr>
          <p:spPr>
            <a:xfrm>
              <a:off x="1084277" y="2904575"/>
              <a:ext cx="199637" cy="300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275" fill="norm" stroke="1" extrusionOk="0">
                  <a:moveTo>
                    <a:pt x="12317" y="3864"/>
                  </a:moveTo>
                  <a:cubicBezTo>
                    <a:pt x="10517" y="2514"/>
                    <a:pt x="8717" y="1164"/>
                    <a:pt x="7254" y="489"/>
                  </a:cubicBezTo>
                  <a:cubicBezTo>
                    <a:pt x="5792" y="-186"/>
                    <a:pt x="4667" y="-186"/>
                    <a:pt x="3429" y="639"/>
                  </a:cubicBezTo>
                  <a:cubicBezTo>
                    <a:pt x="2192" y="1464"/>
                    <a:pt x="842" y="3114"/>
                    <a:pt x="279" y="4314"/>
                  </a:cubicBezTo>
                  <a:cubicBezTo>
                    <a:pt x="-283" y="5514"/>
                    <a:pt x="-58" y="6264"/>
                    <a:pt x="1517" y="6639"/>
                  </a:cubicBezTo>
                  <a:cubicBezTo>
                    <a:pt x="3092" y="7014"/>
                    <a:pt x="6017" y="7014"/>
                    <a:pt x="7929" y="6339"/>
                  </a:cubicBezTo>
                  <a:cubicBezTo>
                    <a:pt x="9842" y="5664"/>
                    <a:pt x="10742" y="4314"/>
                    <a:pt x="11304" y="3189"/>
                  </a:cubicBezTo>
                  <a:cubicBezTo>
                    <a:pt x="11867" y="2064"/>
                    <a:pt x="12092" y="1164"/>
                    <a:pt x="12317" y="1089"/>
                  </a:cubicBezTo>
                  <a:cubicBezTo>
                    <a:pt x="12542" y="1014"/>
                    <a:pt x="12767" y="1764"/>
                    <a:pt x="14117" y="4089"/>
                  </a:cubicBezTo>
                  <a:cubicBezTo>
                    <a:pt x="15467" y="6414"/>
                    <a:pt x="17942" y="10314"/>
                    <a:pt x="19404" y="13089"/>
                  </a:cubicBezTo>
                  <a:cubicBezTo>
                    <a:pt x="20867" y="15864"/>
                    <a:pt x="21317" y="17514"/>
                    <a:pt x="21205" y="18714"/>
                  </a:cubicBezTo>
                  <a:cubicBezTo>
                    <a:pt x="21092" y="19914"/>
                    <a:pt x="20417" y="20664"/>
                    <a:pt x="19517" y="21039"/>
                  </a:cubicBezTo>
                  <a:cubicBezTo>
                    <a:pt x="18617" y="21414"/>
                    <a:pt x="17492" y="21414"/>
                    <a:pt x="15692" y="20514"/>
                  </a:cubicBezTo>
                  <a:cubicBezTo>
                    <a:pt x="13892" y="19614"/>
                    <a:pt x="11417" y="17814"/>
                    <a:pt x="10404" y="16539"/>
                  </a:cubicBezTo>
                  <a:cubicBezTo>
                    <a:pt x="9392" y="15264"/>
                    <a:pt x="9842" y="14514"/>
                    <a:pt x="10292" y="1376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5" name="Line"/>
            <p:cNvSpPr/>
            <p:nvPr/>
          </p:nvSpPr>
          <p:spPr>
            <a:xfrm>
              <a:off x="1295399" y="2829655"/>
              <a:ext cx="28395" cy="147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6" h="20975" fill="norm" stroke="1" extrusionOk="0">
                  <a:moveTo>
                    <a:pt x="13886" y="15646"/>
                  </a:moveTo>
                  <a:cubicBezTo>
                    <a:pt x="15429" y="18046"/>
                    <a:pt x="16971" y="20446"/>
                    <a:pt x="18514" y="20896"/>
                  </a:cubicBezTo>
                  <a:cubicBezTo>
                    <a:pt x="20057" y="21346"/>
                    <a:pt x="21600" y="19846"/>
                    <a:pt x="20057" y="16696"/>
                  </a:cubicBezTo>
                  <a:cubicBezTo>
                    <a:pt x="18514" y="13546"/>
                    <a:pt x="13886" y="8746"/>
                    <a:pt x="10029" y="5596"/>
                  </a:cubicBezTo>
                  <a:cubicBezTo>
                    <a:pt x="6171" y="2446"/>
                    <a:pt x="3086" y="946"/>
                    <a:pt x="1543" y="346"/>
                  </a:cubicBezTo>
                  <a:cubicBezTo>
                    <a:pt x="0" y="-254"/>
                    <a:pt x="0" y="46"/>
                    <a:pt x="0" y="34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6" name="Line"/>
            <p:cNvSpPr/>
            <p:nvPr/>
          </p:nvSpPr>
          <p:spPr>
            <a:xfrm>
              <a:off x="1358900" y="2790026"/>
              <a:ext cx="371294" cy="163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084" fill="norm" stroke="1" extrusionOk="0">
                  <a:moveTo>
                    <a:pt x="0" y="7896"/>
                  </a:moveTo>
                  <a:cubicBezTo>
                    <a:pt x="123" y="11997"/>
                    <a:pt x="245" y="16098"/>
                    <a:pt x="614" y="18422"/>
                  </a:cubicBezTo>
                  <a:cubicBezTo>
                    <a:pt x="982" y="20746"/>
                    <a:pt x="1595" y="21293"/>
                    <a:pt x="2086" y="21020"/>
                  </a:cubicBezTo>
                  <a:cubicBezTo>
                    <a:pt x="2577" y="20746"/>
                    <a:pt x="2945" y="19652"/>
                    <a:pt x="3252" y="18285"/>
                  </a:cubicBezTo>
                  <a:cubicBezTo>
                    <a:pt x="3559" y="16918"/>
                    <a:pt x="3805" y="15278"/>
                    <a:pt x="4050" y="13774"/>
                  </a:cubicBezTo>
                  <a:cubicBezTo>
                    <a:pt x="4295" y="12270"/>
                    <a:pt x="4541" y="10903"/>
                    <a:pt x="4970" y="10356"/>
                  </a:cubicBezTo>
                  <a:cubicBezTo>
                    <a:pt x="5400" y="9809"/>
                    <a:pt x="6014" y="10083"/>
                    <a:pt x="6505" y="9673"/>
                  </a:cubicBezTo>
                  <a:cubicBezTo>
                    <a:pt x="6995" y="9263"/>
                    <a:pt x="7364" y="8169"/>
                    <a:pt x="7364" y="7075"/>
                  </a:cubicBezTo>
                  <a:cubicBezTo>
                    <a:pt x="7364" y="5982"/>
                    <a:pt x="6995" y="4888"/>
                    <a:pt x="6566" y="4888"/>
                  </a:cubicBezTo>
                  <a:cubicBezTo>
                    <a:pt x="6136" y="4888"/>
                    <a:pt x="5645" y="5982"/>
                    <a:pt x="5339" y="7485"/>
                  </a:cubicBezTo>
                  <a:cubicBezTo>
                    <a:pt x="5032" y="8989"/>
                    <a:pt x="4909" y="10903"/>
                    <a:pt x="5093" y="12270"/>
                  </a:cubicBezTo>
                  <a:cubicBezTo>
                    <a:pt x="5277" y="13637"/>
                    <a:pt x="5768" y="14458"/>
                    <a:pt x="6627" y="14868"/>
                  </a:cubicBezTo>
                  <a:cubicBezTo>
                    <a:pt x="7486" y="15278"/>
                    <a:pt x="8714" y="15278"/>
                    <a:pt x="9757" y="14047"/>
                  </a:cubicBezTo>
                  <a:cubicBezTo>
                    <a:pt x="10800" y="12817"/>
                    <a:pt x="11659" y="10356"/>
                    <a:pt x="12273" y="8169"/>
                  </a:cubicBezTo>
                  <a:cubicBezTo>
                    <a:pt x="12886" y="5982"/>
                    <a:pt x="13255" y="4068"/>
                    <a:pt x="13255" y="3794"/>
                  </a:cubicBezTo>
                  <a:cubicBezTo>
                    <a:pt x="13255" y="3521"/>
                    <a:pt x="12886" y="4888"/>
                    <a:pt x="12641" y="6255"/>
                  </a:cubicBezTo>
                  <a:cubicBezTo>
                    <a:pt x="12395" y="7622"/>
                    <a:pt x="12273" y="8989"/>
                    <a:pt x="12211" y="10356"/>
                  </a:cubicBezTo>
                  <a:cubicBezTo>
                    <a:pt x="12150" y="11723"/>
                    <a:pt x="12150" y="13090"/>
                    <a:pt x="12334" y="13090"/>
                  </a:cubicBezTo>
                  <a:cubicBezTo>
                    <a:pt x="12518" y="13090"/>
                    <a:pt x="12886" y="11723"/>
                    <a:pt x="13377" y="9536"/>
                  </a:cubicBezTo>
                  <a:cubicBezTo>
                    <a:pt x="13868" y="7349"/>
                    <a:pt x="14482" y="4341"/>
                    <a:pt x="15095" y="2427"/>
                  </a:cubicBezTo>
                  <a:cubicBezTo>
                    <a:pt x="15709" y="513"/>
                    <a:pt x="16323" y="-307"/>
                    <a:pt x="17243" y="103"/>
                  </a:cubicBezTo>
                  <a:cubicBezTo>
                    <a:pt x="18164" y="513"/>
                    <a:pt x="19391" y="2154"/>
                    <a:pt x="20189" y="3794"/>
                  </a:cubicBezTo>
                  <a:cubicBezTo>
                    <a:pt x="20986" y="5435"/>
                    <a:pt x="21355" y="7075"/>
                    <a:pt x="21477" y="8032"/>
                  </a:cubicBezTo>
                  <a:cubicBezTo>
                    <a:pt x="21600" y="8989"/>
                    <a:pt x="21477" y="9263"/>
                    <a:pt x="21355" y="953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7" name="Line"/>
            <p:cNvSpPr/>
            <p:nvPr/>
          </p:nvSpPr>
          <p:spPr>
            <a:xfrm>
              <a:off x="600997" y="3565439"/>
              <a:ext cx="116554" cy="414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1461" fill="norm" stroke="1" extrusionOk="0">
                  <a:moveTo>
                    <a:pt x="16610" y="12011"/>
                  </a:moveTo>
                  <a:cubicBezTo>
                    <a:pt x="15068" y="11682"/>
                    <a:pt x="13525" y="11353"/>
                    <a:pt x="11403" y="11079"/>
                  </a:cubicBezTo>
                  <a:cubicBezTo>
                    <a:pt x="9282" y="10805"/>
                    <a:pt x="6582" y="10586"/>
                    <a:pt x="4460" y="11956"/>
                  </a:cubicBezTo>
                  <a:cubicBezTo>
                    <a:pt x="2339" y="13327"/>
                    <a:pt x="796" y="16287"/>
                    <a:pt x="603" y="18151"/>
                  </a:cubicBezTo>
                  <a:cubicBezTo>
                    <a:pt x="410" y="20015"/>
                    <a:pt x="1568" y="20782"/>
                    <a:pt x="3303" y="21166"/>
                  </a:cubicBezTo>
                  <a:cubicBezTo>
                    <a:pt x="5039" y="21550"/>
                    <a:pt x="7353" y="21550"/>
                    <a:pt x="9089" y="21221"/>
                  </a:cubicBezTo>
                  <a:cubicBezTo>
                    <a:pt x="10825" y="20892"/>
                    <a:pt x="11982" y="20234"/>
                    <a:pt x="12175" y="18315"/>
                  </a:cubicBezTo>
                  <a:cubicBezTo>
                    <a:pt x="12368" y="16397"/>
                    <a:pt x="11596" y="13217"/>
                    <a:pt x="10246" y="10092"/>
                  </a:cubicBezTo>
                  <a:cubicBezTo>
                    <a:pt x="8896" y="6967"/>
                    <a:pt x="6968" y="3897"/>
                    <a:pt x="5232" y="2143"/>
                  </a:cubicBezTo>
                  <a:cubicBezTo>
                    <a:pt x="3496" y="389"/>
                    <a:pt x="1953" y="-50"/>
                    <a:pt x="989" y="5"/>
                  </a:cubicBezTo>
                  <a:cubicBezTo>
                    <a:pt x="25" y="60"/>
                    <a:pt x="-361" y="608"/>
                    <a:pt x="410" y="2417"/>
                  </a:cubicBezTo>
                  <a:cubicBezTo>
                    <a:pt x="1182" y="4226"/>
                    <a:pt x="3110" y="7296"/>
                    <a:pt x="6775" y="9654"/>
                  </a:cubicBezTo>
                  <a:cubicBezTo>
                    <a:pt x="10439" y="12011"/>
                    <a:pt x="15839" y="13656"/>
                    <a:pt x="21239" y="153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8" name="Line"/>
            <p:cNvSpPr/>
            <p:nvPr/>
          </p:nvSpPr>
          <p:spPr>
            <a:xfrm>
              <a:off x="737511" y="3685354"/>
              <a:ext cx="87989" cy="171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090" fill="norm" stroke="1" extrusionOk="0">
                  <a:moveTo>
                    <a:pt x="7492" y="10640"/>
                  </a:moveTo>
                  <a:cubicBezTo>
                    <a:pt x="9035" y="9339"/>
                    <a:pt x="10578" y="8038"/>
                    <a:pt x="11349" y="6476"/>
                  </a:cubicBezTo>
                  <a:cubicBezTo>
                    <a:pt x="12121" y="4915"/>
                    <a:pt x="12121" y="3093"/>
                    <a:pt x="10835" y="1792"/>
                  </a:cubicBezTo>
                  <a:cubicBezTo>
                    <a:pt x="9549" y="491"/>
                    <a:pt x="6978" y="-290"/>
                    <a:pt x="4921" y="100"/>
                  </a:cubicBezTo>
                  <a:cubicBezTo>
                    <a:pt x="2864" y="491"/>
                    <a:pt x="1321" y="2052"/>
                    <a:pt x="549" y="5175"/>
                  </a:cubicBezTo>
                  <a:cubicBezTo>
                    <a:pt x="-222" y="8298"/>
                    <a:pt x="-222" y="12982"/>
                    <a:pt x="807" y="15975"/>
                  </a:cubicBezTo>
                  <a:cubicBezTo>
                    <a:pt x="1835" y="18968"/>
                    <a:pt x="3892" y="20269"/>
                    <a:pt x="7492" y="20790"/>
                  </a:cubicBezTo>
                  <a:cubicBezTo>
                    <a:pt x="11092" y="21310"/>
                    <a:pt x="16235" y="21050"/>
                    <a:pt x="21378" y="2079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79" name="Line"/>
            <p:cNvSpPr/>
            <p:nvPr/>
          </p:nvSpPr>
          <p:spPr>
            <a:xfrm>
              <a:off x="829028" y="3307265"/>
              <a:ext cx="466372" cy="516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355" fill="norm" stroke="1" extrusionOk="0">
                  <a:moveTo>
                    <a:pt x="2476" y="5817"/>
                  </a:moveTo>
                  <a:cubicBezTo>
                    <a:pt x="1890" y="5817"/>
                    <a:pt x="1303" y="5817"/>
                    <a:pt x="864" y="5991"/>
                  </a:cubicBezTo>
                  <a:cubicBezTo>
                    <a:pt x="424" y="6166"/>
                    <a:pt x="130" y="6516"/>
                    <a:pt x="33" y="7566"/>
                  </a:cubicBezTo>
                  <a:cubicBezTo>
                    <a:pt x="-65" y="8615"/>
                    <a:pt x="33" y="10364"/>
                    <a:pt x="668" y="12419"/>
                  </a:cubicBezTo>
                  <a:cubicBezTo>
                    <a:pt x="1303" y="14474"/>
                    <a:pt x="2476" y="16835"/>
                    <a:pt x="3258" y="18409"/>
                  </a:cubicBezTo>
                  <a:cubicBezTo>
                    <a:pt x="4040" y="19983"/>
                    <a:pt x="4431" y="20770"/>
                    <a:pt x="4382" y="21120"/>
                  </a:cubicBezTo>
                  <a:cubicBezTo>
                    <a:pt x="4333" y="21470"/>
                    <a:pt x="3845" y="21383"/>
                    <a:pt x="3356" y="21164"/>
                  </a:cubicBezTo>
                  <a:cubicBezTo>
                    <a:pt x="2867" y="20945"/>
                    <a:pt x="2378" y="20596"/>
                    <a:pt x="1939" y="20202"/>
                  </a:cubicBezTo>
                  <a:cubicBezTo>
                    <a:pt x="1499" y="19808"/>
                    <a:pt x="1108" y="19371"/>
                    <a:pt x="1157" y="18978"/>
                  </a:cubicBezTo>
                  <a:cubicBezTo>
                    <a:pt x="1206" y="18584"/>
                    <a:pt x="1694" y="18234"/>
                    <a:pt x="2818" y="17710"/>
                  </a:cubicBezTo>
                  <a:cubicBezTo>
                    <a:pt x="3942" y="17185"/>
                    <a:pt x="5702" y="16485"/>
                    <a:pt x="6679" y="15873"/>
                  </a:cubicBezTo>
                  <a:cubicBezTo>
                    <a:pt x="7656" y="15261"/>
                    <a:pt x="7852" y="14736"/>
                    <a:pt x="7705" y="14387"/>
                  </a:cubicBezTo>
                  <a:cubicBezTo>
                    <a:pt x="7559" y="14037"/>
                    <a:pt x="7070" y="13862"/>
                    <a:pt x="6679" y="13949"/>
                  </a:cubicBezTo>
                  <a:cubicBezTo>
                    <a:pt x="6288" y="14037"/>
                    <a:pt x="5995" y="14387"/>
                    <a:pt x="5702" y="15042"/>
                  </a:cubicBezTo>
                  <a:cubicBezTo>
                    <a:pt x="5408" y="15698"/>
                    <a:pt x="5115" y="16660"/>
                    <a:pt x="4968" y="17360"/>
                  </a:cubicBezTo>
                  <a:cubicBezTo>
                    <a:pt x="4822" y="18059"/>
                    <a:pt x="4822" y="18497"/>
                    <a:pt x="5017" y="18847"/>
                  </a:cubicBezTo>
                  <a:cubicBezTo>
                    <a:pt x="5213" y="19196"/>
                    <a:pt x="5604" y="19459"/>
                    <a:pt x="6092" y="19590"/>
                  </a:cubicBezTo>
                  <a:cubicBezTo>
                    <a:pt x="6581" y="19721"/>
                    <a:pt x="7168" y="19721"/>
                    <a:pt x="7510" y="19502"/>
                  </a:cubicBezTo>
                  <a:cubicBezTo>
                    <a:pt x="7852" y="19284"/>
                    <a:pt x="7949" y="18847"/>
                    <a:pt x="8047" y="18366"/>
                  </a:cubicBezTo>
                  <a:cubicBezTo>
                    <a:pt x="8145" y="17885"/>
                    <a:pt x="8243" y="17360"/>
                    <a:pt x="8340" y="17316"/>
                  </a:cubicBezTo>
                  <a:cubicBezTo>
                    <a:pt x="8438" y="17272"/>
                    <a:pt x="8536" y="17710"/>
                    <a:pt x="8780" y="18059"/>
                  </a:cubicBezTo>
                  <a:cubicBezTo>
                    <a:pt x="9025" y="18409"/>
                    <a:pt x="9416" y="18672"/>
                    <a:pt x="9855" y="18628"/>
                  </a:cubicBezTo>
                  <a:cubicBezTo>
                    <a:pt x="10295" y="18584"/>
                    <a:pt x="10784" y="18234"/>
                    <a:pt x="11175" y="17579"/>
                  </a:cubicBezTo>
                  <a:cubicBezTo>
                    <a:pt x="11566" y="16923"/>
                    <a:pt x="11859" y="15961"/>
                    <a:pt x="12006" y="15217"/>
                  </a:cubicBezTo>
                  <a:cubicBezTo>
                    <a:pt x="12152" y="14474"/>
                    <a:pt x="12152" y="13949"/>
                    <a:pt x="12103" y="13906"/>
                  </a:cubicBezTo>
                  <a:cubicBezTo>
                    <a:pt x="12054" y="13862"/>
                    <a:pt x="11957" y="14299"/>
                    <a:pt x="11908" y="14736"/>
                  </a:cubicBezTo>
                  <a:cubicBezTo>
                    <a:pt x="11859" y="15174"/>
                    <a:pt x="11859" y="15611"/>
                    <a:pt x="12103" y="15655"/>
                  </a:cubicBezTo>
                  <a:cubicBezTo>
                    <a:pt x="12348" y="15698"/>
                    <a:pt x="12836" y="15349"/>
                    <a:pt x="13130" y="14955"/>
                  </a:cubicBezTo>
                  <a:cubicBezTo>
                    <a:pt x="13423" y="14561"/>
                    <a:pt x="13521" y="14124"/>
                    <a:pt x="13618" y="14124"/>
                  </a:cubicBezTo>
                  <a:cubicBezTo>
                    <a:pt x="13716" y="14124"/>
                    <a:pt x="13814" y="14561"/>
                    <a:pt x="14009" y="14955"/>
                  </a:cubicBezTo>
                  <a:cubicBezTo>
                    <a:pt x="14205" y="15349"/>
                    <a:pt x="14498" y="15698"/>
                    <a:pt x="14889" y="15786"/>
                  </a:cubicBezTo>
                  <a:cubicBezTo>
                    <a:pt x="15280" y="15873"/>
                    <a:pt x="15768" y="15698"/>
                    <a:pt x="16208" y="14999"/>
                  </a:cubicBezTo>
                  <a:cubicBezTo>
                    <a:pt x="16648" y="14299"/>
                    <a:pt x="17039" y="13075"/>
                    <a:pt x="17137" y="11064"/>
                  </a:cubicBezTo>
                  <a:cubicBezTo>
                    <a:pt x="17235" y="9052"/>
                    <a:pt x="17039" y="6254"/>
                    <a:pt x="16795" y="4374"/>
                  </a:cubicBezTo>
                  <a:cubicBezTo>
                    <a:pt x="16550" y="2493"/>
                    <a:pt x="16257" y="1532"/>
                    <a:pt x="15964" y="876"/>
                  </a:cubicBezTo>
                  <a:cubicBezTo>
                    <a:pt x="15671" y="220"/>
                    <a:pt x="15378" y="-130"/>
                    <a:pt x="15182" y="45"/>
                  </a:cubicBezTo>
                  <a:cubicBezTo>
                    <a:pt x="14987" y="220"/>
                    <a:pt x="14889" y="919"/>
                    <a:pt x="15035" y="2625"/>
                  </a:cubicBezTo>
                  <a:cubicBezTo>
                    <a:pt x="15182" y="4330"/>
                    <a:pt x="15573" y="7041"/>
                    <a:pt x="16111" y="9140"/>
                  </a:cubicBezTo>
                  <a:cubicBezTo>
                    <a:pt x="16648" y="11238"/>
                    <a:pt x="17332" y="12725"/>
                    <a:pt x="17919" y="13643"/>
                  </a:cubicBezTo>
                  <a:cubicBezTo>
                    <a:pt x="18505" y="14561"/>
                    <a:pt x="18994" y="14911"/>
                    <a:pt x="19336" y="14868"/>
                  </a:cubicBezTo>
                  <a:cubicBezTo>
                    <a:pt x="19678" y="14824"/>
                    <a:pt x="19873" y="14387"/>
                    <a:pt x="19776" y="13643"/>
                  </a:cubicBezTo>
                  <a:cubicBezTo>
                    <a:pt x="19678" y="12900"/>
                    <a:pt x="19287" y="11851"/>
                    <a:pt x="18896" y="11151"/>
                  </a:cubicBezTo>
                  <a:cubicBezTo>
                    <a:pt x="18505" y="10451"/>
                    <a:pt x="18114" y="10102"/>
                    <a:pt x="17577" y="9883"/>
                  </a:cubicBezTo>
                  <a:cubicBezTo>
                    <a:pt x="17039" y="9664"/>
                    <a:pt x="16355" y="9577"/>
                    <a:pt x="16599" y="9183"/>
                  </a:cubicBezTo>
                  <a:cubicBezTo>
                    <a:pt x="16844" y="8790"/>
                    <a:pt x="18016" y="8090"/>
                    <a:pt x="18994" y="7566"/>
                  </a:cubicBezTo>
                  <a:cubicBezTo>
                    <a:pt x="19971" y="7041"/>
                    <a:pt x="20753" y="6691"/>
                    <a:pt x="21535" y="634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0" name="Line"/>
            <p:cNvSpPr/>
            <p:nvPr/>
          </p:nvSpPr>
          <p:spPr>
            <a:xfrm>
              <a:off x="1502432" y="3302000"/>
              <a:ext cx="205718" cy="182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418" fill="norm" stroke="1" extrusionOk="0">
                  <a:moveTo>
                    <a:pt x="14148" y="0"/>
                  </a:moveTo>
                  <a:cubicBezTo>
                    <a:pt x="12605" y="5462"/>
                    <a:pt x="11062" y="10924"/>
                    <a:pt x="9299" y="14524"/>
                  </a:cubicBezTo>
                  <a:cubicBezTo>
                    <a:pt x="7535" y="18124"/>
                    <a:pt x="5552" y="19862"/>
                    <a:pt x="4009" y="20731"/>
                  </a:cubicBezTo>
                  <a:cubicBezTo>
                    <a:pt x="2466" y="21600"/>
                    <a:pt x="1364" y="21600"/>
                    <a:pt x="703" y="20979"/>
                  </a:cubicBezTo>
                  <a:cubicBezTo>
                    <a:pt x="41" y="20359"/>
                    <a:pt x="-179" y="19117"/>
                    <a:pt x="152" y="18000"/>
                  </a:cubicBezTo>
                  <a:cubicBezTo>
                    <a:pt x="482" y="16883"/>
                    <a:pt x="1364" y="15890"/>
                    <a:pt x="4229" y="15145"/>
                  </a:cubicBezTo>
                  <a:cubicBezTo>
                    <a:pt x="7094" y="14400"/>
                    <a:pt x="11943" y="13903"/>
                    <a:pt x="15139" y="14648"/>
                  </a:cubicBezTo>
                  <a:cubicBezTo>
                    <a:pt x="18335" y="15393"/>
                    <a:pt x="19878" y="17379"/>
                    <a:pt x="21421" y="193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1" name="Line"/>
            <p:cNvSpPr/>
            <p:nvPr/>
          </p:nvSpPr>
          <p:spPr>
            <a:xfrm>
              <a:off x="1079500" y="3435349"/>
              <a:ext cx="82550" cy="15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215" y="3456"/>
                    <a:pt x="4431" y="6912"/>
                    <a:pt x="8031" y="10512"/>
                  </a:cubicBezTo>
                  <a:cubicBezTo>
                    <a:pt x="11631" y="14112"/>
                    <a:pt x="16615" y="1785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2" name="Line"/>
            <p:cNvSpPr/>
            <p:nvPr/>
          </p:nvSpPr>
          <p:spPr>
            <a:xfrm>
              <a:off x="1765300" y="3263899"/>
              <a:ext cx="1143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00" y="16200"/>
                    <a:pt x="6400" y="10800"/>
                    <a:pt x="10000" y="7200"/>
                  </a:cubicBezTo>
                  <a:cubicBezTo>
                    <a:pt x="13600" y="3600"/>
                    <a:pt x="17600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3" name="Line"/>
            <p:cNvSpPr/>
            <p:nvPr/>
          </p:nvSpPr>
          <p:spPr>
            <a:xfrm>
              <a:off x="1803400" y="3340100"/>
              <a:ext cx="95250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4" name="Line"/>
            <p:cNvSpPr/>
            <p:nvPr/>
          </p:nvSpPr>
          <p:spPr>
            <a:xfrm>
              <a:off x="1958727" y="3206893"/>
              <a:ext cx="79608" cy="15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0971" fill="norm" stroke="1" extrusionOk="0">
                  <a:moveTo>
                    <a:pt x="12526" y="3391"/>
                  </a:moveTo>
                  <a:cubicBezTo>
                    <a:pt x="9203" y="3107"/>
                    <a:pt x="5880" y="2822"/>
                    <a:pt x="3665" y="3391"/>
                  </a:cubicBezTo>
                  <a:cubicBezTo>
                    <a:pt x="1450" y="3959"/>
                    <a:pt x="342" y="5380"/>
                    <a:pt x="65" y="7796"/>
                  </a:cubicBezTo>
                  <a:cubicBezTo>
                    <a:pt x="-212" y="10212"/>
                    <a:pt x="342" y="13622"/>
                    <a:pt x="2834" y="16180"/>
                  </a:cubicBezTo>
                  <a:cubicBezTo>
                    <a:pt x="5326" y="18738"/>
                    <a:pt x="9757" y="20443"/>
                    <a:pt x="13357" y="20870"/>
                  </a:cubicBezTo>
                  <a:cubicBezTo>
                    <a:pt x="16957" y="21296"/>
                    <a:pt x="19726" y="20443"/>
                    <a:pt x="20557" y="16891"/>
                  </a:cubicBezTo>
                  <a:cubicBezTo>
                    <a:pt x="21388" y="13338"/>
                    <a:pt x="20280" y="7085"/>
                    <a:pt x="17788" y="3675"/>
                  </a:cubicBezTo>
                  <a:cubicBezTo>
                    <a:pt x="15296" y="264"/>
                    <a:pt x="11419" y="-304"/>
                    <a:pt x="9480" y="122"/>
                  </a:cubicBezTo>
                  <a:cubicBezTo>
                    <a:pt x="7542" y="549"/>
                    <a:pt x="7542" y="1970"/>
                    <a:pt x="7542" y="339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5" name="Line"/>
            <p:cNvSpPr/>
            <p:nvPr/>
          </p:nvSpPr>
          <p:spPr>
            <a:xfrm>
              <a:off x="2095500" y="3244850"/>
              <a:ext cx="63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6" name="Line"/>
            <p:cNvSpPr/>
            <p:nvPr/>
          </p:nvSpPr>
          <p:spPr>
            <a:xfrm>
              <a:off x="2165991" y="3136900"/>
              <a:ext cx="102038" cy="109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172" fill="norm" stroke="1" extrusionOk="0">
                  <a:moveTo>
                    <a:pt x="10237" y="4891"/>
                  </a:moveTo>
                  <a:cubicBezTo>
                    <a:pt x="8077" y="4483"/>
                    <a:pt x="5917" y="4075"/>
                    <a:pt x="4189" y="4687"/>
                  </a:cubicBezTo>
                  <a:cubicBezTo>
                    <a:pt x="2461" y="5298"/>
                    <a:pt x="1165" y="6928"/>
                    <a:pt x="517" y="8966"/>
                  </a:cubicBezTo>
                  <a:cubicBezTo>
                    <a:pt x="-131" y="11004"/>
                    <a:pt x="-131" y="13449"/>
                    <a:pt x="301" y="15691"/>
                  </a:cubicBezTo>
                  <a:cubicBezTo>
                    <a:pt x="733" y="17932"/>
                    <a:pt x="1597" y="19970"/>
                    <a:pt x="4621" y="20785"/>
                  </a:cubicBezTo>
                  <a:cubicBezTo>
                    <a:pt x="7645" y="21600"/>
                    <a:pt x="12829" y="21192"/>
                    <a:pt x="16285" y="18951"/>
                  </a:cubicBezTo>
                  <a:cubicBezTo>
                    <a:pt x="19741" y="16709"/>
                    <a:pt x="21469" y="12634"/>
                    <a:pt x="20605" y="9170"/>
                  </a:cubicBezTo>
                  <a:cubicBezTo>
                    <a:pt x="19741" y="5706"/>
                    <a:pt x="16285" y="2853"/>
                    <a:pt x="12829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7" name="Line"/>
            <p:cNvSpPr/>
            <p:nvPr/>
          </p:nvSpPr>
          <p:spPr>
            <a:xfrm>
              <a:off x="2292078" y="3022600"/>
              <a:ext cx="152672" cy="2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511" fill="norm" stroke="1" extrusionOk="0">
                  <a:moveTo>
                    <a:pt x="8027" y="3000"/>
                  </a:moveTo>
                  <a:cubicBezTo>
                    <a:pt x="6252" y="3000"/>
                    <a:pt x="4476" y="3000"/>
                    <a:pt x="2849" y="3300"/>
                  </a:cubicBezTo>
                  <a:cubicBezTo>
                    <a:pt x="1221" y="3600"/>
                    <a:pt x="-258" y="4200"/>
                    <a:pt x="38" y="5500"/>
                  </a:cubicBezTo>
                  <a:cubicBezTo>
                    <a:pt x="334" y="6800"/>
                    <a:pt x="2405" y="8800"/>
                    <a:pt x="5364" y="10900"/>
                  </a:cubicBezTo>
                  <a:cubicBezTo>
                    <a:pt x="8323" y="13000"/>
                    <a:pt x="12169" y="15200"/>
                    <a:pt x="14241" y="16800"/>
                  </a:cubicBezTo>
                  <a:cubicBezTo>
                    <a:pt x="16312" y="18400"/>
                    <a:pt x="16608" y="19400"/>
                    <a:pt x="16164" y="20200"/>
                  </a:cubicBezTo>
                  <a:cubicBezTo>
                    <a:pt x="15720" y="21000"/>
                    <a:pt x="14537" y="21600"/>
                    <a:pt x="13205" y="21500"/>
                  </a:cubicBezTo>
                  <a:cubicBezTo>
                    <a:pt x="11874" y="21400"/>
                    <a:pt x="10394" y="20600"/>
                    <a:pt x="8471" y="18500"/>
                  </a:cubicBezTo>
                  <a:cubicBezTo>
                    <a:pt x="6547" y="16400"/>
                    <a:pt x="4180" y="13000"/>
                    <a:pt x="3884" y="10300"/>
                  </a:cubicBezTo>
                  <a:cubicBezTo>
                    <a:pt x="3589" y="7600"/>
                    <a:pt x="5364" y="5600"/>
                    <a:pt x="8619" y="4000"/>
                  </a:cubicBezTo>
                  <a:cubicBezTo>
                    <a:pt x="11874" y="2400"/>
                    <a:pt x="16608" y="1200"/>
                    <a:pt x="21342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8" name="Line"/>
            <p:cNvSpPr/>
            <p:nvPr/>
          </p:nvSpPr>
          <p:spPr>
            <a:xfrm>
              <a:off x="1295400" y="3987800"/>
              <a:ext cx="247650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400" y="17760"/>
                    <a:pt x="4800" y="13920"/>
                    <a:pt x="8400" y="10320"/>
                  </a:cubicBezTo>
                  <a:cubicBezTo>
                    <a:pt x="12000" y="6720"/>
                    <a:pt x="16800" y="33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89" name="Line"/>
            <p:cNvSpPr/>
            <p:nvPr/>
          </p:nvSpPr>
          <p:spPr>
            <a:xfrm>
              <a:off x="1454150" y="3915747"/>
              <a:ext cx="140952" cy="129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6" fill="norm" stroke="1" extrusionOk="0">
                  <a:moveTo>
                    <a:pt x="0" y="5589"/>
                  </a:moveTo>
                  <a:cubicBezTo>
                    <a:pt x="3494" y="3847"/>
                    <a:pt x="6988" y="2105"/>
                    <a:pt x="10641" y="1060"/>
                  </a:cubicBezTo>
                  <a:cubicBezTo>
                    <a:pt x="14294" y="14"/>
                    <a:pt x="18106" y="-334"/>
                    <a:pt x="19853" y="363"/>
                  </a:cubicBezTo>
                  <a:cubicBezTo>
                    <a:pt x="21600" y="1060"/>
                    <a:pt x="21282" y="2801"/>
                    <a:pt x="20647" y="4543"/>
                  </a:cubicBezTo>
                  <a:cubicBezTo>
                    <a:pt x="20012" y="6285"/>
                    <a:pt x="19059" y="8027"/>
                    <a:pt x="18424" y="10814"/>
                  </a:cubicBezTo>
                  <a:cubicBezTo>
                    <a:pt x="17788" y="13601"/>
                    <a:pt x="17471" y="17434"/>
                    <a:pt x="17153" y="212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0" name="Line"/>
            <p:cNvSpPr/>
            <p:nvPr/>
          </p:nvSpPr>
          <p:spPr>
            <a:xfrm>
              <a:off x="1346200" y="4032249"/>
              <a:ext cx="22225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51" y="18000"/>
                    <a:pt x="3703" y="14400"/>
                    <a:pt x="7303" y="10800"/>
                  </a:cubicBezTo>
                  <a:cubicBezTo>
                    <a:pt x="10903" y="7200"/>
                    <a:pt x="16251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1" name="Line"/>
            <p:cNvSpPr/>
            <p:nvPr/>
          </p:nvSpPr>
          <p:spPr>
            <a:xfrm>
              <a:off x="1816100" y="3752849"/>
              <a:ext cx="82550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85" y="5143"/>
                    <a:pt x="9969" y="10286"/>
                    <a:pt x="13569" y="13886"/>
                  </a:cubicBezTo>
                  <a:cubicBezTo>
                    <a:pt x="17169" y="17486"/>
                    <a:pt x="19385" y="1954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2" name="Line"/>
            <p:cNvSpPr/>
            <p:nvPr/>
          </p:nvSpPr>
          <p:spPr>
            <a:xfrm>
              <a:off x="1911350" y="3752850"/>
              <a:ext cx="127000" cy="7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520" y="16800"/>
                    <a:pt x="5040" y="12000"/>
                    <a:pt x="8640" y="8400"/>
                  </a:cubicBezTo>
                  <a:cubicBezTo>
                    <a:pt x="12240" y="4800"/>
                    <a:pt x="16920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3" name="Line"/>
            <p:cNvSpPr/>
            <p:nvPr/>
          </p:nvSpPr>
          <p:spPr>
            <a:xfrm>
              <a:off x="2136515" y="3638550"/>
              <a:ext cx="149486" cy="16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125" fill="norm" stroke="1" extrusionOk="0">
                  <a:moveTo>
                    <a:pt x="7795" y="0"/>
                  </a:moveTo>
                  <a:cubicBezTo>
                    <a:pt x="7491" y="5333"/>
                    <a:pt x="7186" y="10667"/>
                    <a:pt x="6730" y="14000"/>
                  </a:cubicBezTo>
                  <a:cubicBezTo>
                    <a:pt x="6274" y="17333"/>
                    <a:pt x="5665" y="18667"/>
                    <a:pt x="4753" y="19733"/>
                  </a:cubicBezTo>
                  <a:cubicBezTo>
                    <a:pt x="3840" y="20800"/>
                    <a:pt x="2623" y="21600"/>
                    <a:pt x="1710" y="20800"/>
                  </a:cubicBezTo>
                  <a:cubicBezTo>
                    <a:pt x="798" y="20000"/>
                    <a:pt x="189" y="17600"/>
                    <a:pt x="37" y="15600"/>
                  </a:cubicBezTo>
                  <a:cubicBezTo>
                    <a:pt x="-115" y="13600"/>
                    <a:pt x="189" y="12000"/>
                    <a:pt x="1102" y="11067"/>
                  </a:cubicBezTo>
                  <a:cubicBezTo>
                    <a:pt x="2015" y="10133"/>
                    <a:pt x="3536" y="9867"/>
                    <a:pt x="7034" y="10533"/>
                  </a:cubicBezTo>
                  <a:cubicBezTo>
                    <a:pt x="10533" y="11200"/>
                    <a:pt x="16009" y="12800"/>
                    <a:pt x="21485" y="144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4" name="Line"/>
            <p:cNvSpPr/>
            <p:nvPr/>
          </p:nvSpPr>
          <p:spPr>
            <a:xfrm>
              <a:off x="2362200" y="3562349"/>
              <a:ext cx="889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5" name="Line"/>
            <p:cNvSpPr/>
            <p:nvPr/>
          </p:nvSpPr>
          <p:spPr>
            <a:xfrm>
              <a:off x="2425700" y="3600450"/>
              <a:ext cx="139700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73" y="17169"/>
                    <a:pt x="6545" y="12738"/>
                    <a:pt x="10145" y="9138"/>
                  </a:cubicBezTo>
                  <a:cubicBezTo>
                    <a:pt x="13745" y="5538"/>
                    <a:pt x="17673" y="276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6" name="Line"/>
            <p:cNvSpPr/>
            <p:nvPr/>
          </p:nvSpPr>
          <p:spPr>
            <a:xfrm>
              <a:off x="2684830" y="3405716"/>
              <a:ext cx="70658" cy="142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1" h="21077" fill="norm" stroke="1" extrusionOk="0">
                  <a:moveTo>
                    <a:pt x="13315" y="1565"/>
                  </a:moveTo>
                  <a:cubicBezTo>
                    <a:pt x="10229" y="1878"/>
                    <a:pt x="7144" y="2191"/>
                    <a:pt x="4675" y="4539"/>
                  </a:cubicBezTo>
                  <a:cubicBezTo>
                    <a:pt x="2207" y="6887"/>
                    <a:pt x="355" y="11270"/>
                    <a:pt x="47" y="14243"/>
                  </a:cubicBezTo>
                  <a:cubicBezTo>
                    <a:pt x="-262" y="17217"/>
                    <a:pt x="972" y="18783"/>
                    <a:pt x="3132" y="19878"/>
                  </a:cubicBezTo>
                  <a:cubicBezTo>
                    <a:pt x="5292" y="20974"/>
                    <a:pt x="8378" y="21600"/>
                    <a:pt x="11772" y="20504"/>
                  </a:cubicBezTo>
                  <a:cubicBezTo>
                    <a:pt x="15167" y="19409"/>
                    <a:pt x="18869" y="16591"/>
                    <a:pt x="20104" y="13304"/>
                  </a:cubicBezTo>
                  <a:cubicBezTo>
                    <a:pt x="21338" y="10017"/>
                    <a:pt x="20104" y="6261"/>
                    <a:pt x="18252" y="3757"/>
                  </a:cubicBezTo>
                  <a:cubicBezTo>
                    <a:pt x="16401" y="1252"/>
                    <a:pt x="13932" y="0"/>
                    <a:pt x="11772" y="0"/>
                  </a:cubicBezTo>
                  <a:cubicBezTo>
                    <a:pt x="9612" y="0"/>
                    <a:pt x="7761" y="1252"/>
                    <a:pt x="5909" y="250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7" name="Line"/>
            <p:cNvSpPr/>
            <p:nvPr/>
          </p:nvSpPr>
          <p:spPr>
            <a:xfrm>
              <a:off x="2825749" y="3416300"/>
              <a:ext cx="1905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8" name="Line"/>
            <p:cNvSpPr/>
            <p:nvPr/>
          </p:nvSpPr>
          <p:spPr>
            <a:xfrm>
              <a:off x="2899039" y="3250649"/>
              <a:ext cx="117212" cy="203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435" fill="norm" stroke="1" extrusionOk="0">
                  <a:moveTo>
                    <a:pt x="12102" y="3398"/>
                  </a:moveTo>
                  <a:cubicBezTo>
                    <a:pt x="10945" y="2507"/>
                    <a:pt x="9788" y="1616"/>
                    <a:pt x="8245" y="948"/>
                  </a:cubicBezTo>
                  <a:cubicBezTo>
                    <a:pt x="6702" y="280"/>
                    <a:pt x="4773" y="-165"/>
                    <a:pt x="3230" y="58"/>
                  </a:cubicBezTo>
                  <a:cubicBezTo>
                    <a:pt x="1688" y="280"/>
                    <a:pt x="530" y="1171"/>
                    <a:pt x="145" y="2284"/>
                  </a:cubicBezTo>
                  <a:cubicBezTo>
                    <a:pt x="-241" y="3398"/>
                    <a:pt x="145" y="4734"/>
                    <a:pt x="1302" y="5625"/>
                  </a:cubicBezTo>
                  <a:cubicBezTo>
                    <a:pt x="2459" y="6515"/>
                    <a:pt x="4388" y="6961"/>
                    <a:pt x="6316" y="6961"/>
                  </a:cubicBezTo>
                  <a:cubicBezTo>
                    <a:pt x="8245" y="6961"/>
                    <a:pt x="10173" y="6515"/>
                    <a:pt x="11523" y="6849"/>
                  </a:cubicBezTo>
                  <a:cubicBezTo>
                    <a:pt x="12873" y="7183"/>
                    <a:pt x="13645" y="8297"/>
                    <a:pt x="15188" y="10858"/>
                  </a:cubicBezTo>
                  <a:cubicBezTo>
                    <a:pt x="16730" y="13419"/>
                    <a:pt x="19045" y="17427"/>
                    <a:pt x="21359" y="2143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099" name="Line"/>
            <p:cNvSpPr/>
            <p:nvPr/>
          </p:nvSpPr>
          <p:spPr>
            <a:xfrm>
              <a:off x="3076938" y="3204072"/>
              <a:ext cx="118830" cy="177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7" h="21317" fill="norm" stroke="1" extrusionOk="0">
                  <a:moveTo>
                    <a:pt x="8316" y="321"/>
                  </a:moveTo>
                  <a:cubicBezTo>
                    <a:pt x="6453" y="67"/>
                    <a:pt x="4591" y="-187"/>
                    <a:pt x="3102" y="194"/>
                  </a:cubicBezTo>
                  <a:cubicBezTo>
                    <a:pt x="1612" y="575"/>
                    <a:pt x="495" y="1592"/>
                    <a:pt x="122" y="2735"/>
                  </a:cubicBezTo>
                  <a:cubicBezTo>
                    <a:pt x="-250" y="3879"/>
                    <a:pt x="122" y="5149"/>
                    <a:pt x="2729" y="6928"/>
                  </a:cubicBezTo>
                  <a:cubicBezTo>
                    <a:pt x="5336" y="8707"/>
                    <a:pt x="10178" y="10994"/>
                    <a:pt x="13529" y="12773"/>
                  </a:cubicBezTo>
                  <a:cubicBezTo>
                    <a:pt x="16881" y="14552"/>
                    <a:pt x="18743" y="15822"/>
                    <a:pt x="19860" y="17093"/>
                  </a:cubicBezTo>
                  <a:cubicBezTo>
                    <a:pt x="20978" y="18364"/>
                    <a:pt x="21350" y="19634"/>
                    <a:pt x="20233" y="20397"/>
                  </a:cubicBezTo>
                  <a:cubicBezTo>
                    <a:pt x="19116" y="21159"/>
                    <a:pt x="16509" y="21413"/>
                    <a:pt x="14088" y="21286"/>
                  </a:cubicBezTo>
                  <a:cubicBezTo>
                    <a:pt x="11667" y="21159"/>
                    <a:pt x="9433" y="20651"/>
                    <a:pt x="7198" y="2014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0" name="Line"/>
            <p:cNvSpPr/>
            <p:nvPr/>
          </p:nvSpPr>
          <p:spPr>
            <a:xfrm>
              <a:off x="3054350" y="3149599"/>
              <a:ext cx="196850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1" name="Line"/>
            <p:cNvSpPr/>
            <p:nvPr/>
          </p:nvSpPr>
          <p:spPr>
            <a:xfrm>
              <a:off x="2584450" y="2089150"/>
              <a:ext cx="831850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69" y="19350"/>
                    <a:pt x="3737" y="17100"/>
                    <a:pt x="5744" y="14850"/>
                  </a:cubicBezTo>
                  <a:cubicBezTo>
                    <a:pt x="7750" y="12600"/>
                    <a:pt x="9893" y="10350"/>
                    <a:pt x="12119" y="8100"/>
                  </a:cubicBezTo>
                  <a:cubicBezTo>
                    <a:pt x="14345" y="5850"/>
                    <a:pt x="16653" y="3600"/>
                    <a:pt x="18247" y="2250"/>
                  </a:cubicBezTo>
                  <a:cubicBezTo>
                    <a:pt x="19841" y="900"/>
                    <a:pt x="20721" y="4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2" name="Line"/>
            <p:cNvSpPr/>
            <p:nvPr/>
          </p:nvSpPr>
          <p:spPr>
            <a:xfrm>
              <a:off x="2802056" y="2353038"/>
              <a:ext cx="106245" cy="269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487" fill="norm" stroke="1" extrusionOk="0">
                  <a:moveTo>
                    <a:pt x="17447" y="7312"/>
                  </a:moveTo>
                  <a:cubicBezTo>
                    <a:pt x="17024" y="5287"/>
                    <a:pt x="16600" y="3262"/>
                    <a:pt x="15541" y="1996"/>
                  </a:cubicBezTo>
                  <a:cubicBezTo>
                    <a:pt x="14483" y="731"/>
                    <a:pt x="12788" y="224"/>
                    <a:pt x="10883" y="56"/>
                  </a:cubicBezTo>
                  <a:cubicBezTo>
                    <a:pt x="8977" y="-113"/>
                    <a:pt x="6859" y="56"/>
                    <a:pt x="4741" y="1237"/>
                  </a:cubicBezTo>
                  <a:cubicBezTo>
                    <a:pt x="2624" y="2418"/>
                    <a:pt x="506" y="4612"/>
                    <a:pt x="83" y="6046"/>
                  </a:cubicBezTo>
                  <a:cubicBezTo>
                    <a:pt x="-341" y="7481"/>
                    <a:pt x="930" y="8156"/>
                    <a:pt x="2624" y="8409"/>
                  </a:cubicBezTo>
                  <a:cubicBezTo>
                    <a:pt x="4318" y="8662"/>
                    <a:pt x="6435" y="8493"/>
                    <a:pt x="9188" y="8071"/>
                  </a:cubicBezTo>
                  <a:cubicBezTo>
                    <a:pt x="11941" y="7649"/>
                    <a:pt x="15330" y="6974"/>
                    <a:pt x="17235" y="7059"/>
                  </a:cubicBezTo>
                  <a:cubicBezTo>
                    <a:pt x="19141" y="7143"/>
                    <a:pt x="19565" y="7987"/>
                    <a:pt x="19988" y="10518"/>
                  </a:cubicBezTo>
                  <a:cubicBezTo>
                    <a:pt x="20412" y="13049"/>
                    <a:pt x="20835" y="17268"/>
                    <a:pt x="21259" y="2148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3" name="Line"/>
            <p:cNvSpPr/>
            <p:nvPr/>
          </p:nvSpPr>
          <p:spPr>
            <a:xfrm>
              <a:off x="2972935" y="2340632"/>
              <a:ext cx="77006" cy="256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49" h="21456" fill="norm" stroke="1" extrusionOk="0">
                  <a:moveTo>
                    <a:pt x="14657" y="1804"/>
                  </a:moveTo>
                  <a:cubicBezTo>
                    <a:pt x="12995" y="1095"/>
                    <a:pt x="11334" y="387"/>
                    <a:pt x="9118" y="122"/>
                  </a:cubicBezTo>
                  <a:cubicBezTo>
                    <a:pt x="6903" y="-144"/>
                    <a:pt x="4134" y="33"/>
                    <a:pt x="2195" y="564"/>
                  </a:cubicBezTo>
                  <a:cubicBezTo>
                    <a:pt x="257" y="1095"/>
                    <a:pt x="-851" y="1981"/>
                    <a:pt x="811" y="3663"/>
                  </a:cubicBezTo>
                  <a:cubicBezTo>
                    <a:pt x="2472" y="5345"/>
                    <a:pt x="6903" y="7823"/>
                    <a:pt x="10780" y="10302"/>
                  </a:cubicBezTo>
                  <a:cubicBezTo>
                    <a:pt x="14657" y="12781"/>
                    <a:pt x="17980" y="15259"/>
                    <a:pt x="19364" y="16941"/>
                  </a:cubicBezTo>
                  <a:cubicBezTo>
                    <a:pt x="20749" y="18623"/>
                    <a:pt x="20195" y="19508"/>
                    <a:pt x="18534" y="20128"/>
                  </a:cubicBezTo>
                  <a:cubicBezTo>
                    <a:pt x="16872" y="20748"/>
                    <a:pt x="14103" y="21102"/>
                    <a:pt x="11334" y="2145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4" name="Line"/>
            <p:cNvSpPr/>
            <p:nvPr/>
          </p:nvSpPr>
          <p:spPr>
            <a:xfrm>
              <a:off x="2940050" y="2374900"/>
              <a:ext cx="17780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00" y="16000"/>
                    <a:pt x="3600" y="10400"/>
                    <a:pt x="7200" y="6800"/>
                  </a:cubicBezTo>
                  <a:cubicBezTo>
                    <a:pt x="10800" y="3200"/>
                    <a:pt x="16200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5" name="Line"/>
            <p:cNvSpPr/>
            <p:nvPr/>
          </p:nvSpPr>
          <p:spPr>
            <a:xfrm>
              <a:off x="3232150" y="2336800"/>
              <a:ext cx="9807" cy="215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12960" y="0"/>
                  </a:moveTo>
                  <a:cubicBezTo>
                    <a:pt x="17280" y="6141"/>
                    <a:pt x="21600" y="12282"/>
                    <a:pt x="19440" y="15882"/>
                  </a:cubicBezTo>
                  <a:cubicBezTo>
                    <a:pt x="17280" y="19482"/>
                    <a:pt x="8640" y="2054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6" name="Line"/>
            <p:cNvSpPr/>
            <p:nvPr/>
          </p:nvSpPr>
          <p:spPr>
            <a:xfrm>
              <a:off x="3187700" y="2451100"/>
              <a:ext cx="82550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5709"/>
                    <a:pt x="0" y="9818"/>
                    <a:pt x="1662" y="6545"/>
                  </a:cubicBezTo>
                  <a:cubicBezTo>
                    <a:pt x="3323" y="3273"/>
                    <a:pt x="6646" y="2618"/>
                    <a:pt x="10246" y="1964"/>
                  </a:cubicBezTo>
                  <a:cubicBezTo>
                    <a:pt x="13846" y="1309"/>
                    <a:pt x="17723" y="65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7" name="Line"/>
            <p:cNvSpPr/>
            <p:nvPr/>
          </p:nvSpPr>
          <p:spPr>
            <a:xfrm>
              <a:off x="3302000" y="2470150"/>
              <a:ext cx="190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8" name="Line"/>
            <p:cNvSpPr/>
            <p:nvPr/>
          </p:nvSpPr>
          <p:spPr>
            <a:xfrm>
              <a:off x="1257300" y="4527549"/>
              <a:ext cx="260350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741" y="15671"/>
                    <a:pt x="9483" y="9741"/>
                    <a:pt x="13083" y="6141"/>
                  </a:cubicBezTo>
                  <a:cubicBezTo>
                    <a:pt x="16683" y="2541"/>
                    <a:pt x="19141" y="127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09" name="Line"/>
            <p:cNvSpPr/>
            <p:nvPr/>
          </p:nvSpPr>
          <p:spPr>
            <a:xfrm>
              <a:off x="1250950" y="4565649"/>
              <a:ext cx="323850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541" y="18847"/>
                    <a:pt x="5082" y="16094"/>
                    <a:pt x="8682" y="12494"/>
                  </a:cubicBezTo>
                  <a:cubicBezTo>
                    <a:pt x="12282" y="8894"/>
                    <a:pt x="16941" y="444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0" name="Line"/>
            <p:cNvSpPr/>
            <p:nvPr/>
          </p:nvSpPr>
          <p:spPr>
            <a:xfrm>
              <a:off x="1435099" y="4445946"/>
              <a:ext cx="211270" cy="22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313" fill="norm" stroke="1" extrusionOk="0">
                  <a:moveTo>
                    <a:pt x="0" y="3478"/>
                  </a:moveTo>
                  <a:cubicBezTo>
                    <a:pt x="4277" y="2091"/>
                    <a:pt x="8554" y="704"/>
                    <a:pt x="11869" y="208"/>
                  </a:cubicBezTo>
                  <a:cubicBezTo>
                    <a:pt x="15184" y="-287"/>
                    <a:pt x="17537" y="109"/>
                    <a:pt x="19141" y="1298"/>
                  </a:cubicBezTo>
                  <a:cubicBezTo>
                    <a:pt x="20745" y="2487"/>
                    <a:pt x="21600" y="4469"/>
                    <a:pt x="21279" y="7441"/>
                  </a:cubicBezTo>
                  <a:cubicBezTo>
                    <a:pt x="20958" y="10414"/>
                    <a:pt x="19461" y="14377"/>
                    <a:pt x="18820" y="16854"/>
                  </a:cubicBezTo>
                  <a:cubicBezTo>
                    <a:pt x="18178" y="19331"/>
                    <a:pt x="18392" y="20322"/>
                    <a:pt x="18606" y="2131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1" name="Line"/>
            <p:cNvSpPr/>
            <p:nvPr/>
          </p:nvSpPr>
          <p:spPr>
            <a:xfrm>
              <a:off x="1881716" y="4337049"/>
              <a:ext cx="220135" cy="245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2" fill="norm" stroke="1" extrusionOk="0">
                  <a:moveTo>
                    <a:pt x="9762" y="0"/>
                  </a:moveTo>
                  <a:cubicBezTo>
                    <a:pt x="10592" y="554"/>
                    <a:pt x="11423" y="1108"/>
                    <a:pt x="11838" y="3415"/>
                  </a:cubicBezTo>
                  <a:cubicBezTo>
                    <a:pt x="12254" y="5723"/>
                    <a:pt x="12254" y="9785"/>
                    <a:pt x="11735" y="12923"/>
                  </a:cubicBezTo>
                  <a:cubicBezTo>
                    <a:pt x="11215" y="16062"/>
                    <a:pt x="10177" y="18277"/>
                    <a:pt x="9242" y="19662"/>
                  </a:cubicBezTo>
                  <a:cubicBezTo>
                    <a:pt x="8308" y="21046"/>
                    <a:pt x="7477" y="21600"/>
                    <a:pt x="6023" y="21323"/>
                  </a:cubicBezTo>
                  <a:cubicBezTo>
                    <a:pt x="4569" y="21046"/>
                    <a:pt x="2492" y="19938"/>
                    <a:pt x="1350" y="18923"/>
                  </a:cubicBezTo>
                  <a:cubicBezTo>
                    <a:pt x="208" y="17908"/>
                    <a:pt x="0" y="16985"/>
                    <a:pt x="0" y="16062"/>
                  </a:cubicBezTo>
                  <a:cubicBezTo>
                    <a:pt x="0" y="15138"/>
                    <a:pt x="208" y="14215"/>
                    <a:pt x="831" y="13477"/>
                  </a:cubicBezTo>
                  <a:cubicBezTo>
                    <a:pt x="1454" y="12738"/>
                    <a:pt x="2492" y="12185"/>
                    <a:pt x="5296" y="12554"/>
                  </a:cubicBezTo>
                  <a:cubicBezTo>
                    <a:pt x="8100" y="12923"/>
                    <a:pt x="12669" y="14215"/>
                    <a:pt x="15681" y="15231"/>
                  </a:cubicBezTo>
                  <a:cubicBezTo>
                    <a:pt x="18692" y="16246"/>
                    <a:pt x="20146" y="16985"/>
                    <a:pt x="21600" y="1772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2" name="Line"/>
            <p:cNvSpPr/>
            <p:nvPr/>
          </p:nvSpPr>
          <p:spPr>
            <a:xfrm>
              <a:off x="2158999" y="4356099"/>
              <a:ext cx="571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3" name="Line"/>
            <p:cNvSpPr/>
            <p:nvPr/>
          </p:nvSpPr>
          <p:spPr>
            <a:xfrm>
              <a:off x="2184400" y="4394199"/>
              <a:ext cx="952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4" name="Shape"/>
            <p:cNvSpPr/>
            <p:nvPr/>
          </p:nvSpPr>
          <p:spPr>
            <a:xfrm>
              <a:off x="2366433" y="4268142"/>
              <a:ext cx="102265" cy="9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0910" fill="norm" stroke="1" extrusionOk="0">
                  <a:moveTo>
                    <a:pt x="11020" y="2666"/>
                  </a:moveTo>
                  <a:cubicBezTo>
                    <a:pt x="8816" y="1706"/>
                    <a:pt x="6612" y="746"/>
                    <a:pt x="4408" y="1226"/>
                  </a:cubicBezTo>
                  <a:cubicBezTo>
                    <a:pt x="2204" y="1706"/>
                    <a:pt x="0" y="3626"/>
                    <a:pt x="0" y="7226"/>
                  </a:cubicBezTo>
                  <a:cubicBezTo>
                    <a:pt x="0" y="10826"/>
                    <a:pt x="2204" y="16106"/>
                    <a:pt x="4408" y="18746"/>
                  </a:cubicBezTo>
                  <a:cubicBezTo>
                    <a:pt x="6612" y="21386"/>
                    <a:pt x="8816" y="21386"/>
                    <a:pt x="11682" y="19946"/>
                  </a:cubicBezTo>
                  <a:cubicBezTo>
                    <a:pt x="14547" y="18506"/>
                    <a:pt x="18073" y="15626"/>
                    <a:pt x="19837" y="12746"/>
                  </a:cubicBezTo>
                  <a:cubicBezTo>
                    <a:pt x="21600" y="9866"/>
                    <a:pt x="21600" y="6986"/>
                    <a:pt x="20718" y="4586"/>
                  </a:cubicBezTo>
                  <a:cubicBezTo>
                    <a:pt x="19837" y="2186"/>
                    <a:pt x="18073" y="266"/>
                    <a:pt x="16310" y="26"/>
                  </a:cubicBezTo>
                  <a:cubicBezTo>
                    <a:pt x="14547" y="-214"/>
                    <a:pt x="12784" y="1226"/>
                    <a:pt x="11020" y="26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5" name="Line"/>
            <p:cNvSpPr/>
            <p:nvPr/>
          </p:nvSpPr>
          <p:spPr>
            <a:xfrm>
              <a:off x="2546350" y="4248149"/>
              <a:ext cx="254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6" name="Line"/>
            <p:cNvSpPr/>
            <p:nvPr/>
          </p:nvSpPr>
          <p:spPr>
            <a:xfrm>
              <a:off x="2619285" y="4140200"/>
              <a:ext cx="97519" cy="111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032" fill="norm" stroke="1" extrusionOk="0">
                  <a:moveTo>
                    <a:pt x="10360" y="4800"/>
                  </a:moveTo>
                  <a:cubicBezTo>
                    <a:pt x="8062" y="4800"/>
                    <a:pt x="5764" y="4800"/>
                    <a:pt x="3696" y="5600"/>
                  </a:cubicBezTo>
                  <a:cubicBezTo>
                    <a:pt x="1628" y="6400"/>
                    <a:pt x="-210" y="8000"/>
                    <a:pt x="20" y="10800"/>
                  </a:cubicBezTo>
                  <a:cubicBezTo>
                    <a:pt x="250" y="13600"/>
                    <a:pt x="2547" y="17600"/>
                    <a:pt x="5305" y="19600"/>
                  </a:cubicBezTo>
                  <a:cubicBezTo>
                    <a:pt x="8062" y="21600"/>
                    <a:pt x="11279" y="21600"/>
                    <a:pt x="14496" y="19000"/>
                  </a:cubicBezTo>
                  <a:cubicBezTo>
                    <a:pt x="17713" y="16400"/>
                    <a:pt x="20930" y="11200"/>
                    <a:pt x="21160" y="7600"/>
                  </a:cubicBezTo>
                  <a:cubicBezTo>
                    <a:pt x="21390" y="4000"/>
                    <a:pt x="18633" y="2000"/>
                    <a:pt x="15875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7" name="Line"/>
            <p:cNvSpPr/>
            <p:nvPr/>
          </p:nvSpPr>
          <p:spPr>
            <a:xfrm>
              <a:off x="2731442" y="4076136"/>
              <a:ext cx="112412" cy="12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327" fill="norm" stroke="1" extrusionOk="0">
                  <a:moveTo>
                    <a:pt x="8222" y="1217"/>
                  </a:moveTo>
                  <a:cubicBezTo>
                    <a:pt x="6222" y="472"/>
                    <a:pt x="4222" y="-273"/>
                    <a:pt x="2622" y="99"/>
                  </a:cubicBezTo>
                  <a:cubicBezTo>
                    <a:pt x="1022" y="472"/>
                    <a:pt x="-178" y="1961"/>
                    <a:pt x="22" y="3265"/>
                  </a:cubicBezTo>
                  <a:cubicBezTo>
                    <a:pt x="222" y="4568"/>
                    <a:pt x="1822" y="5686"/>
                    <a:pt x="5222" y="7734"/>
                  </a:cubicBezTo>
                  <a:cubicBezTo>
                    <a:pt x="8622" y="9782"/>
                    <a:pt x="13822" y="12761"/>
                    <a:pt x="17022" y="15182"/>
                  </a:cubicBezTo>
                  <a:cubicBezTo>
                    <a:pt x="20222" y="17603"/>
                    <a:pt x="21422" y="19465"/>
                    <a:pt x="21222" y="20396"/>
                  </a:cubicBezTo>
                  <a:cubicBezTo>
                    <a:pt x="21022" y="21327"/>
                    <a:pt x="19422" y="21327"/>
                    <a:pt x="17822" y="2132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8" name="Line"/>
            <p:cNvSpPr/>
            <p:nvPr/>
          </p:nvSpPr>
          <p:spPr>
            <a:xfrm>
              <a:off x="2762250" y="3994149"/>
              <a:ext cx="190500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440" y="21600"/>
                  </a:moveTo>
                  <a:cubicBezTo>
                    <a:pt x="720" y="19600"/>
                    <a:pt x="0" y="17600"/>
                    <a:pt x="0" y="15800"/>
                  </a:cubicBezTo>
                  <a:cubicBezTo>
                    <a:pt x="0" y="14000"/>
                    <a:pt x="720" y="12400"/>
                    <a:pt x="4440" y="9800"/>
                  </a:cubicBezTo>
                  <a:cubicBezTo>
                    <a:pt x="8160" y="7200"/>
                    <a:pt x="1488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19" name="Line"/>
            <p:cNvSpPr/>
            <p:nvPr/>
          </p:nvSpPr>
          <p:spPr>
            <a:xfrm>
              <a:off x="2978150" y="4165599"/>
              <a:ext cx="317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0" name="Line"/>
            <p:cNvSpPr/>
            <p:nvPr/>
          </p:nvSpPr>
          <p:spPr>
            <a:xfrm>
              <a:off x="2171700" y="4828343"/>
              <a:ext cx="215900" cy="268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0" fill="norm" stroke="1" extrusionOk="0">
                  <a:moveTo>
                    <a:pt x="0" y="9359"/>
                  </a:moveTo>
                  <a:cubicBezTo>
                    <a:pt x="2541" y="7350"/>
                    <a:pt x="5082" y="5341"/>
                    <a:pt x="7412" y="3917"/>
                  </a:cubicBezTo>
                  <a:cubicBezTo>
                    <a:pt x="9741" y="2494"/>
                    <a:pt x="11859" y="1657"/>
                    <a:pt x="13553" y="987"/>
                  </a:cubicBezTo>
                  <a:cubicBezTo>
                    <a:pt x="15247" y="317"/>
                    <a:pt x="16518" y="-185"/>
                    <a:pt x="17153" y="66"/>
                  </a:cubicBezTo>
                  <a:cubicBezTo>
                    <a:pt x="17788" y="317"/>
                    <a:pt x="17788" y="1322"/>
                    <a:pt x="16518" y="3331"/>
                  </a:cubicBezTo>
                  <a:cubicBezTo>
                    <a:pt x="15247" y="5341"/>
                    <a:pt x="12706" y="8355"/>
                    <a:pt x="10694" y="11117"/>
                  </a:cubicBezTo>
                  <a:cubicBezTo>
                    <a:pt x="8682" y="13880"/>
                    <a:pt x="7200" y="16392"/>
                    <a:pt x="6459" y="18066"/>
                  </a:cubicBezTo>
                  <a:cubicBezTo>
                    <a:pt x="5718" y="19741"/>
                    <a:pt x="5718" y="20578"/>
                    <a:pt x="6353" y="20996"/>
                  </a:cubicBezTo>
                  <a:cubicBezTo>
                    <a:pt x="6988" y="21415"/>
                    <a:pt x="8259" y="21415"/>
                    <a:pt x="10906" y="20410"/>
                  </a:cubicBezTo>
                  <a:cubicBezTo>
                    <a:pt x="13553" y="19406"/>
                    <a:pt x="17576" y="17396"/>
                    <a:pt x="21600" y="1538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1" name="Line"/>
            <p:cNvSpPr/>
            <p:nvPr/>
          </p:nvSpPr>
          <p:spPr>
            <a:xfrm>
              <a:off x="2452321" y="4940300"/>
              <a:ext cx="94030" cy="92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375" fill="norm" stroke="1" extrusionOk="0">
                  <a:moveTo>
                    <a:pt x="9803" y="0"/>
                  </a:moveTo>
                  <a:cubicBezTo>
                    <a:pt x="8843" y="5400"/>
                    <a:pt x="7883" y="10800"/>
                    <a:pt x="6923" y="14727"/>
                  </a:cubicBezTo>
                  <a:cubicBezTo>
                    <a:pt x="5963" y="18655"/>
                    <a:pt x="5003" y="21109"/>
                    <a:pt x="3803" y="21355"/>
                  </a:cubicBezTo>
                  <a:cubicBezTo>
                    <a:pt x="2603" y="21600"/>
                    <a:pt x="1163" y="19636"/>
                    <a:pt x="443" y="17427"/>
                  </a:cubicBezTo>
                  <a:cubicBezTo>
                    <a:pt x="-277" y="15218"/>
                    <a:pt x="-277" y="12764"/>
                    <a:pt x="1643" y="12273"/>
                  </a:cubicBezTo>
                  <a:cubicBezTo>
                    <a:pt x="3563" y="11782"/>
                    <a:pt x="7403" y="13255"/>
                    <a:pt x="11003" y="13991"/>
                  </a:cubicBezTo>
                  <a:cubicBezTo>
                    <a:pt x="14603" y="14727"/>
                    <a:pt x="17963" y="14727"/>
                    <a:pt x="21323" y="1472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2" name="Line"/>
            <p:cNvSpPr/>
            <p:nvPr/>
          </p:nvSpPr>
          <p:spPr>
            <a:xfrm>
              <a:off x="2565400" y="4908550"/>
              <a:ext cx="31750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20" y="4886"/>
                    <a:pt x="8640" y="9771"/>
                    <a:pt x="12240" y="13371"/>
                  </a:cubicBezTo>
                  <a:cubicBezTo>
                    <a:pt x="15840" y="16971"/>
                    <a:pt x="18720" y="1928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3" name="Line"/>
            <p:cNvSpPr/>
            <p:nvPr/>
          </p:nvSpPr>
          <p:spPr>
            <a:xfrm>
              <a:off x="2628899" y="4965155"/>
              <a:ext cx="114301" cy="90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28" fill="norm" stroke="1" extrusionOk="0">
                  <a:moveTo>
                    <a:pt x="0" y="8764"/>
                  </a:moveTo>
                  <a:cubicBezTo>
                    <a:pt x="0" y="6364"/>
                    <a:pt x="0" y="3964"/>
                    <a:pt x="1000" y="2284"/>
                  </a:cubicBezTo>
                  <a:cubicBezTo>
                    <a:pt x="2000" y="604"/>
                    <a:pt x="4000" y="-356"/>
                    <a:pt x="5600" y="124"/>
                  </a:cubicBezTo>
                  <a:cubicBezTo>
                    <a:pt x="7200" y="604"/>
                    <a:pt x="8400" y="2524"/>
                    <a:pt x="9000" y="4684"/>
                  </a:cubicBezTo>
                  <a:cubicBezTo>
                    <a:pt x="9600" y="6844"/>
                    <a:pt x="9600" y="9244"/>
                    <a:pt x="9000" y="12364"/>
                  </a:cubicBezTo>
                  <a:cubicBezTo>
                    <a:pt x="8400" y="15484"/>
                    <a:pt x="7200" y="19324"/>
                    <a:pt x="7800" y="20284"/>
                  </a:cubicBezTo>
                  <a:cubicBezTo>
                    <a:pt x="8400" y="21244"/>
                    <a:pt x="10800" y="19324"/>
                    <a:pt x="13400" y="15484"/>
                  </a:cubicBezTo>
                  <a:cubicBezTo>
                    <a:pt x="16000" y="11644"/>
                    <a:pt x="18800" y="5884"/>
                    <a:pt x="21600" y="12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4" name="Line"/>
            <p:cNvSpPr/>
            <p:nvPr/>
          </p:nvSpPr>
          <p:spPr>
            <a:xfrm>
              <a:off x="2791072" y="4635500"/>
              <a:ext cx="129928" cy="111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414" fill="norm" stroke="1" extrusionOk="0">
                  <a:moveTo>
                    <a:pt x="4662" y="18340"/>
                  </a:moveTo>
                  <a:cubicBezTo>
                    <a:pt x="3269" y="19970"/>
                    <a:pt x="1875" y="21600"/>
                    <a:pt x="1004" y="21396"/>
                  </a:cubicBezTo>
                  <a:cubicBezTo>
                    <a:pt x="133" y="21192"/>
                    <a:pt x="-215" y="19155"/>
                    <a:pt x="133" y="17117"/>
                  </a:cubicBezTo>
                  <a:cubicBezTo>
                    <a:pt x="482" y="15079"/>
                    <a:pt x="1527" y="13042"/>
                    <a:pt x="4488" y="11208"/>
                  </a:cubicBezTo>
                  <a:cubicBezTo>
                    <a:pt x="7450" y="9374"/>
                    <a:pt x="12327" y="7743"/>
                    <a:pt x="15462" y="6317"/>
                  </a:cubicBezTo>
                  <a:cubicBezTo>
                    <a:pt x="18598" y="4891"/>
                    <a:pt x="19991" y="3668"/>
                    <a:pt x="20688" y="2649"/>
                  </a:cubicBezTo>
                  <a:cubicBezTo>
                    <a:pt x="21385" y="1630"/>
                    <a:pt x="21385" y="815"/>
                    <a:pt x="21385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5" name="Line"/>
            <p:cNvSpPr/>
            <p:nvPr/>
          </p:nvSpPr>
          <p:spPr>
            <a:xfrm>
              <a:off x="2888039" y="4667250"/>
              <a:ext cx="112155" cy="161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4" h="21394" fill="norm" stroke="1" extrusionOk="0">
                  <a:moveTo>
                    <a:pt x="8629" y="21039"/>
                  </a:moveTo>
                  <a:cubicBezTo>
                    <a:pt x="6629" y="21319"/>
                    <a:pt x="4629" y="21600"/>
                    <a:pt x="3029" y="21179"/>
                  </a:cubicBezTo>
                  <a:cubicBezTo>
                    <a:pt x="1429" y="20758"/>
                    <a:pt x="229" y="19636"/>
                    <a:pt x="29" y="18374"/>
                  </a:cubicBezTo>
                  <a:cubicBezTo>
                    <a:pt x="-171" y="17112"/>
                    <a:pt x="629" y="15709"/>
                    <a:pt x="3829" y="14587"/>
                  </a:cubicBezTo>
                  <a:cubicBezTo>
                    <a:pt x="7029" y="13465"/>
                    <a:pt x="12629" y="12623"/>
                    <a:pt x="16029" y="11642"/>
                  </a:cubicBezTo>
                  <a:cubicBezTo>
                    <a:pt x="19429" y="10660"/>
                    <a:pt x="20629" y="9538"/>
                    <a:pt x="21029" y="7574"/>
                  </a:cubicBezTo>
                  <a:cubicBezTo>
                    <a:pt x="21429" y="5610"/>
                    <a:pt x="21029" y="2805"/>
                    <a:pt x="20629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6" name="Line"/>
            <p:cNvSpPr/>
            <p:nvPr/>
          </p:nvSpPr>
          <p:spPr>
            <a:xfrm>
              <a:off x="3060700" y="4495799"/>
              <a:ext cx="82550" cy="1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877" y="2323"/>
                    <a:pt x="7754" y="4645"/>
                    <a:pt x="11354" y="8245"/>
                  </a:cubicBezTo>
                  <a:cubicBezTo>
                    <a:pt x="14954" y="11845"/>
                    <a:pt x="18277" y="1672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7" name="Line"/>
            <p:cNvSpPr/>
            <p:nvPr/>
          </p:nvSpPr>
          <p:spPr>
            <a:xfrm>
              <a:off x="3200399" y="4565649"/>
              <a:ext cx="127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8" name="Line"/>
            <p:cNvSpPr/>
            <p:nvPr/>
          </p:nvSpPr>
          <p:spPr>
            <a:xfrm>
              <a:off x="3207544" y="4387828"/>
              <a:ext cx="132557" cy="222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398" fill="norm" stroke="1" extrusionOk="0">
                  <a:moveTo>
                    <a:pt x="12214" y="3058"/>
                  </a:moveTo>
                  <a:cubicBezTo>
                    <a:pt x="10842" y="2243"/>
                    <a:pt x="9471" y="1428"/>
                    <a:pt x="7757" y="817"/>
                  </a:cubicBezTo>
                  <a:cubicBezTo>
                    <a:pt x="6042" y="206"/>
                    <a:pt x="3985" y="-202"/>
                    <a:pt x="2614" y="104"/>
                  </a:cubicBezTo>
                  <a:cubicBezTo>
                    <a:pt x="1242" y="409"/>
                    <a:pt x="557" y="1428"/>
                    <a:pt x="214" y="2753"/>
                  </a:cubicBezTo>
                  <a:cubicBezTo>
                    <a:pt x="-129" y="4077"/>
                    <a:pt x="-129" y="5707"/>
                    <a:pt x="728" y="6624"/>
                  </a:cubicBezTo>
                  <a:cubicBezTo>
                    <a:pt x="1585" y="7541"/>
                    <a:pt x="3300" y="7745"/>
                    <a:pt x="5014" y="7643"/>
                  </a:cubicBezTo>
                  <a:cubicBezTo>
                    <a:pt x="6728" y="7541"/>
                    <a:pt x="8442" y="7134"/>
                    <a:pt x="10500" y="6624"/>
                  </a:cubicBezTo>
                  <a:cubicBezTo>
                    <a:pt x="12557" y="6115"/>
                    <a:pt x="14957" y="5504"/>
                    <a:pt x="16157" y="5911"/>
                  </a:cubicBezTo>
                  <a:cubicBezTo>
                    <a:pt x="17357" y="6319"/>
                    <a:pt x="17357" y="7745"/>
                    <a:pt x="18042" y="10496"/>
                  </a:cubicBezTo>
                  <a:cubicBezTo>
                    <a:pt x="18728" y="13247"/>
                    <a:pt x="20100" y="17323"/>
                    <a:pt x="21471" y="2139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29" name="Line"/>
            <p:cNvSpPr/>
            <p:nvPr/>
          </p:nvSpPr>
          <p:spPr>
            <a:xfrm>
              <a:off x="3422650" y="4343400"/>
              <a:ext cx="119754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0" h="21600" fill="norm" stroke="1" extrusionOk="0">
                  <a:moveTo>
                    <a:pt x="8938" y="0"/>
                  </a:moveTo>
                  <a:cubicBezTo>
                    <a:pt x="6331" y="4320"/>
                    <a:pt x="3724" y="8640"/>
                    <a:pt x="3166" y="11931"/>
                  </a:cubicBezTo>
                  <a:cubicBezTo>
                    <a:pt x="2607" y="15223"/>
                    <a:pt x="4097" y="17486"/>
                    <a:pt x="5772" y="18823"/>
                  </a:cubicBezTo>
                  <a:cubicBezTo>
                    <a:pt x="7448" y="20160"/>
                    <a:pt x="9310" y="20571"/>
                    <a:pt x="11731" y="20571"/>
                  </a:cubicBezTo>
                  <a:cubicBezTo>
                    <a:pt x="14152" y="20571"/>
                    <a:pt x="17131" y="20160"/>
                    <a:pt x="18993" y="19337"/>
                  </a:cubicBezTo>
                  <a:cubicBezTo>
                    <a:pt x="20855" y="18514"/>
                    <a:pt x="21600" y="17280"/>
                    <a:pt x="20669" y="16663"/>
                  </a:cubicBezTo>
                  <a:cubicBezTo>
                    <a:pt x="19738" y="16046"/>
                    <a:pt x="17131" y="16046"/>
                    <a:pt x="13407" y="16971"/>
                  </a:cubicBezTo>
                  <a:cubicBezTo>
                    <a:pt x="9683" y="17897"/>
                    <a:pt x="4841" y="1974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0" name="Line"/>
            <p:cNvSpPr/>
            <p:nvPr/>
          </p:nvSpPr>
          <p:spPr>
            <a:xfrm>
              <a:off x="2438400" y="5086350"/>
              <a:ext cx="673100" cy="342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494" y="19467"/>
                    <a:pt x="2989" y="17333"/>
                    <a:pt x="4925" y="14933"/>
                  </a:cubicBezTo>
                  <a:cubicBezTo>
                    <a:pt x="6860" y="12533"/>
                    <a:pt x="9238" y="9867"/>
                    <a:pt x="11751" y="7533"/>
                  </a:cubicBezTo>
                  <a:cubicBezTo>
                    <a:pt x="14264" y="5200"/>
                    <a:pt x="16913" y="3200"/>
                    <a:pt x="18577" y="2000"/>
                  </a:cubicBezTo>
                  <a:cubicBezTo>
                    <a:pt x="20242" y="800"/>
                    <a:pt x="20921" y="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1" name="Line"/>
            <p:cNvSpPr/>
            <p:nvPr/>
          </p:nvSpPr>
          <p:spPr>
            <a:xfrm>
              <a:off x="2508250" y="5251450"/>
              <a:ext cx="406400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13" y="20571"/>
                    <a:pt x="225" y="19543"/>
                    <a:pt x="2925" y="16560"/>
                  </a:cubicBezTo>
                  <a:cubicBezTo>
                    <a:pt x="5625" y="13577"/>
                    <a:pt x="10912" y="8640"/>
                    <a:pt x="14456" y="5554"/>
                  </a:cubicBezTo>
                  <a:cubicBezTo>
                    <a:pt x="18000" y="2469"/>
                    <a:pt x="19800" y="123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2" name="Line"/>
            <p:cNvSpPr/>
            <p:nvPr/>
          </p:nvSpPr>
          <p:spPr>
            <a:xfrm>
              <a:off x="3790949" y="2847685"/>
              <a:ext cx="87990" cy="2829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578" fill="norm" stroke="1" extrusionOk="0">
                  <a:moveTo>
                    <a:pt x="9257" y="317"/>
                  </a:moveTo>
                  <a:cubicBezTo>
                    <a:pt x="9771" y="236"/>
                    <a:pt x="10286" y="156"/>
                    <a:pt x="11571" y="91"/>
                  </a:cubicBezTo>
                  <a:cubicBezTo>
                    <a:pt x="12857" y="26"/>
                    <a:pt x="14914" y="-22"/>
                    <a:pt x="16714" y="10"/>
                  </a:cubicBezTo>
                  <a:cubicBezTo>
                    <a:pt x="18514" y="43"/>
                    <a:pt x="20057" y="156"/>
                    <a:pt x="20829" y="398"/>
                  </a:cubicBezTo>
                  <a:cubicBezTo>
                    <a:pt x="21600" y="640"/>
                    <a:pt x="21600" y="1011"/>
                    <a:pt x="20571" y="1487"/>
                  </a:cubicBezTo>
                  <a:cubicBezTo>
                    <a:pt x="19543" y="1964"/>
                    <a:pt x="17486" y="2545"/>
                    <a:pt x="15686" y="3126"/>
                  </a:cubicBezTo>
                  <a:cubicBezTo>
                    <a:pt x="13886" y="3707"/>
                    <a:pt x="12343" y="4288"/>
                    <a:pt x="10543" y="4902"/>
                  </a:cubicBezTo>
                  <a:cubicBezTo>
                    <a:pt x="8743" y="5515"/>
                    <a:pt x="6686" y="6161"/>
                    <a:pt x="5657" y="6807"/>
                  </a:cubicBezTo>
                  <a:cubicBezTo>
                    <a:pt x="4629" y="7452"/>
                    <a:pt x="4629" y="8098"/>
                    <a:pt x="5143" y="8695"/>
                  </a:cubicBezTo>
                  <a:cubicBezTo>
                    <a:pt x="5657" y="9293"/>
                    <a:pt x="6686" y="9842"/>
                    <a:pt x="8229" y="10423"/>
                  </a:cubicBezTo>
                  <a:cubicBezTo>
                    <a:pt x="9771" y="11004"/>
                    <a:pt x="11829" y="11617"/>
                    <a:pt x="13114" y="12207"/>
                  </a:cubicBezTo>
                  <a:cubicBezTo>
                    <a:pt x="14400" y="12796"/>
                    <a:pt x="14914" y="13361"/>
                    <a:pt x="15429" y="13918"/>
                  </a:cubicBezTo>
                  <a:cubicBezTo>
                    <a:pt x="15943" y="14475"/>
                    <a:pt x="16457" y="15024"/>
                    <a:pt x="16714" y="15589"/>
                  </a:cubicBezTo>
                  <a:cubicBezTo>
                    <a:pt x="16971" y="16154"/>
                    <a:pt x="16971" y="16735"/>
                    <a:pt x="15943" y="17340"/>
                  </a:cubicBezTo>
                  <a:cubicBezTo>
                    <a:pt x="14914" y="17946"/>
                    <a:pt x="12857" y="18575"/>
                    <a:pt x="11571" y="19181"/>
                  </a:cubicBezTo>
                  <a:cubicBezTo>
                    <a:pt x="10286" y="19786"/>
                    <a:pt x="9771" y="20367"/>
                    <a:pt x="7971" y="20763"/>
                  </a:cubicBezTo>
                  <a:cubicBezTo>
                    <a:pt x="6171" y="21158"/>
                    <a:pt x="3086" y="21368"/>
                    <a:pt x="0" y="2157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3" name="Line"/>
            <p:cNvSpPr/>
            <p:nvPr/>
          </p:nvSpPr>
          <p:spPr>
            <a:xfrm>
              <a:off x="0" y="5715000"/>
              <a:ext cx="3924300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4954"/>
                  </a:moveTo>
                  <a:cubicBezTo>
                    <a:pt x="256" y="16062"/>
                    <a:pt x="513" y="17169"/>
                    <a:pt x="862" y="18277"/>
                  </a:cubicBezTo>
                  <a:cubicBezTo>
                    <a:pt x="1212" y="19385"/>
                    <a:pt x="1654" y="20492"/>
                    <a:pt x="2120" y="21046"/>
                  </a:cubicBezTo>
                  <a:cubicBezTo>
                    <a:pt x="2586" y="21600"/>
                    <a:pt x="3076" y="21600"/>
                    <a:pt x="3577" y="21600"/>
                  </a:cubicBezTo>
                  <a:cubicBezTo>
                    <a:pt x="4078" y="21600"/>
                    <a:pt x="4590" y="21600"/>
                    <a:pt x="5091" y="21600"/>
                  </a:cubicBezTo>
                  <a:cubicBezTo>
                    <a:pt x="5592" y="21600"/>
                    <a:pt x="6082" y="21600"/>
                    <a:pt x="6588" y="21600"/>
                  </a:cubicBezTo>
                  <a:cubicBezTo>
                    <a:pt x="7095" y="21600"/>
                    <a:pt x="7619" y="21600"/>
                    <a:pt x="8144" y="21600"/>
                  </a:cubicBezTo>
                  <a:cubicBezTo>
                    <a:pt x="8668" y="21600"/>
                    <a:pt x="9192" y="21600"/>
                    <a:pt x="9711" y="21600"/>
                  </a:cubicBezTo>
                  <a:cubicBezTo>
                    <a:pt x="10229" y="21600"/>
                    <a:pt x="10742" y="21600"/>
                    <a:pt x="11219" y="21600"/>
                  </a:cubicBezTo>
                  <a:cubicBezTo>
                    <a:pt x="11697" y="21600"/>
                    <a:pt x="12140" y="21600"/>
                    <a:pt x="12559" y="21323"/>
                  </a:cubicBezTo>
                  <a:cubicBezTo>
                    <a:pt x="12979" y="21046"/>
                    <a:pt x="13375" y="20492"/>
                    <a:pt x="13771" y="19938"/>
                  </a:cubicBezTo>
                  <a:cubicBezTo>
                    <a:pt x="14167" y="19385"/>
                    <a:pt x="14563" y="18831"/>
                    <a:pt x="15000" y="18000"/>
                  </a:cubicBezTo>
                  <a:cubicBezTo>
                    <a:pt x="15437" y="17169"/>
                    <a:pt x="15915" y="16062"/>
                    <a:pt x="16369" y="14954"/>
                  </a:cubicBezTo>
                  <a:cubicBezTo>
                    <a:pt x="16823" y="13846"/>
                    <a:pt x="17254" y="12738"/>
                    <a:pt x="17685" y="11631"/>
                  </a:cubicBezTo>
                  <a:cubicBezTo>
                    <a:pt x="18117" y="10523"/>
                    <a:pt x="18548" y="9415"/>
                    <a:pt x="18961" y="8585"/>
                  </a:cubicBezTo>
                  <a:cubicBezTo>
                    <a:pt x="19375" y="7754"/>
                    <a:pt x="19771" y="7200"/>
                    <a:pt x="20179" y="6369"/>
                  </a:cubicBezTo>
                  <a:cubicBezTo>
                    <a:pt x="20586" y="5538"/>
                    <a:pt x="21006" y="4431"/>
                    <a:pt x="21245" y="3323"/>
                  </a:cubicBezTo>
                  <a:cubicBezTo>
                    <a:pt x="21483" y="2215"/>
                    <a:pt x="21542" y="110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4" name="Line"/>
            <p:cNvSpPr/>
            <p:nvPr/>
          </p:nvSpPr>
          <p:spPr>
            <a:xfrm>
              <a:off x="3867150" y="3651249"/>
              <a:ext cx="9061450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040"/>
                  </a:moveTo>
                  <a:cubicBezTo>
                    <a:pt x="25" y="5040"/>
                    <a:pt x="50" y="5040"/>
                    <a:pt x="103" y="5460"/>
                  </a:cubicBezTo>
                  <a:cubicBezTo>
                    <a:pt x="156" y="5880"/>
                    <a:pt x="237" y="6720"/>
                    <a:pt x="371" y="7200"/>
                  </a:cubicBezTo>
                  <a:cubicBezTo>
                    <a:pt x="505" y="7680"/>
                    <a:pt x="691" y="7800"/>
                    <a:pt x="880" y="7800"/>
                  </a:cubicBezTo>
                  <a:cubicBezTo>
                    <a:pt x="1070" y="7800"/>
                    <a:pt x="1261" y="7680"/>
                    <a:pt x="1456" y="7620"/>
                  </a:cubicBezTo>
                  <a:cubicBezTo>
                    <a:pt x="1650" y="7560"/>
                    <a:pt x="1847" y="7560"/>
                    <a:pt x="2036" y="7560"/>
                  </a:cubicBezTo>
                  <a:cubicBezTo>
                    <a:pt x="2225" y="7560"/>
                    <a:pt x="2407" y="7560"/>
                    <a:pt x="2604" y="7500"/>
                  </a:cubicBezTo>
                  <a:cubicBezTo>
                    <a:pt x="2800" y="7440"/>
                    <a:pt x="3012" y="7320"/>
                    <a:pt x="3211" y="7140"/>
                  </a:cubicBezTo>
                  <a:cubicBezTo>
                    <a:pt x="3411" y="6960"/>
                    <a:pt x="3597" y="6720"/>
                    <a:pt x="3794" y="6480"/>
                  </a:cubicBezTo>
                  <a:cubicBezTo>
                    <a:pt x="3991" y="6240"/>
                    <a:pt x="4198" y="6000"/>
                    <a:pt x="4412" y="5700"/>
                  </a:cubicBezTo>
                  <a:cubicBezTo>
                    <a:pt x="4627" y="5400"/>
                    <a:pt x="4849" y="5040"/>
                    <a:pt x="5035" y="4800"/>
                  </a:cubicBezTo>
                  <a:cubicBezTo>
                    <a:pt x="5222" y="4560"/>
                    <a:pt x="5374" y="4440"/>
                    <a:pt x="5527" y="4260"/>
                  </a:cubicBezTo>
                  <a:cubicBezTo>
                    <a:pt x="5681" y="4080"/>
                    <a:pt x="5838" y="3840"/>
                    <a:pt x="5994" y="3660"/>
                  </a:cubicBezTo>
                  <a:cubicBezTo>
                    <a:pt x="6151" y="3480"/>
                    <a:pt x="6307" y="3360"/>
                    <a:pt x="6471" y="3180"/>
                  </a:cubicBezTo>
                  <a:cubicBezTo>
                    <a:pt x="6635" y="3000"/>
                    <a:pt x="6806" y="2760"/>
                    <a:pt x="6970" y="2520"/>
                  </a:cubicBezTo>
                  <a:cubicBezTo>
                    <a:pt x="7134" y="2280"/>
                    <a:pt x="7291" y="2040"/>
                    <a:pt x="7462" y="1860"/>
                  </a:cubicBezTo>
                  <a:cubicBezTo>
                    <a:pt x="7634" y="1680"/>
                    <a:pt x="7821" y="1560"/>
                    <a:pt x="8002" y="1380"/>
                  </a:cubicBezTo>
                  <a:cubicBezTo>
                    <a:pt x="8184" y="1200"/>
                    <a:pt x="8360" y="960"/>
                    <a:pt x="8537" y="780"/>
                  </a:cubicBezTo>
                  <a:cubicBezTo>
                    <a:pt x="8714" y="600"/>
                    <a:pt x="8890" y="480"/>
                    <a:pt x="9069" y="360"/>
                  </a:cubicBezTo>
                  <a:cubicBezTo>
                    <a:pt x="9248" y="240"/>
                    <a:pt x="9430" y="120"/>
                    <a:pt x="9622" y="60"/>
                  </a:cubicBezTo>
                  <a:cubicBezTo>
                    <a:pt x="9814" y="0"/>
                    <a:pt x="10015" y="0"/>
                    <a:pt x="10215" y="0"/>
                  </a:cubicBezTo>
                  <a:cubicBezTo>
                    <a:pt x="10414" y="0"/>
                    <a:pt x="10611" y="0"/>
                    <a:pt x="10810" y="120"/>
                  </a:cubicBezTo>
                  <a:cubicBezTo>
                    <a:pt x="11009" y="240"/>
                    <a:pt x="11211" y="480"/>
                    <a:pt x="11408" y="720"/>
                  </a:cubicBezTo>
                  <a:cubicBezTo>
                    <a:pt x="11605" y="960"/>
                    <a:pt x="11796" y="1200"/>
                    <a:pt x="11988" y="1440"/>
                  </a:cubicBezTo>
                  <a:cubicBezTo>
                    <a:pt x="12180" y="1680"/>
                    <a:pt x="12372" y="1920"/>
                    <a:pt x="12568" y="2280"/>
                  </a:cubicBezTo>
                  <a:cubicBezTo>
                    <a:pt x="12765" y="2640"/>
                    <a:pt x="12967" y="3120"/>
                    <a:pt x="13166" y="3480"/>
                  </a:cubicBezTo>
                  <a:cubicBezTo>
                    <a:pt x="13366" y="3840"/>
                    <a:pt x="13562" y="4080"/>
                    <a:pt x="13757" y="4380"/>
                  </a:cubicBezTo>
                  <a:cubicBezTo>
                    <a:pt x="13951" y="4680"/>
                    <a:pt x="14143" y="5040"/>
                    <a:pt x="14334" y="5400"/>
                  </a:cubicBezTo>
                  <a:cubicBezTo>
                    <a:pt x="14526" y="5760"/>
                    <a:pt x="14718" y="6120"/>
                    <a:pt x="14910" y="6420"/>
                  </a:cubicBezTo>
                  <a:cubicBezTo>
                    <a:pt x="15101" y="6720"/>
                    <a:pt x="15293" y="6960"/>
                    <a:pt x="15485" y="7200"/>
                  </a:cubicBezTo>
                  <a:cubicBezTo>
                    <a:pt x="15677" y="7440"/>
                    <a:pt x="15868" y="7680"/>
                    <a:pt x="16070" y="7980"/>
                  </a:cubicBezTo>
                  <a:cubicBezTo>
                    <a:pt x="16272" y="8280"/>
                    <a:pt x="16484" y="8640"/>
                    <a:pt x="16691" y="9000"/>
                  </a:cubicBezTo>
                  <a:cubicBezTo>
                    <a:pt x="16898" y="9360"/>
                    <a:pt x="17099" y="9720"/>
                    <a:pt x="17301" y="10080"/>
                  </a:cubicBezTo>
                  <a:cubicBezTo>
                    <a:pt x="17503" y="10440"/>
                    <a:pt x="17705" y="10800"/>
                    <a:pt x="17909" y="11160"/>
                  </a:cubicBezTo>
                  <a:cubicBezTo>
                    <a:pt x="18114" y="11520"/>
                    <a:pt x="18320" y="11880"/>
                    <a:pt x="18520" y="12300"/>
                  </a:cubicBezTo>
                  <a:cubicBezTo>
                    <a:pt x="18719" y="12720"/>
                    <a:pt x="18911" y="13200"/>
                    <a:pt x="19145" y="13800"/>
                  </a:cubicBezTo>
                  <a:cubicBezTo>
                    <a:pt x="19380" y="14400"/>
                    <a:pt x="19657" y="15120"/>
                    <a:pt x="19882" y="15720"/>
                  </a:cubicBezTo>
                  <a:cubicBezTo>
                    <a:pt x="20107" y="16320"/>
                    <a:pt x="20278" y="16800"/>
                    <a:pt x="20482" y="17400"/>
                  </a:cubicBezTo>
                  <a:cubicBezTo>
                    <a:pt x="20687" y="18000"/>
                    <a:pt x="20924" y="18720"/>
                    <a:pt x="21116" y="19440"/>
                  </a:cubicBezTo>
                  <a:cubicBezTo>
                    <a:pt x="21307" y="20160"/>
                    <a:pt x="21454" y="208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5" name="Line"/>
            <p:cNvSpPr/>
            <p:nvPr/>
          </p:nvSpPr>
          <p:spPr>
            <a:xfrm>
              <a:off x="4105005" y="3972314"/>
              <a:ext cx="138892" cy="481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3" h="21535" fill="norm" stroke="1" extrusionOk="0">
                  <a:moveTo>
                    <a:pt x="2423" y="4103"/>
                  </a:moveTo>
                  <a:cubicBezTo>
                    <a:pt x="2741" y="7798"/>
                    <a:pt x="3058" y="11493"/>
                    <a:pt x="3217" y="14240"/>
                  </a:cubicBezTo>
                  <a:cubicBezTo>
                    <a:pt x="3376" y="16988"/>
                    <a:pt x="3376" y="18788"/>
                    <a:pt x="3217" y="19924"/>
                  </a:cubicBezTo>
                  <a:cubicBezTo>
                    <a:pt x="3058" y="21061"/>
                    <a:pt x="2741" y="21535"/>
                    <a:pt x="2423" y="21535"/>
                  </a:cubicBezTo>
                  <a:cubicBezTo>
                    <a:pt x="2106" y="21535"/>
                    <a:pt x="1788" y="21061"/>
                    <a:pt x="1311" y="18977"/>
                  </a:cubicBezTo>
                  <a:cubicBezTo>
                    <a:pt x="835" y="16893"/>
                    <a:pt x="200" y="13198"/>
                    <a:pt x="41" y="10309"/>
                  </a:cubicBezTo>
                  <a:cubicBezTo>
                    <a:pt x="-118" y="7419"/>
                    <a:pt x="200" y="5335"/>
                    <a:pt x="835" y="3867"/>
                  </a:cubicBezTo>
                  <a:cubicBezTo>
                    <a:pt x="1470" y="2398"/>
                    <a:pt x="2423" y="1546"/>
                    <a:pt x="3535" y="977"/>
                  </a:cubicBezTo>
                  <a:cubicBezTo>
                    <a:pt x="4647" y="409"/>
                    <a:pt x="5917" y="124"/>
                    <a:pt x="7506" y="30"/>
                  </a:cubicBezTo>
                  <a:cubicBezTo>
                    <a:pt x="9094" y="-65"/>
                    <a:pt x="11000" y="30"/>
                    <a:pt x="13541" y="835"/>
                  </a:cubicBezTo>
                  <a:cubicBezTo>
                    <a:pt x="16082" y="1640"/>
                    <a:pt x="19258" y="3156"/>
                    <a:pt x="20370" y="4719"/>
                  </a:cubicBezTo>
                  <a:cubicBezTo>
                    <a:pt x="21482" y="6282"/>
                    <a:pt x="20529" y="7893"/>
                    <a:pt x="18623" y="8982"/>
                  </a:cubicBezTo>
                  <a:cubicBezTo>
                    <a:pt x="16717" y="10072"/>
                    <a:pt x="13858" y="10640"/>
                    <a:pt x="11476" y="10924"/>
                  </a:cubicBezTo>
                  <a:cubicBezTo>
                    <a:pt x="9094" y="11209"/>
                    <a:pt x="7188" y="11209"/>
                    <a:pt x="5758" y="11019"/>
                  </a:cubicBezTo>
                  <a:cubicBezTo>
                    <a:pt x="4329" y="10830"/>
                    <a:pt x="3376" y="10451"/>
                    <a:pt x="2423" y="1007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6" name="Line"/>
            <p:cNvSpPr/>
            <p:nvPr/>
          </p:nvSpPr>
          <p:spPr>
            <a:xfrm>
              <a:off x="4216400" y="4273148"/>
              <a:ext cx="184150" cy="191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74" fill="norm" stroke="1" extrusionOk="0">
                  <a:moveTo>
                    <a:pt x="0" y="4869"/>
                  </a:moveTo>
                  <a:cubicBezTo>
                    <a:pt x="248" y="3261"/>
                    <a:pt x="497" y="1652"/>
                    <a:pt x="1366" y="733"/>
                  </a:cubicBezTo>
                  <a:cubicBezTo>
                    <a:pt x="2234" y="-186"/>
                    <a:pt x="3724" y="-416"/>
                    <a:pt x="5462" y="1078"/>
                  </a:cubicBezTo>
                  <a:cubicBezTo>
                    <a:pt x="7200" y="2571"/>
                    <a:pt x="9186" y="5788"/>
                    <a:pt x="10179" y="8546"/>
                  </a:cubicBezTo>
                  <a:cubicBezTo>
                    <a:pt x="11172" y="11303"/>
                    <a:pt x="11172" y="13601"/>
                    <a:pt x="10924" y="15784"/>
                  </a:cubicBezTo>
                  <a:cubicBezTo>
                    <a:pt x="10676" y="17967"/>
                    <a:pt x="10179" y="20035"/>
                    <a:pt x="9559" y="20610"/>
                  </a:cubicBezTo>
                  <a:cubicBezTo>
                    <a:pt x="8938" y="21184"/>
                    <a:pt x="8193" y="20265"/>
                    <a:pt x="8069" y="17737"/>
                  </a:cubicBezTo>
                  <a:cubicBezTo>
                    <a:pt x="7945" y="15210"/>
                    <a:pt x="8441" y="11073"/>
                    <a:pt x="9434" y="7856"/>
                  </a:cubicBezTo>
                  <a:cubicBezTo>
                    <a:pt x="10428" y="4639"/>
                    <a:pt x="11917" y="2341"/>
                    <a:pt x="14028" y="1193"/>
                  </a:cubicBezTo>
                  <a:cubicBezTo>
                    <a:pt x="16138" y="44"/>
                    <a:pt x="18869" y="44"/>
                    <a:pt x="21600" y="4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7" name="Line"/>
            <p:cNvSpPr/>
            <p:nvPr/>
          </p:nvSpPr>
          <p:spPr>
            <a:xfrm>
              <a:off x="4426591" y="4275258"/>
              <a:ext cx="121727" cy="163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169" fill="norm" stroke="1" extrusionOk="0">
                  <a:moveTo>
                    <a:pt x="6479" y="5521"/>
                  </a:moveTo>
                  <a:cubicBezTo>
                    <a:pt x="5014" y="4427"/>
                    <a:pt x="3550" y="3333"/>
                    <a:pt x="2452" y="4017"/>
                  </a:cubicBezTo>
                  <a:cubicBezTo>
                    <a:pt x="1353" y="4701"/>
                    <a:pt x="621" y="7161"/>
                    <a:pt x="255" y="9895"/>
                  </a:cubicBezTo>
                  <a:cubicBezTo>
                    <a:pt x="-111" y="12630"/>
                    <a:pt x="-111" y="15637"/>
                    <a:pt x="438" y="17688"/>
                  </a:cubicBezTo>
                  <a:cubicBezTo>
                    <a:pt x="987" y="19738"/>
                    <a:pt x="2086" y="20832"/>
                    <a:pt x="4465" y="21106"/>
                  </a:cubicBezTo>
                  <a:cubicBezTo>
                    <a:pt x="6845" y="21379"/>
                    <a:pt x="10506" y="20832"/>
                    <a:pt x="13618" y="18235"/>
                  </a:cubicBezTo>
                  <a:cubicBezTo>
                    <a:pt x="16730" y="15637"/>
                    <a:pt x="19292" y="10989"/>
                    <a:pt x="20391" y="7845"/>
                  </a:cubicBezTo>
                  <a:cubicBezTo>
                    <a:pt x="21489" y="4701"/>
                    <a:pt x="21123" y="3060"/>
                    <a:pt x="20025" y="1830"/>
                  </a:cubicBezTo>
                  <a:cubicBezTo>
                    <a:pt x="18926" y="599"/>
                    <a:pt x="17096" y="-221"/>
                    <a:pt x="16364" y="52"/>
                  </a:cubicBezTo>
                  <a:cubicBezTo>
                    <a:pt x="15631" y="326"/>
                    <a:pt x="15997" y="1693"/>
                    <a:pt x="16364" y="306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8" name="Line"/>
            <p:cNvSpPr/>
            <p:nvPr/>
          </p:nvSpPr>
          <p:spPr>
            <a:xfrm>
              <a:off x="4625885" y="4241799"/>
              <a:ext cx="130265" cy="212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243" fill="norm" stroke="1" extrusionOk="0">
                  <a:moveTo>
                    <a:pt x="12035" y="6988"/>
                  </a:moveTo>
                  <a:cubicBezTo>
                    <a:pt x="10989" y="6141"/>
                    <a:pt x="9944" y="5294"/>
                    <a:pt x="8551" y="4871"/>
                  </a:cubicBezTo>
                  <a:cubicBezTo>
                    <a:pt x="7157" y="4447"/>
                    <a:pt x="5415" y="4447"/>
                    <a:pt x="3673" y="5929"/>
                  </a:cubicBezTo>
                  <a:cubicBezTo>
                    <a:pt x="1931" y="7412"/>
                    <a:pt x="189" y="10376"/>
                    <a:pt x="15" y="13235"/>
                  </a:cubicBezTo>
                  <a:cubicBezTo>
                    <a:pt x="-159" y="16094"/>
                    <a:pt x="1235" y="18847"/>
                    <a:pt x="2802" y="20224"/>
                  </a:cubicBezTo>
                  <a:cubicBezTo>
                    <a:pt x="4370" y="21600"/>
                    <a:pt x="6112" y="21600"/>
                    <a:pt x="8376" y="20118"/>
                  </a:cubicBezTo>
                  <a:cubicBezTo>
                    <a:pt x="10641" y="18635"/>
                    <a:pt x="13428" y="15671"/>
                    <a:pt x="14822" y="13129"/>
                  </a:cubicBezTo>
                  <a:cubicBezTo>
                    <a:pt x="16215" y="10588"/>
                    <a:pt x="16215" y="8471"/>
                    <a:pt x="17086" y="6353"/>
                  </a:cubicBezTo>
                  <a:cubicBezTo>
                    <a:pt x="17957" y="4235"/>
                    <a:pt x="19699" y="2118"/>
                    <a:pt x="21441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39" name="Line"/>
            <p:cNvSpPr/>
            <p:nvPr/>
          </p:nvSpPr>
          <p:spPr>
            <a:xfrm>
              <a:off x="4788798" y="3978189"/>
              <a:ext cx="78759" cy="442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05" fill="norm" stroke="1" extrusionOk="0">
                  <a:moveTo>
                    <a:pt x="20222" y="7873"/>
                  </a:moveTo>
                  <a:cubicBezTo>
                    <a:pt x="20791" y="5610"/>
                    <a:pt x="21359" y="3347"/>
                    <a:pt x="21075" y="1959"/>
                  </a:cubicBezTo>
                  <a:cubicBezTo>
                    <a:pt x="20791" y="570"/>
                    <a:pt x="19654" y="56"/>
                    <a:pt x="17948" y="4"/>
                  </a:cubicBezTo>
                  <a:cubicBezTo>
                    <a:pt x="16243" y="-47"/>
                    <a:pt x="13970" y="364"/>
                    <a:pt x="10843" y="2010"/>
                  </a:cubicBezTo>
                  <a:cubicBezTo>
                    <a:pt x="7717" y="3656"/>
                    <a:pt x="3738" y="6536"/>
                    <a:pt x="1748" y="9416"/>
                  </a:cubicBezTo>
                  <a:cubicBezTo>
                    <a:pt x="-241" y="12296"/>
                    <a:pt x="-241" y="15176"/>
                    <a:pt x="327" y="16976"/>
                  </a:cubicBezTo>
                  <a:cubicBezTo>
                    <a:pt x="896" y="18776"/>
                    <a:pt x="2033" y="19496"/>
                    <a:pt x="3738" y="20164"/>
                  </a:cubicBezTo>
                  <a:cubicBezTo>
                    <a:pt x="5443" y="20833"/>
                    <a:pt x="7717" y="21450"/>
                    <a:pt x="9138" y="21502"/>
                  </a:cubicBezTo>
                  <a:cubicBezTo>
                    <a:pt x="10559" y="21553"/>
                    <a:pt x="11127" y="21039"/>
                    <a:pt x="11127" y="20370"/>
                  </a:cubicBezTo>
                  <a:cubicBezTo>
                    <a:pt x="11127" y="19702"/>
                    <a:pt x="10559" y="18879"/>
                    <a:pt x="9991" y="1805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0" name="Line"/>
            <p:cNvSpPr/>
            <p:nvPr/>
          </p:nvSpPr>
          <p:spPr>
            <a:xfrm>
              <a:off x="4794250" y="4273550"/>
              <a:ext cx="1841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1" name="Line"/>
            <p:cNvSpPr/>
            <p:nvPr/>
          </p:nvSpPr>
          <p:spPr>
            <a:xfrm>
              <a:off x="4121150" y="4510024"/>
              <a:ext cx="736600" cy="5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4" fill="norm" stroke="1" extrusionOk="0">
                  <a:moveTo>
                    <a:pt x="0" y="9024"/>
                  </a:moveTo>
                  <a:cubicBezTo>
                    <a:pt x="2545" y="5824"/>
                    <a:pt x="5090" y="2624"/>
                    <a:pt x="7541" y="1024"/>
                  </a:cubicBezTo>
                  <a:cubicBezTo>
                    <a:pt x="9993" y="-576"/>
                    <a:pt x="12352" y="-576"/>
                    <a:pt x="14679" y="3024"/>
                  </a:cubicBezTo>
                  <a:cubicBezTo>
                    <a:pt x="17007" y="6624"/>
                    <a:pt x="19303" y="13824"/>
                    <a:pt x="21600" y="2102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2" name="Line"/>
            <p:cNvSpPr/>
            <p:nvPr/>
          </p:nvSpPr>
          <p:spPr>
            <a:xfrm>
              <a:off x="4416719" y="4533900"/>
              <a:ext cx="41563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600" fill="norm" stroke="1" extrusionOk="0">
                  <a:moveTo>
                    <a:pt x="2439" y="21600"/>
                  </a:moveTo>
                  <a:cubicBezTo>
                    <a:pt x="1348" y="21600"/>
                    <a:pt x="257" y="21600"/>
                    <a:pt x="39" y="20571"/>
                  </a:cubicBezTo>
                  <a:cubicBezTo>
                    <a:pt x="-179" y="19543"/>
                    <a:pt x="476" y="17486"/>
                    <a:pt x="2876" y="14400"/>
                  </a:cubicBezTo>
                  <a:cubicBezTo>
                    <a:pt x="5276" y="11314"/>
                    <a:pt x="9421" y="7200"/>
                    <a:pt x="12803" y="4629"/>
                  </a:cubicBezTo>
                  <a:cubicBezTo>
                    <a:pt x="16185" y="2057"/>
                    <a:pt x="18803" y="1029"/>
                    <a:pt x="21421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3" name="Line"/>
            <p:cNvSpPr/>
            <p:nvPr/>
          </p:nvSpPr>
          <p:spPr>
            <a:xfrm>
              <a:off x="5080000" y="4298950"/>
              <a:ext cx="190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4" name="Line"/>
            <p:cNvSpPr/>
            <p:nvPr/>
          </p:nvSpPr>
          <p:spPr>
            <a:xfrm>
              <a:off x="5092699" y="4425950"/>
              <a:ext cx="190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5" name="Line"/>
            <p:cNvSpPr/>
            <p:nvPr/>
          </p:nvSpPr>
          <p:spPr>
            <a:xfrm>
              <a:off x="6417438" y="0"/>
              <a:ext cx="5215527" cy="1644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7" fill="norm" stroke="1" extrusionOk="0">
                  <a:moveTo>
                    <a:pt x="1481" y="917"/>
                  </a:moveTo>
                  <a:cubicBezTo>
                    <a:pt x="1481" y="778"/>
                    <a:pt x="1481" y="639"/>
                    <a:pt x="1503" y="556"/>
                  </a:cubicBezTo>
                  <a:cubicBezTo>
                    <a:pt x="1525" y="473"/>
                    <a:pt x="1569" y="445"/>
                    <a:pt x="1766" y="417"/>
                  </a:cubicBezTo>
                  <a:cubicBezTo>
                    <a:pt x="1963" y="389"/>
                    <a:pt x="2313" y="361"/>
                    <a:pt x="2650" y="320"/>
                  </a:cubicBezTo>
                  <a:cubicBezTo>
                    <a:pt x="2988" y="278"/>
                    <a:pt x="3312" y="222"/>
                    <a:pt x="3631" y="195"/>
                  </a:cubicBezTo>
                  <a:cubicBezTo>
                    <a:pt x="3951" y="167"/>
                    <a:pt x="4266" y="167"/>
                    <a:pt x="4569" y="139"/>
                  </a:cubicBezTo>
                  <a:cubicBezTo>
                    <a:pt x="4871" y="111"/>
                    <a:pt x="5160" y="56"/>
                    <a:pt x="5471" y="28"/>
                  </a:cubicBezTo>
                  <a:cubicBezTo>
                    <a:pt x="5782" y="0"/>
                    <a:pt x="6115" y="0"/>
                    <a:pt x="6456" y="0"/>
                  </a:cubicBezTo>
                  <a:cubicBezTo>
                    <a:pt x="6798" y="0"/>
                    <a:pt x="7148" y="0"/>
                    <a:pt x="7494" y="28"/>
                  </a:cubicBezTo>
                  <a:cubicBezTo>
                    <a:pt x="7840" y="56"/>
                    <a:pt x="8182" y="111"/>
                    <a:pt x="8528" y="153"/>
                  </a:cubicBezTo>
                  <a:cubicBezTo>
                    <a:pt x="8874" y="195"/>
                    <a:pt x="9224" y="222"/>
                    <a:pt x="9566" y="250"/>
                  </a:cubicBezTo>
                  <a:cubicBezTo>
                    <a:pt x="9907" y="278"/>
                    <a:pt x="10240" y="306"/>
                    <a:pt x="10573" y="320"/>
                  </a:cubicBezTo>
                  <a:cubicBezTo>
                    <a:pt x="10906" y="334"/>
                    <a:pt x="11239" y="334"/>
                    <a:pt x="11558" y="361"/>
                  </a:cubicBezTo>
                  <a:cubicBezTo>
                    <a:pt x="11878" y="389"/>
                    <a:pt x="12185" y="445"/>
                    <a:pt x="12496" y="486"/>
                  </a:cubicBezTo>
                  <a:cubicBezTo>
                    <a:pt x="12807" y="528"/>
                    <a:pt x="13122" y="556"/>
                    <a:pt x="13437" y="612"/>
                  </a:cubicBezTo>
                  <a:cubicBezTo>
                    <a:pt x="13753" y="667"/>
                    <a:pt x="14068" y="751"/>
                    <a:pt x="14374" y="834"/>
                  </a:cubicBezTo>
                  <a:cubicBezTo>
                    <a:pt x="14681" y="917"/>
                    <a:pt x="14979" y="1001"/>
                    <a:pt x="15294" y="1084"/>
                  </a:cubicBezTo>
                  <a:cubicBezTo>
                    <a:pt x="15610" y="1168"/>
                    <a:pt x="15942" y="1251"/>
                    <a:pt x="16266" y="1334"/>
                  </a:cubicBezTo>
                  <a:cubicBezTo>
                    <a:pt x="16591" y="1418"/>
                    <a:pt x="16906" y="1501"/>
                    <a:pt x="17204" y="1585"/>
                  </a:cubicBezTo>
                  <a:cubicBezTo>
                    <a:pt x="17501" y="1668"/>
                    <a:pt x="17782" y="1751"/>
                    <a:pt x="18066" y="1849"/>
                  </a:cubicBezTo>
                  <a:cubicBezTo>
                    <a:pt x="18351" y="1946"/>
                    <a:pt x="18640" y="2057"/>
                    <a:pt x="18929" y="2141"/>
                  </a:cubicBezTo>
                  <a:cubicBezTo>
                    <a:pt x="19218" y="2224"/>
                    <a:pt x="19507" y="2280"/>
                    <a:pt x="19805" y="2321"/>
                  </a:cubicBezTo>
                  <a:cubicBezTo>
                    <a:pt x="20103" y="2363"/>
                    <a:pt x="20410" y="2391"/>
                    <a:pt x="20628" y="2391"/>
                  </a:cubicBezTo>
                  <a:cubicBezTo>
                    <a:pt x="20847" y="2391"/>
                    <a:pt x="20979" y="2363"/>
                    <a:pt x="21097" y="2419"/>
                  </a:cubicBezTo>
                  <a:cubicBezTo>
                    <a:pt x="21215" y="2474"/>
                    <a:pt x="21320" y="2613"/>
                    <a:pt x="21404" y="2905"/>
                  </a:cubicBezTo>
                  <a:cubicBezTo>
                    <a:pt x="21487" y="3197"/>
                    <a:pt x="21548" y="3642"/>
                    <a:pt x="21570" y="4364"/>
                  </a:cubicBezTo>
                  <a:cubicBezTo>
                    <a:pt x="21592" y="5087"/>
                    <a:pt x="21574" y="6088"/>
                    <a:pt x="21574" y="7019"/>
                  </a:cubicBezTo>
                  <a:cubicBezTo>
                    <a:pt x="21574" y="7951"/>
                    <a:pt x="21592" y="8812"/>
                    <a:pt x="21574" y="9744"/>
                  </a:cubicBezTo>
                  <a:cubicBezTo>
                    <a:pt x="21557" y="10675"/>
                    <a:pt x="21504" y="11676"/>
                    <a:pt x="21478" y="12732"/>
                  </a:cubicBezTo>
                  <a:cubicBezTo>
                    <a:pt x="21452" y="13788"/>
                    <a:pt x="21452" y="14900"/>
                    <a:pt x="21443" y="15790"/>
                  </a:cubicBezTo>
                  <a:cubicBezTo>
                    <a:pt x="21434" y="16680"/>
                    <a:pt x="21417" y="17347"/>
                    <a:pt x="21377" y="17931"/>
                  </a:cubicBezTo>
                  <a:cubicBezTo>
                    <a:pt x="21338" y="18514"/>
                    <a:pt x="21277" y="19015"/>
                    <a:pt x="21167" y="19376"/>
                  </a:cubicBezTo>
                  <a:cubicBezTo>
                    <a:pt x="21058" y="19737"/>
                    <a:pt x="20900" y="19960"/>
                    <a:pt x="20690" y="20182"/>
                  </a:cubicBezTo>
                  <a:cubicBezTo>
                    <a:pt x="20480" y="20405"/>
                    <a:pt x="20217" y="20627"/>
                    <a:pt x="19945" y="20808"/>
                  </a:cubicBezTo>
                  <a:cubicBezTo>
                    <a:pt x="19674" y="20988"/>
                    <a:pt x="19393" y="21127"/>
                    <a:pt x="19109" y="21239"/>
                  </a:cubicBezTo>
                  <a:cubicBezTo>
                    <a:pt x="18824" y="21350"/>
                    <a:pt x="18535" y="21433"/>
                    <a:pt x="18202" y="21489"/>
                  </a:cubicBezTo>
                  <a:cubicBezTo>
                    <a:pt x="17869" y="21544"/>
                    <a:pt x="17493" y="21572"/>
                    <a:pt x="17125" y="21586"/>
                  </a:cubicBezTo>
                  <a:cubicBezTo>
                    <a:pt x="16757" y="21600"/>
                    <a:pt x="16398" y="21600"/>
                    <a:pt x="16065" y="21586"/>
                  </a:cubicBezTo>
                  <a:cubicBezTo>
                    <a:pt x="15732" y="21572"/>
                    <a:pt x="15426" y="21544"/>
                    <a:pt x="15097" y="21503"/>
                  </a:cubicBezTo>
                  <a:cubicBezTo>
                    <a:pt x="14769" y="21461"/>
                    <a:pt x="14418" y="21405"/>
                    <a:pt x="14064" y="21336"/>
                  </a:cubicBezTo>
                  <a:cubicBezTo>
                    <a:pt x="13709" y="21266"/>
                    <a:pt x="13350" y="21183"/>
                    <a:pt x="13021" y="21127"/>
                  </a:cubicBezTo>
                  <a:cubicBezTo>
                    <a:pt x="12693" y="21072"/>
                    <a:pt x="12395" y="21044"/>
                    <a:pt x="12101" y="21002"/>
                  </a:cubicBezTo>
                  <a:cubicBezTo>
                    <a:pt x="11808" y="20961"/>
                    <a:pt x="11519" y="20905"/>
                    <a:pt x="11217" y="20849"/>
                  </a:cubicBezTo>
                  <a:cubicBezTo>
                    <a:pt x="10915" y="20794"/>
                    <a:pt x="10599" y="20738"/>
                    <a:pt x="10293" y="20697"/>
                  </a:cubicBezTo>
                  <a:cubicBezTo>
                    <a:pt x="9986" y="20655"/>
                    <a:pt x="9688" y="20627"/>
                    <a:pt x="9369" y="20585"/>
                  </a:cubicBezTo>
                  <a:cubicBezTo>
                    <a:pt x="9049" y="20544"/>
                    <a:pt x="8707" y="20488"/>
                    <a:pt x="8374" y="20446"/>
                  </a:cubicBezTo>
                  <a:cubicBezTo>
                    <a:pt x="8042" y="20405"/>
                    <a:pt x="7718" y="20377"/>
                    <a:pt x="7393" y="20335"/>
                  </a:cubicBezTo>
                  <a:cubicBezTo>
                    <a:pt x="7069" y="20293"/>
                    <a:pt x="6745" y="20238"/>
                    <a:pt x="6439" y="20196"/>
                  </a:cubicBezTo>
                  <a:cubicBezTo>
                    <a:pt x="6132" y="20154"/>
                    <a:pt x="5843" y="20127"/>
                    <a:pt x="5545" y="20099"/>
                  </a:cubicBezTo>
                  <a:cubicBezTo>
                    <a:pt x="5247" y="20071"/>
                    <a:pt x="4941" y="20043"/>
                    <a:pt x="4599" y="20015"/>
                  </a:cubicBezTo>
                  <a:cubicBezTo>
                    <a:pt x="4258" y="19988"/>
                    <a:pt x="3881" y="19960"/>
                    <a:pt x="3522" y="19946"/>
                  </a:cubicBezTo>
                  <a:cubicBezTo>
                    <a:pt x="3163" y="19932"/>
                    <a:pt x="2821" y="19932"/>
                    <a:pt x="2488" y="19904"/>
                  </a:cubicBezTo>
                  <a:cubicBezTo>
                    <a:pt x="2156" y="19876"/>
                    <a:pt x="1831" y="19821"/>
                    <a:pt x="1538" y="19724"/>
                  </a:cubicBezTo>
                  <a:cubicBezTo>
                    <a:pt x="1245" y="19626"/>
                    <a:pt x="982" y="19487"/>
                    <a:pt x="767" y="19320"/>
                  </a:cubicBezTo>
                  <a:cubicBezTo>
                    <a:pt x="553" y="19154"/>
                    <a:pt x="386" y="18959"/>
                    <a:pt x="281" y="18848"/>
                  </a:cubicBezTo>
                  <a:cubicBezTo>
                    <a:pt x="176" y="18737"/>
                    <a:pt x="132" y="18709"/>
                    <a:pt x="93" y="18639"/>
                  </a:cubicBezTo>
                  <a:cubicBezTo>
                    <a:pt x="53" y="18570"/>
                    <a:pt x="18" y="18459"/>
                    <a:pt x="5" y="18250"/>
                  </a:cubicBezTo>
                  <a:cubicBezTo>
                    <a:pt x="-8" y="18042"/>
                    <a:pt x="1" y="17736"/>
                    <a:pt x="45" y="17166"/>
                  </a:cubicBezTo>
                  <a:cubicBezTo>
                    <a:pt x="88" y="16596"/>
                    <a:pt x="167" y="15762"/>
                    <a:pt x="233" y="14831"/>
                  </a:cubicBezTo>
                  <a:cubicBezTo>
                    <a:pt x="299" y="13900"/>
                    <a:pt x="351" y="12871"/>
                    <a:pt x="421" y="11898"/>
                  </a:cubicBezTo>
                  <a:cubicBezTo>
                    <a:pt x="491" y="10925"/>
                    <a:pt x="579" y="10008"/>
                    <a:pt x="666" y="9090"/>
                  </a:cubicBezTo>
                  <a:cubicBezTo>
                    <a:pt x="754" y="8173"/>
                    <a:pt x="842" y="7256"/>
                    <a:pt x="977" y="6352"/>
                  </a:cubicBezTo>
                  <a:cubicBezTo>
                    <a:pt x="1113" y="5449"/>
                    <a:pt x="1297" y="4559"/>
                    <a:pt x="1512" y="3739"/>
                  </a:cubicBezTo>
                  <a:cubicBezTo>
                    <a:pt x="1726" y="2919"/>
                    <a:pt x="1972" y="2168"/>
                    <a:pt x="2151" y="1557"/>
                  </a:cubicBezTo>
                  <a:cubicBezTo>
                    <a:pt x="2331" y="945"/>
                    <a:pt x="2445" y="473"/>
                    <a:pt x="2558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6" name="Line"/>
            <p:cNvSpPr/>
            <p:nvPr/>
          </p:nvSpPr>
          <p:spPr>
            <a:xfrm>
              <a:off x="6158708" y="4189649"/>
              <a:ext cx="311942" cy="341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272" fill="norm" stroke="1" extrusionOk="0">
                  <a:moveTo>
                    <a:pt x="9187" y="4826"/>
                  </a:moveTo>
                  <a:cubicBezTo>
                    <a:pt x="9332" y="4167"/>
                    <a:pt x="9477" y="3509"/>
                    <a:pt x="9332" y="2719"/>
                  </a:cubicBezTo>
                  <a:cubicBezTo>
                    <a:pt x="9187" y="1928"/>
                    <a:pt x="8752" y="1006"/>
                    <a:pt x="7810" y="875"/>
                  </a:cubicBezTo>
                  <a:cubicBezTo>
                    <a:pt x="6867" y="743"/>
                    <a:pt x="5418" y="1401"/>
                    <a:pt x="3968" y="3443"/>
                  </a:cubicBezTo>
                  <a:cubicBezTo>
                    <a:pt x="2518" y="5484"/>
                    <a:pt x="1069" y="8909"/>
                    <a:pt x="416" y="11806"/>
                  </a:cubicBezTo>
                  <a:cubicBezTo>
                    <a:pt x="-236" y="14704"/>
                    <a:pt x="-91" y="17075"/>
                    <a:pt x="634" y="18655"/>
                  </a:cubicBezTo>
                  <a:cubicBezTo>
                    <a:pt x="1359" y="20236"/>
                    <a:pt x="2663" y="21026"/>
                    <a:pt x="4475" y="21223"/>
                  </a:cubicBezTo>
                  <a:cubicBezTo>
                    <a:pt x="6287" y="21421"/>
                    <a:pt x="8607" y="21026"/>
                    <a:pt x="10564" y="19906"/>
                  </a:cubicBezTo>
                  <a:cubicBezTo>
                    <a:pt x="12521" y="18787"/>
                    <a:pt x="14116" y="16943"/>
                    <a:pt x="15203" y="14836"/>
                  </a:cubicBezTo>
                  <a:cubicBezTo>
                    <a:pt x="16290" y="12728"/>
                    <a:pt x="16870" y="10358"/>
                    <a:pt x="17015" y="8184"/>
                  </a:cubicBezTo>
                  <a:cubicBezTo>
                    <a:pt x="17160" y="6011"/>
                    <a:pt x="16870" y="4036"/>
                    <a:pt x="16435" y="2719"/>
                  </a:cubicBezTo>
                  <a:cubicBezTo>
                    <a:pt x="16000" y="1401"/>
                    <a:pt x="15420" y="743"/>
                    <a:pt x="14116" y="348"/>
                  </a:cubicBezTo>
                  <a:cubicBezTo>
                    <a:pt x="12811" y="-47"/>
                    <a:pt x="10781" y="-179"/>
                    <a:pt x="8679" y="348"/>
                  </a:cubicBezTo>
                  <a:cubicBezTo>
                    <a:pt x="6577" y="875"/>
                    <a:pt x="4403" y="2060"/>
                    <a:pt x="2953" y="3443"/>
                  </a:cubicBezTo>
                  <a:cubicBezTo>
                    <a:pt x="1504" y="4826"/>
                    <a:pt x="779" y="6406"/>
                    <a:pt x="634" y="7460"/>
                  </a:cubicBezTo>
                  <a:cubicBezTo>
                    <a:pt x="489" y="8514"/>
                    <a:pt x="924" y="9041"/>
                    <a:pt x="2156" y="9370"/>
                  </a:cubicBezTo>
                  <a:cubicBezTo>
                    <a:pt x="3388" y="9699"/>
                    <a:pt x="5418" y="9831"/>
                    <a:pt x="7810" y="9633"/>
                  </a:cubicBezTo>
                  <a:cubicBezTo>
                    <a:pt x="10202" y="9436"/>
                    <a:pt x="12956" y="8909"/>
                    <a:pt x="15275" y="8184"/>
                  </a:cubicBezTo>
                  <a:cubicBezTo>
                    <a:pt x="17595" y="7460"/>
                    <a:pt x="19479" y="6538"/>
                    <a:pt x="21364" y="561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7" name="Line"/>
            <p:cNvSpPr/>
            <p:nvPr/>
          </p:nvSpPr>
          <p:spPr>
            <a:xfrm>
              <a:off x="6254750" y="3884507"/>
              <a:ext cx="177800" cy="20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5" fill="norm" stroke="1" extrusionOk="0">
                  <a:moveTo>
                    <a:pt x="0" y="21335"/>
                  </a:moveTo>
                  <a:cubicBezTo>
                    <a:pt x="2571" y="16486"/>
                    <a:pt x="5143" y="11637"/>
                    <a:pt x="6814" y="8662"/>
                  </a:cubicBezTo>
                  <a:cubicBezTo>
                    <a:pt x="8486" y="5686"/>
                    <a:pt x="9257" y="4584"/>
                    <a:pt x="9900" y="3262"/>
                  </a:cubicBezTo>
                  <a:cubicBezTo>
                    <a:pt x="10543" y="1939"/>
                    <a:pt x="11057" y="396"/>
                    <a:pt x="11829" y="66"/>
                  </a:cubicBezTo>
                  <a:cubicBezTo>
                    <a:pt x="12600" y="-265"/>
                    <a:pt x="13629" y="617"/>
                    <a:pt x="14914" y="3372"/>
                  </a:cubicBezTo>
                  <a:cubicBezTo>
                    <a:pt x="16200" y="6127"/>
                    <a:pt x="17743" y="10755"/>
                    <a:pt x="18900" y="13511"/>
                  </a:cubicBezTo>
                  <a:cubicBezTo>
                    <a:pt x="20057" y="16266"/>
                    <a:pt x="20829" y="17147"/>
                    <a:pt x="21600" y="1802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8" name="Line"/>
            <p:cNvSpPr/>
            <p:nvPr/>
          </p:nvSpPr>
          <p:spPr>
            <a:xfrm>
              <a:off x="6654800" y="4425950"/>
              <a:ext cx="2286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200" y="16800"/>
                    <a:pt x="12400" y="12000"/>
                    <a:pt x="16000" y="10800"/>
                  </a:cubicBezTo>
                  <a:cubicBezTo>
                    <a:pt x="19600" y="9600"/>
                    <a:pt x="20600" y="12000"/>
                    <a:pt x="21100" y="10800"/>
                  </a:cubicBezTo>
                  <a:cubicBezTo>
                    <a:pt x="21600" y="9600"/>
                    <a:pt x="21600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49" name="Line"/>
            <p:cNvSpPr/>
            <p:nvPr/>
          </p:nvSpPr>
          <p:spPr>
            <a:xfrm>
              <a:off x="7102838" y="4198716"/>
              <a:ext cx="339363" cy="340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323" fill="norm" stroke="1" extrusionOk="0">
                  <a:moveTo>
                    <a:pt x="9435" y="4288"/>
                  </a:moveTo>
                  <a:cubicBezTo>
                    <a:pt x="9167" y="3625"/>
                    <a:pt x="8899" y="2962"/>
                    <a:pt x="8429" y="2631"/>
                  </a:cubicBezTo>
                  <a:cubicBezTo>
                    <a:pt x="7960" y="2300"/>
                    <a:pt x="7289" y="2300"/>
                    <a:pt x="6014" y="3691"/>
                  </a:cubicBezTo>
                  <a:cubicBezTo>
                    <a:pt x="4740" y="5083"/>
                    <a:pt x="2862" y="7865"/>
                    <a:pt x="1721" y="10582"/>
                  </a:cubicBezTo>
                  <a:cubicBezTo>
                    <a:pt x="581" y="13299"/>
                    <a:pt x="178" y="15949"/>
                    <a:pt x="44" y="17605"/>
                  </a:cubicBezTo>
                  <a:cubicBezTo>
                    <a:pt x="-90" y="19262"/>
                    <a:pt x="44" y="19924"/>
                    <a:pt x="983" y="20454"/>
                  </a:cubicBezTo>
                  <a:cubicBezTo>
                    <a:pt x="1922" y="20984"/>
                    <a:pt x="3667" y="21382"/>
                    <a:pt x="5746" y="21316"/>
                  </a:cubicBezTo>
                  <a:cubicBezTo>
                    <a:pt x="7826" y="21249"/>
                    <a:pt x="10240" y="20719"/>
                    <a:pt x="12119" y="19527"/>
                  </a:cubicBezTo>
                  <a:cubicBezTo>
                    <a:pt x="13997" y="18334"/>
                    <a:pt x="15339" y="16479"/>
                    <a:pt x="16211" y="14491"/>
                  </a:cubicBezTo>
                  <a:cubicBezTo>
                    <a:pt x="17083" y="12503"/>
                    <a:pt x="17485" y="10383"/>
                    <a:pt x="17418" y="8462"/>
                  </a:cubicBezTo>
                  <a:cubicBezTo>
                    <a:pt x="17351" y="6540"/>
                    <a:pt x="16814" y="4818"/>
                    <a:pt x="15875" y="3360"/>
                  </a:cubicBezTo>
                  <a:cubicBezTo>
                    <a:pt x="14936" y="1902"/>
                    <a:pt x="13594" y="710"/>
                    <a:pt x="12253" y="246"/>
                  </a:cubicBezTo>
                  <a:cubicBezTo>
                    <a:pt x="10911" y="-218"/>
                    <a:pt x="9570" y="47"/>
                    <a:pt x="8630" y="445"/>
                  </a:cubicBezTo>
                  <a:cubicBezTo>
                    <a:pt x="7691" y="842"/>
                    <a:pt x="7155" y="1372"/>
                    <a:pt x="6752" y="1969"/>
                  </a:cubicBezTo>
                  <a:cubicBezTo>
                    <a:pt x="6350" y="2565"/>
                    <a:pt x="6081" y="3227"/>
                    <a:pt x="6350" y="4022"/>
                  </a:cubicBezTo>
                  <a:cubicBezTo>
                    <a:pt x="6618" y="4818"/>
                    <a:pt x="7423" y="5745"/>
                    <a:pt x="9570" y="6408"/>
                  </a:cubicBezTo>
                  <a:cubicBezTo>
                    <a:pt x="11716" y="7070"/>
                    <a:pt x="15204" y="7468"/>
                    <a:pt x="17418" y="7600"/>
                  </a:cubicBezTo>
                  <a:cubicBezTo>
                    <a:pt x="19632" y="7733"/>
                    <a:pt x="20571" y="7600"/>
                    <a:pt x="21510" y="746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0" name="Line"/>
            <p:cNvSpPr/>
            <p:nvPr/>
          </p:nvSpPr>
          <p:spPr>
            <a:xfrm>
              <a:off x="6070600" y="4730749"/>
              <a:ext cx="1316567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007" y="21600"/>
                    <a:pt x="2014" y="21600"/>
                    <a:pt x="3195" y="20400"/>
                  </a:cubicBezTo>
                  <a:cubicBezTo>
                    <a:pt x="4376" y="19200"/>
                    <a:pt x="5730" y="16800"/>
                    <a:pt x="7102" y="15600"/>
                  </a:cubicBezTo>
                  <a:cubicBezTo>
                    <a:pt x="8473" y="14400"/>
                    <a:pt x="9862" y="14400"/>
                    <a:pt x="11269" y="13200"/>
                  </a:cubicBezTo>
                  <a:cubicBezTo>
                    <a:pt x="12675" y="12000"/>
                    <a:pt x="14099" y="9600"/>
                    <a:pt x="15540" y="7200"/>
                  </a:cubicBezTo>
                  <a:cubicBezTo>
                    <a:pt x="16981" y="4800"/>
                    <a:pt x="18440" y="2400"/>
                    <a:pt x="19395" y="1200"/>
                  </a:cubicBezTo>
                  <a:cubicBezTo>
                    <a:pt x="20350" y="0"/>
                    <a:pt x="20801" y="0"/>
                    <a:pt x="21114" y="0"/>
                  </a:cubicBezTo>
                  <a:cubicBezTo>
                    <a:pt x="21426" y="0"/>
                    <a:pt x="21600" y="0"/>
                    <a:pt x="21600" y="2400"/>
                  </a:cubicBezTo>
                  <a:cubicBezTo>
                    <a:pt x="21600" y="4800"/>
                    <a:pt x="21426" y="9600"/>
                    <a:pt x="21253" y="144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1" name="Line"/>
            <p:cNvSpPr/>
            <p:nvPr/>
          </p:nvSpPr>
          <p:spPr>
            <a:xfrm>
              <a:off x="6555825" y="4915334"/>
              <a:ext cx="137076" cy="23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4" h="21247" fill="norm" stroke="1" extrusionOk="0">
                  <a:moveTo>
                    <a:pt x="14321" y="3432"/>
                  </a:moveTo>
                  <a:cubicBezTo>
                    <a:pt x="13994" y="2468"/>
                    <a:pt x="13667" y="1504"/>
                    <a:pt x="12685" y="829"/>
                  </a:cubicBezTo>
                  <a:cubicBezTo>
                    <a:pt x="11703" y="154"/>
                    <a:pt x="10067" y="-232"/>
                    <a:pt x="7776" y="154"/>
                  </a:cubicBezTo>
                  <a:cubicBezTo>
                    <a:pt x="5485" y="539"/>
                    <a:pt x="2539" y="1697"/>
                    <a:pt x="1067" y="3239"/>
                  </a:cubicBezTo>
                  <a:cubicBezTo>
                    <a:pt x="-406" y="4782"/>
                    <a:pt x="-406" y="6711"/>
                    <a:pt x="1394" y="8157"/>
                  </a:cubicBezTo>
                  <a:cubicBezTo>
                    <a:pt x="3194" y="9604"/>
                    <a:pt x="6794" y="10568"/>
                    <a:pt x="10394" y="11725"/>
                  </a:cubicBezTo>
                  <a:cubicBezTo>
                    <a:pt x="13994" y="12882"/>
                    <a:pt x="17594" y="14232"/>
                    <a:pt x="19394" y="15389"/>
                  </a:cubicBezTo>
                  <a:cubicBezTo>
                    <a:pt x="21194" y="16547"/>
                    <a:pt x="21194" y="17511"/>
                    <a:pt x="19721" y="18475"/>
                  </a:cubicBezTo>
                  <a:cubicBezTo>
                    <a:pt x="18249" y="19439"/>
                    <a:pt x="15303" y="20404"/>
                    <a:pt x="13012" y="20886"/>
                  </a:cubicBezTo>
                  <a:cubicBezTo>
                    <a:pt x="10721" y="21368"/>
                    <a:pt x="9085" y="21368"/>
                    <a:pt x="8103" y="20886"/>
                  </a:cubicBezTo>
                  <a:cubicBezTo>
                    <a:pt x="7121" y="20404"/>
                    <a:pt x="6794" y="19439"/>
                    <a:pt x="7776" y="18764"/>
                  </a:cubicBezTo>
                  <a:cubicBezTo>
                    <a:pt x="8758" y="18089"/>
                    <a:pt x="11049" y="17704"/>
                    <a:pt x="13503" y="17222"/>
                  </a:cubicBezTo>
                  <a:cubicBezTo>
                    <a:pt x="15958" y="16739"/>
                    <a:pt x="18576" y="16161"/>
                    <a:pt x="21194" y="1558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2" name="Line"/>
            <p:cNvSpPr/>
            <p:nvPr/>
          </p:nvSpPr>
          <p:spPr>
            <a:xfrm>
              <a:off x="6810904" y="4949825"/>
              <a:ext cx="294747" cy="18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0580" fill="norm" stroke="1" extrusionOk="0">
                  <a:moveTo>
                    <a:pt x="2949" y="7560"/>
                  </a:moveTo>
                  <a:cubicBezTo>
                    <a:pt x="2336" y="8280"/>
                    <a:pt x="1723" y="9000"/>
                    <a:pt x="1800" y="9600"/>
                  </a:cubicBezTo>
                  <a:cubicBezTo>
                    <a:pt x="1877" y="10200"/>
                    <a:pt x="2643" y="10680"/>
                    <a:pt x="3485" y="10920"/>
                  </a:cubicBezTo>
                  <a:cubicBezTo>
                    <a:pt x="4328" y="11160"/>
                    <a:pt x="5247" y="11160"/>
                    <a:pt x="6319" y="10080"/>
                  </a:cubicBezTo>
                  <a:cubicBezTo>
                    <a:pt x="7392" y="9000"/>
                    <a:pt x="8617" y="6840"/>
                    <a:pt x="9306" y="5040"/>
                  </a:cubicBezTo>
                  <a:cubicBezTo>
                    <a:pt x="9996" y="3240"/>
                    <a:pt x="10149" y="1800"/>
                    <a:pt x="9536" y="840"/>
                  </a:cubicBezTo>
                  <a:cubicBezTo>
                    <a:pt x="8923" y="-120"/>
                    <a:pt x="7545" y="-600"/>
                    <a:pt x="5783" y="1320"/>
                  </a:cubicBezTo>
                  <a:cubicBezTo>
                    <a:pt x="4021" y="3240"/>
                    <a:pt x="1877" y="7560"/>
                    <a:pt x="804" y="10920"/>
                  </a:cubicBezTo>
                  <a:cubicBezTo>
                    <a:pt x="-268" y="14280"/>
                    <a:pt x="-268" y="16680"/>
                    <a:pt x="804" y="18360"/>
                  </a:cubicBezTo>
                  <a:cubicBezTo>
                    <a:pt x="1877" y="20040"/>
                    <a:pt x="4021" y="21000"/>
                    <a:pt x="7621" y="20400"/>
                  </a:cubicBezTo>
                  <a:cubicBezTo>
                    <a:pt x="11221" y="19800"/>
                    <a:pt x="16277" y="17640"/>
                    <a:pt x="21332" y="1548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3" name="Line"/>
            <p:cNvSpPr/>
            <p:nvPr/>
          </p:nvSpPr>
          <p:spPr>
            <a:xfrm>
              <a:off x="7893050" y="4693013"/>
              <a:ext cx="228600" cy="12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2" fill="norm" stroke="1" extrusionOk="0">
                  <a:moveTo>
                    <a:pt x="0" y="20982"/>
                  </a:moveTo>
                  <a:cubicBezTo>
                    <a:pt x="5800" y="13782"/>
                    <a:pt x="11600" y="6582"/>
                    <a:pt x="15100" y="2982"/>
                  </a:cubicBezTo>
                  <a:cubicBezTo>
                    <a:pt x="18600" y="-618"/>
                    <a:pt x="19800" y="-618"/>
                    <a:pt x="20500" y="1182"/>
                  </a:cubicBezTo>
                  <a:cubicBezTo>
                    <a:pt x="21200" y="2982"/>
                    <a:pt x="21400" y="6582"/>
                    <a:pt x="21600" y="1018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4" name="Line"/>
            <p:cNvSpPr/>
            <p:nvPr/>
          </p:nvSpPr>
          <p:spPr>
            <a:xfrm>
              <a:off x="7937500" y="4809843"/>
              <a:ext cx="190500" cy="9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6000" y="2735"/>
                    <a:pt x="12000" y="-1585"/>
                    <a:pt x="15600" y="575"/>
                  </a:cubicBezTo>
                  <a:cubicBezTo>
                    <a:pt x="19200" y="2735"/>
                    <a:pt x="20400" y="1137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5" name="Line"/>
            <p:cNvSpPr/>
            <p:nvPr/>
          </p:nvSpPr>
          <p:spPr>
            <a:xfrm>
              <a:off x="7950200" y="4908550"/>
              <a:ext cx="2032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6" name="Line"/>
            <p:cNvSpPr/>
            <p:nvPr/>
          </p:nvSpPr>
          <p:spPr>
            <a:xfrm>
              <a:off x="8535178" y="4603749"/>
              <a:ext cx="493278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fill="norm" stroke="1" extrusionOk="0">
                  <a:moveTo>
                    <a:pt x="3536" y="900"/>
                  </a:moveTo>
                  <a:cubicBezTo>
                    <a:pt x="5916" y="600"/>
                    <a:pt x="8295" y="300"/>
                    <a:pt x="10629" y="150"/>
                  </a:cubicBezTo>
                  <a:cubicBezTo>
                    <a:pt x="12963" y="0"/>
                    <a:pt x="15251" y="0"/>
                    <a:pt x="16670" y="0"/>
                  </a:cubicBezTo>
                  <a:cubicBezTo>
                    <a:pt x="18089" y="0"/>
                    <a:pt x="18638" y="0"/>
                    <a:pt x="18729" y="350"/>
                  </a:cubicBezTo>
                  <a:cubicBezTo>
                    <a:pt x="18821" y="700"/>
                    <a:pt x="18455" y="1400"/>
                    <a:pt x="17402" y="2900"/>
                  </a:cubicBezTo>
                  <a:cubicBezTo>
                    <a:pt x="16350" y="4400"/>
                    <a:pt x="14611" y="6700"/>
                    <a:pt x="12734" y="8800"/>
                  </a:cubicBezTo>
                  <a:cubicBezTo>
                    <a:pt x="10858" y="10900"/>
                    <a:pt x="8844" y="12800"/>
                    <a:pt x="6922" y="14500"/>
                  </a:cubicBezTo>
                  <a:cubicBezTo>
                    <a:pt x="5000" y="16200"/>
                    <a:pt x="3170" y="17700"/>
                    <a:pt x="2072" y="18600"/>
                  </a:cubicBezTo>
                  <a:cubicBezTo>
                    <a:pt x="973" y="19500"/>
                    <a:pt x="607" y="19800"/>
                    <a:pt x="333" y="20200"/>
                  </a:cubicBezTo>
                  <a:cubicBezTo>
                    <a:pt x="58" y="20600"/>
                    <a:pt x="-125" y="21100"/>
                    <a:pt x="104" y="21350"/>
                  </a:cubicBezTo>
                  <a:cubicBezTo>
                    <a:pt x="333" y="21600"/>
                    <a:pt x="973" y="21600"/>
                    <a:pt x="2758" y="21450"/>
                  </a:cubicBezTo>
                  <a:cubicBezTo>
                    <a:pt x="4543" y="21300"/>
                    <a:pt x="7472" y="21000"/>
                    <a:pt x="10400" y="20750"/>
                  </a:cubicBezTo>
                  <a:cubicBezTo>
                    <a:pt x="13329" y="20500"/>
                    <a:pt x="16258" y="20300"/>
                    <a:pt x="18134" y="20200"/>
                  </a:cubicBezTo>
                  <a:cubicBezTo>
                    <a:pt x="20011" y="20100"/>
                    <a:pt x="20834" y="20100"/>
                    <a:pt x="21155" y="20350"/>
                  </a:cubicBezTo>
                  <a:cubicBezTo>
                    <a:pt x="21475" y="20600"/>
                    <a:pt x="21292" y="21100"/>
                    <a:pt x="2110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7" name="Line"/>
            <p:cNvSpPr/>
            <p:nvPr/>
          </p:nvSpPr>
          <p:spPr>
            <a:xfrm>
              <a:off x="6076950" y="5423541"/>
              <a:ext cx="1346200" cy="88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0" y="2930"/>
                  </a:moveTo>
                  <a:cubicBezTo>
                    <a:pt x="1223" y="1901"/>
                    <a:pt x="2445" y="873"/>
                    <a:pt x="3668" y="358"/>
                  </a:cubicBezTo>
                  <a:cubicBezTo>
                    <a:pt x="4891" y="-156"/>
                    <a:pt x="6113" y="-156"/>
                    <a:pt x="7455" y="615"/>
                  </a:cubicBezTo>
                  <a:cubicBezTo>
                    <a:pt x="8796" y="1387"/>
                    <a:pt x="10257" y="2930"/>
                    <a:pt x="11683" y="5501"/>
                  </a:cubicBezTo>
                  <a:cubicBezTo>
                    <a:pt x="13109" y="8073"/>
                    <a:pt x="14502" y="11673"/>
                    <a:pt x="15962" y="14244"/>
                  </a:cubicBezTo>
                  <a:cubicBezTo>
                    <a:pt x="17423" y="16815"/>
                    <a:pt x="18951" y="18358"/>
                    <a:pt x="19902" y="19387"/>
                  </a:cubicBezTo>
                  <a:cubicBezTo>
                    <a:pt x="20853" y="20415"/>
                    <a:pt x="21226" y="20930"/>
                    <a:pt x="21600" y="2144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8" name="Line"/>
            <p:cNvSpPr/>
            <p:nvPr/>
          </p:nvSpPr>
          <p:spPr>
            <a:xfrm>
              <a:off x="6196916" y="5613400"/>
              <a:ext cx="1086534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fill="norm" stroke="1" extrusionOk="0">
                  <a:moveTo>
                    <a:pt x="1650" y="0"/>
                  </a:moveTo>
                  <a:cubicBezTo>
                    <a:pt x="1440" y="1440"/>
                    <a:pt x="1230" y="2880"/>
                    <a:pt x="895" y="3600"/>
                  </a:cubicBezTo>
                  <a:cubicBezTo>
                    <a:pt x="559" y="4320"/>
                    <a:pt x="98" y="4320"/>
                    <a:pt x="14" y="6480"/>
                  </a:cubicBezTo>
                  <a:cubicBezTo>
                    <a:pt x="-70" y="8640"/>
                    <a:pt x="224" y="12960"/>
                    <a:pt x="1230" y="15120"/>
                  </a:cubicBezTo>
                  <a:cubicBezTo>
                    <a:pt x="2237" y="17280"/>
                    <a:pt x="3956" y="17280"/>
                    <a:pt x="5613" y="16560"/>
                  </a:cubicBezTo>
                  <a:cubicBezTo>
                    <a:pt x="7270" y="15840"/>
                    <a:pt x="8864" y="14400"/>
                    <a:pt x="10562" y="13680"/>
                  </a:cubicBezTo>
                  <a:cubicBezTo>
                    <a:pt x="12261" y="12960"/>
                    <a:pt x="14064" y="12960"/>
                    <a:pt x="15910" y="14400"/>
                  </a:cubicBezTo>
                  <a:cubicBezTo>
                    <a:pt x="17755" y="15840"/>
                    <a:pt x="19643" y="18720"/>
                    <a:pt x="2153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59" name="Line"/>
            <p:cNvSpPr/>
            <p:nvPr/>
          </p:nvSpPr>
          <p:spPr>
            <a:xfrm>
              <a:off x="4051300" y="5869908"/>
              <a:ext cx="169034" cy="516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358" fill="norm" stroke="1" extrusionOk="0">
                  <a:moveTo>
                    <a:pt x="2400" y="6455"/>
                  </a:moveTo>
                  <a:cubicBezTo>
                    <a:pt x="1600" y="8728"/>
                    <a:pt x="800" y="11002"/>
                    <a:pt x="533" y="13363"/>
                  </a:cubicBezTo>
                  <a:cubicBezTo>
                    <a:pt x="267" y="15724"/>
                    <a:pt x="533" y="18173"/>
                    <a:pt x="533" y="19616"/>
                  </a:cubicBezTo>
                  <a:cubicBezTo>
                    <a:pt x="533" y="21059"/>
                    <a:pt x="267" y="21496"/>
                    <a:pt x="133" y="21321"/>
                  </a:cubicBezTo>
                  <a:cubicBezTo>
                    <a:pt x="0" y="21146"/>
                    <a:pt x="0" y="20359"/>
                    <a:pt x="0" y="18042"/>
                  </a:cubicBezTo>
                  <a:cubicBezTo>
                    <a:pt x="0" y="15724"/>
                    <a:pt x="0" y="11877"/>
                    <a:pt x="400" y="8991"/>
                  </a:cubicBezTo>
                  <a:cubicBezTo>
                    <a:pt x="800" y="6105"/>
                    <a:pt x="1600" y="4181"/>
                    <a:pt x="3067" y="2826"/>
                  </a:cubicBezTo>
                  <a:cubicBezTo>
                    <a:pt x="4533" y="1470"/>
                    <a:pt x="6667" y="683"/>
                    <a:pt x="9200" y="290"/>
                  </a:cubicBezTo>
                  <a:cubicBezTo>
                    <a:pt x="11733" y="-104"/>
                    <a:pt x="14667" y="-104"/>
                    <a:pt x="16933" y="333"/>
                  </a:cubicBezTo>
                  <a:cubicBezTo>
                    <a:pt x="19200" y="770"/>
                    <a:pt x="20800" y="1645"/>
                    <a:pt x="21200" y="2607"/>
                  </a:cubicBezTo>
                  <a:cubicBezTo>
                    <a:pt x="21600" y="3569"/>
                    <a:pt x="20800" y="4618"/>
                    <a:pt x="17733" y="5580"/>
                  </a:cubicBezTo>
                  <a:cubicBezTo>
                    <a:pt x="14667" y="6542"/>
                    <a:pt x="9333" y="7417"/>
                    <a:pt x="6000" y="7898"/>
                  </a:cubicBezTo>
                  <a:cubicBezTo>
                    <a:pt x="2667" y="8379"/>
                    <a:pt x="1333" y="8466"/>
                    <a:pt x="0" y="855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0" name="Line"/>
            <p:cNvSpPr/>
            <p:nvPr/>
          </p:nvSpPr>
          <p:spPr>
            <a:xfrm>
              <a:off x="4146550" y="6115050"/>
              <a:ext cx="146050" cy="20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8" fill="norm" stroke="1" extrusionOk="0">
                  <a:moveTo>
                    <a:pt x="0" y="9353"/>
                  </a:moveTo>
                  <a:cubicBezTo>
                    <a:pt x="939" y="8462"/>
                    <a:pt x="1878" y="7571"/>
                    <a:pt x="3287" y="7348"/>
                  </a:cubicBezTo>
                  <a:cubicBezTo>
                    <a:pt x="4696" y="7126"/>
                    <a:pt x="6574" y="7571"/>
                    <a:pt x="8296" y="9353"/>
                  </a:cubicBezTo>
                  <a:cubicBezTo>
                    <a:pt x="10017" y="11134"/>
                    <a:pt x="11583" y="14252"/>
                    <a:pt x="12209" y="16367"/>
                  </a:cubicBezTo>
                  <a:cubicBezTo>
                    <a:pt x="12835" y="18482"/>
                    <a:pt x="12522" y="19596"/>
                    <a:pt x="11583" y="20375"/>
                  </a:cubicBezTo>
                  <a:cubicBezTo>
                    <a:pt x="10643" y="21155"/>
                    <a:pt x="9078" y="21600"/>
                    <a:pt x="7983" y="21266"/>
                  </a:cubicBezTo>
                  <a:cubicBezTo>
                    <a:pt x="6887" y="20932"/>
                    <a:pt x="6261" y="19819"/>
                    <a:pt x="6574" y="17146"/>
                  </a:cubicBezTo>
                  <a:cubicBezTo>
                    <a:pt x="6887" y="14474"/>
                    <a:pt x="8139" y="10243"/>
                    <a:pt x="10800" y="7126"/>
                  </a:cubicBezTo>
                  <a:cubicBezTo>
                    <a:pt x="13461" y="4008"/>
                    <a:pt x="17530" y="200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1" name="Line"/>
            <p:cNvSpPr/>
            <p:nvPr/>
          </p:nvSpPr>
          <p:spPr>
            <a:xfrm>
              <a:off x="4464851" y="5867400"/>
              <a:ext cx="227799" cy="609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3" h="21600" fill="norm" stroke="1" extrusionOk="0">
                  <a:moveTo>
                    <a:pt x="21133" y="450"/>
                  </a:moveTo>
                  <a:cubicBezTo>
                    <a:pt x="20151" y="225"/>
                    <a:pt x="19169" y="0"/>
                    <a:pt x="18286" y="0"/>
                  </a:cubicBezTo>
                  <a:cubicBezTo>
                    <a:pt x="17402" y="0"/>
                    <a:pt x="16617" y="225"/>
                    <a:pt x="14555" y="1238"/>
                  </a:cubicBezTo>
                  <a:cubicBezTo>
                    <a:pt x="12493" y="2250"/>
                    <a:pt x="9155" y="4050"/>
                    <a:pt x="6308" y="6150"/>
                  </a:cubicBezTo>
                  <a:cubicBezTo>
                    <a:pt x="3460" y="8250"/>
                    <a:pt x="1104" y="10650"/>
                    <a:pt x="318" y="12787"/>
                  </a:cubicBezTo>
                  <a:cubicBezTo>
                    <a:pt x="-467" y="14925"/>
                    <a:pt x="318" y="16800"/>
                    <a:pt x="1398" y="18188"/>
                  </a:cubicBezTo>
                  <a:cubicBezTo>
                    <a:pt x="2478" y="19575"/>
                    <a:pt x="3853" y="20475"/>
                    <a:pt x="5326" y="20962"/>
                  </a:cubicBezTo>
                  <a:cubicBezTo>
                    <a:pt x="6798" y="21450"/>
                    <a:pt x="8369" y="21525"/>
                    <a:pt x="994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2" name="Line"/>
            <p:cNvSpPr/>
            <p:nvPr/>
          </p:nvSpPr>
          <p:spPr>
            <a:xfrm>
              <a:off x="4766838" y="5941347"/>
              <a:ext cx="178224" cy="28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1221" fill="norm" stroke="1" extrusionOk="0">
                  <a:moveTo>
                    <a:pt x="16815" y="1575"/>
                  </a:moveTo>
                  <a:cubicBezTo>
                    <a:pt x="14555" y="1418"/>
                    <a:pt x="12294" y="1262"/>
                    <a:pt x="10787" y="1496"/>
                  </a:cubicBezTo>
                  <a:cubicBezTo>
                    <a:pt x="9280" y="1731"/>
                    <a:pt x="8527" y="2357"/>
                    <a:pt x="6894" y="4549"/>
                  </a:cubicBezTo>
                  <a:cubicBezTo>
                    <a:pt x="5262" y="6740"/>
                    <a:pt x="2750" y="10496"/>
                    <a:pt x="1369" y="13470"/>
                  </a:cubicBezTo>
                  <a:cubicBezTo>
                    <a:pt x="-13" y="16444"/>
                    <a:pt x="-264" y="18636"/>
                    <a:pt x="238" y="19888"/>
                  </a:cubicBezTo>
                  <a:cubicBezTo>
                    <a:pt x="741" y="21140"/>
                    <a:pt x="1996" y="21453"/>
                    <a:pt x="4383" y="21062"/>
                  </a:cubicBezTo>
                  <a:cubicBezTo>
                    <a:pt x="6769" y="20670"/>
                    <a:pt x="10285" y="19575"/>
                    <a:pt x="13299" y="17383"/>
                  </a:cubicBezTo>
                  <a:cubicBezTo>
                    <a:pt x="16313" y="15192"/>
                    <a:pt x="18824" y="11905"/>
                    <a:pt x="20080" y="9166"/>
                  </a:cubicBezTo>
                  <a:cubicBezTo>
                    <a:pt x="21336" y="6427"/>
                    <a:pt x="21336" y="4236"/>
                    <a:pt x="20834" y="2827"/>
                  </a:cubicBezTo>
                  <a:cubicBezTo>
                    <a:pt x="20331" y="1418"/>
                    <a:pt x="19327" y="792"/>
                    <a:pt x="18196" y="401"/>
                  </a:cubicBezTo>
                  <a:cubicBezTo>
                    <a:pt x="17066" y="10"/>
                    <a:pt x="15810" y="-147"/>
                    <a:pt x="14052" y="166"/>
                  </a:cubicBezTo>
                  <a:cubicBezTo>
                    <a:pt x="12294" y="479"/>
                    <a:pt x="10034" y="1262"/>
                    <a:pt x="8527" y="2044"/>
                  </a:cubicBezTo>
                  <a:cubicBezTo>
                    <a:pt x="7020" y="2827"/>
                    <a:pt x="6266" y="3610"/>
                    <a:pt x="6392" y="4862"/>
                  </a:cubicBezTo>
                  <a:cubicBezTo>
                    <a:pt x="6517" y="6114"/>
                    <a:pt x="7522" y="7836"/>
                    <a:pt x="10034" y="8618"/>
                  </a:cubicBezTo>
                  <a:cubicBezTo>
                    <a:pt x="12545" y="9401"/>
                    <a:pt x="16564" y="9244"/>
                    <a:pt x="20583" y="908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3" name="Line"/>
            <p:cNvSpPr/>
            <p:nvPr/>
          </p:nvSpPr>
          <p:spPr>
            <a:xfrm>
              <a:off x="4845050" y="5744633"/>
              <a:ext cx="101600" cy="141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00" y="15475"/>
                    <a:pt x="9000" y="9349"/>
                    <a:pt x="12375" y="5481"/>
                  </a:cubicBezTo>
                  <a:cubicBezTo>
                    <a:pt x="15750" y="1612"/>
                    <a:pt x="18000" y="0"/>
                    <a:pt x="19125" y="0"/>
                  </a:cubicBezTo>
                  <a:cubicBezTo>
                    <a:pt x="20250" y="0"/>
                    <a:pt x="20250" y="1612"/>
                    <a:pt x="20475" y="4997"/>
                  </a:cubicBezTo>
                  <a:cubicBezTo>
                    <a:pt x="20700" y="8382"/>
                    <a:pt x="21150" y="13540"/>
                    <a:pt x="21600" y="186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4" name="Line"/>
            <p:cNvSpPr/>
            <p:nvPr/>
          </p:nvSpPr>
          <p:spPr>
            <a:xfrm>
              <a:off x="5086350" y="6102350"/>
              <a:ext cx="165100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5" name="Line"/>
            <p:cNvSpPr/>
            <p:nvPr/>
          </p:nvSpPr>
          <p:spPr>
            <a:xfrm>
              <a:off x="5331052" y="5959722"/>
              <a:ext cx="204560" cy="28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1" h="21457" fill="norm" stroke="1" extrusionOk="0">
                  <a:moveTo>
                    <a:pt x="14854" y="2641"/>
                  </a:moveTo>
                  <a:cubicBezTo>
                    <a:pt x="13972" y="2158"/>
                    <a:pt x="13090" y="1674"/>
                    <a:pt x="12099" y="1594"/>
                  </a:cubicBezTo>
                  <a:cubicBezTo>
                    <a:pt x="11107" y="1513"/>
                    <a:pt x="10005" y="1835"/>
                    <a:pt x="8242" y="3044"/>
                  </a:cubicBezTo>
                  <a:cubicBezTo>
                    <a:pt x="6478" y="4253"/>
                    <a:pt x="4054" y="6349"/>
                    <a:pt x="2511" y="8767"/>
                  </a:cubicBezTo>
                  <a:cubicBezTo>
                    <a:pt x="968" y="11185"/>
                    <a:pt x="307" y="13925"/>
                    <a:pt x="86" y="15698"/>
                  </a:cubicBezTo>
                  <a:cubicBezTo>
                    <a:pt x="-134" y="17471"/>
                    <a:pt x="86" y="18277"/>
                    <a:pt x="527" y="19002"/>
                  </a:cubicBezTo>
                  <a:cubicBezTo>
                    <a:pt x="968" y="19728"/>
                    <a:pt x="1629" y="20373"/>
                    <a:pt x="2511" y="20776"/>
                  </a:cubicBezTo>
                  <a:cubicBezTo>
                    <a:pt x="3393" y="21179"/>
                    <a:pt x="4495" y="21340"/>
                    <a:pt x="5597" y="21420"/>
                  </a:cubicBezTo>
                  <a:cubicBezTo>
                    <a:pt x="6699" y="21501"/>
                    <a:pt x="7801" y="21501"/>
                    <a:pt x="9344" y="20856"/>
                  </a:cubicBezTo>
                  <a:cubicBezTo>
                    <a:pt x="10886" y="20211"/>
                    <a:pt x="12870" y="18922"/>
                    <a:pt x="14964" y="16182"/>
                  </a:cubicBezTo>
                  <a:cubicBezTo>
                    <a:pt x="17058" y="13441"/>
                    <a:pt x="19262" y="9250"/>
                    <a:pt x="20364" y="6510"/>
                  </a:cubicBezTo>
                  <a:cubicBezTo>
                    <a:pt x="21466" y="3770"/>
                    <a:pt x="21466" y="2480"/>
                    <a:pt x="21025" y="1594"/>
                  </a:cubicBezTo>
                  <a:cubicBezTo>
                    <a:pt x="20584" y="707"/>
                    <a:pt x="19703" y="223"/>
                    <a:pt x="18050" y="62"/>
                  </a:cubicBezTo>
                  <a:cubicBezTo>
                    <a:pt x="16397" y="-99"/>
                    <a:pt x="13972" y="62"/>
                    <a:pt x="12319" y="465"/>
                  </a:cubicBezTo>
                  <a:cubicBezTo>
                    <a:pt x="10666" y="868"/>
                    <a:pt x="9784" y="1513"/>
                    <a:pt x="9784" y="2802"/>
                  </a:cubicBezTo>
                  <a:cubicBezTo>
                    <a:pt x="9784" y="4092"/>
                    <a:pt x="10666" y="6026"/>
                    <a:pt x="12429" y="7316"/>
                  </a:cubicBezTo>
                  <a:cubicBezTo>
                    <a:pt x="14193" y="8605"/>
                    <a:pt x="16837" y="9250"/>
                    <a:pt x="19482" y="989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6" name="Line"/>
            <p:cNvSpPr/>
            <p:nvPr/>
          </p:nvSpPr>
          <p:spPr>
            <a:xfrm>
              <a:off x="4711700" y="6362130"/>
              <a:ext cx="673100" cy="1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21" fill="norm" stroke="1" extrusionOk="0">
                  <a:moveTo>
                    <a:pt x="0" y="13541"/>
                  </a:moveTo>
                  <a:cubicBezTo>
                    <a:pt x="2649" y="11381"/>
                    <a:pt x="5298" y="9221"/>
                    <a:pt x="7777" y="5981"/>
                  </a:cubicBezTo>
                  <a:cubicBezTo>
                    <a:pt x="10257" y="2741"/>
                    <a:pt x="12566" y="-1579"/>
                    <a:pt x="14842" y="581"/>
                  </a:cubicBezTo>
                  <a:cubicBezTo>
                    <a:pt x="17117" y="2741"/>
                    <a:pt x="19358" y="11381"/>
                    <a:pt x="21600" y="2002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7" name="Line"/>
            <p:cNvSpPr/>
            <p:nvPr/>
          </p:nvSpPr>
          <p:spPr>
            <a:xfrm>
              <a:off x="4896344" y="6467739"/>
              <a:ext cx="90850" cy="141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2" h="21282" fill="norm" stroke="1" extrusionOk="0">
                  <a:moveTo>
                    <a:pt x="20048" y="5201"/>
                  </a:moveTo>
                  <a:cubicBezTo>
                    <a:pt x="20048" y="3613"/>
                    <a:pt x="20048" y="2025"/>
                    <a:pt x="18848" y="1072"/>
                  </a:cubicBezTo>
                  <a:cubicBezTo>
                    <a:pt x="17648" y="119"/>
                    <a:pt x="15248" y="-199"/>
                    <a:pt x="12128" y="119"/>
                  </a:cubicBezTo>
                  <a:cubicBezTo>
                    <a:pt x="9008" y="436"/>
                    <a:pt x="5168" y="1389"/>
                    <a:pt x="2768" y="2660"/>
                  </a:cubicBezTo>
                  <a:cubicBezTo>
                    <a:pt x="368" y="3930"/>
                    <a:pt x="-592" y="5519"/>
                    <a:pt x="368" y="6948"/>
                  </a:cubicBezTo>
                  <a:cubicBezTo>
                    <a:pt x="1328" y="8377"/>
                    <a:pt x="4208" y="9648"/>
                    <a:pt x="6848" y="10760"/>
                  </a:cubicBezTo>
                  <a:cubicBezTo>
                    <a:pt x="9488" y="11872"/>
                    <a:pt x="11888" y="12825"/>
                    <a:pt x="14528" y="14095"/>
                  </a:cubicBezTo>
                  <a:cubicBezTo>
                    <a:pt x="17168" y="15366"/>
                    <a:pt x="20048" y="16954"/>
                    <a:pt x="20528" y="18225"/>
                  </a:cubicBezTo>
                  <a:cubicBezTo>
                    <a:pt x="21008" y="19495"/>
                    <a:pt x="19088" y="20448"/>
                    <a:pt x="16688" y="20925"/>
                  </a:cubicBezTo>
                  <a:cubicBezTo>
                    <a:pt x="14288" y="21401"/>
                    <a:pt x="11408" y="21401"/>
                    <a:pt x="9008" y="20925"/>
                  </a:cubicBezTo>
                  <a:cubicBezTo>
                    <a:pt x="6608" y="20448"/>
                    <a:pt x="4688" y="19495"/>
                    <a:pt x="2768" y="1854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8" name="Line"/>
            <p:cNvSpPr/>
            <p:nvPr/>
          </p:nvSpPr>
          <p:spPr>
            <a:xfrm>
              <a:off x="5023794" y="6462097"/>
              <a:ext cx="126057" cy="129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266" fill="norm" stroke="1" extrusionOk="0">
                  <a:moveTo>
                    <a:pt x="4159" y="8724"/>
                  </a:moveTo>
                  <a:cubicBezTo>
                    <a:pt x="8119" y="7679"/>
                    <a:pt x="12079" y="6634"/>
                    <a:pt x="14419" y="5240"/>
                  </a:cubicBezTo>
                  <a:cubicBezTo>
                    <a:pt x="16759" y="3847"/>
                    <a:pt x="17479" y="2105"/>
                    <a:pt x="16939" y="1060"/>
                  </a:cubicBezTo>
                  <a:cubicBezTo>
                    <a:pt x="16399" y="14"/>
                    <a:pt x="14599" y="-334"/>
                    <a:pt x="11899" y="363"/>
                  </a:cubicBezTo>
                  <a:cubicBezTo>
                    <a:pt x="9199" y="1060"/>
                    <a:pt x="5599" y="2801"/>
                    <a:pt x="3259" y="4369"/>
                  </a:cubicBezTo>
                  <a:cubicBezTo>
                    <a:pt x="919" y="5937"/>
                    <a:pt x="-161" y="7331"/>
                    <a:pt x="19" y="9421"/>
                  </a:cubicBezTo>
                  <a:cubicBezTo>
                    <a:pt x="199" y="11511"/>
                    <a:pt x="1639" y="14298"/>
                    <a:pt x="5419" y="16389"/>
                  </a:cubicBezTo>
                  <a:cubicBezTo>
                    <a:pt x="9199" y="18479"/>
                    <a:pt x="15319" y="19872"/>
                    <a:pt x="21439" y="2126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69" name="Line"/>
            <p:cNvSpPr/>
            <p:nvPr/>
          </p:nvSpPr>
          <p:spPr>
            <a:xfrm>
              <a:off x="5853053" y="6223000"/>
              <a:ext cx="173098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600" fill="norm" stroke="1" extrusionOk="0">
                  <a:moveTo>
                    <a:pt x="20501" y="0"/>
                  </a:moveTo>
                  <a:cubicBezTo>
                    <a:pt x="16598" y="351"/>
                    <a:pt x="12694" y="702"/>
                    <a:pt x="9311" y="2546"/>
                  </a:cubicBezTo>
                  <a:cubicBezTo>
                    <a:pt x="5928" y="4390"/>
                    <a:pt x="3065" y="7727"/>
                    <a:pt x="1504" y="10361"/>
                  </a:cubicBezTo>
                  <a:cubicBezTo>
                    <a:pt x="-58" y="12995"/>
                    <a:pt x="-318" y="14927"/>
                    <a:pt x="333" y="16683"/>
                  </a:cubicBezTo>
                  <a:cubicBezTo>
                    <a:pt x="983" y="18439"/>
                    <a:pt x="2545" y="20020"/>
                    <a:pt x="6188" y="20810"/>
                  </a:cubicBezTo>
                  <a:cubicBezTo>
                    <a:pt x="9831" y="21600"/>
                    <a:pt x="15557" y="21600"/>
                    <a:pt x="21282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0" name="Line"/>
            <p:cNvSpPr/>
            <p:nvPr/>
          </p:nvSpPr>
          <p:spPr>
            <a:xfrm>
              <a:off x="5880100" y="6375400"/>
              <a:ext cx="1333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1" name="Line"/>
            <p:cNvSpPr/>
            <p:nvPr/>
          </p:nvSpPr>
          <p:spPr>
            <a:xfrm>
              <a:off x="6248925" y="6178550"/>
              <a:ext cx="196326" cy="368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9" h="21600" fill="norm" stroke="1" extrusionOk="0">
                  <a:moveTo>
                    <a:pt x="21089" y="0"/>
                  </a:moveTo>
                  <a:cubicBezTo>
                    <a:pt x="17906" y="248"/>
                    <a:pt x="14723" y="497"/>
                    <a:pt x="11426" y="1924"/>
                  </a:cubicBezTo>
                  <a:cubicBezTo>
                    <a:pt x="8129" y="3352"/>
                    <a:pt x="4718" y="5959"/>
                    <a:pt x="2558" y="8752"/>
                  </a:cubicBezTo>
                  <a:cubicBezTo>
                    <a:pt x="398" y="11545"/>
                    <a:pt x="-511" y="14524"/>
                    <a:pt x="285" y="16697"/>
                  </a:cubicBezTo>
                  <a:cubicBezTo>
                    <a:pt x="1081" y="18869"/>
                    <a:pt x="3582" y="20234"/>
                    <a:pt x="5969" y="20917"/>
                  </a:cubicBezTo>
                  <a:cubicBezTo>
                    <a:pt x="8356" y="21600"/>
                    <a:pt x="10630" y="21600"/>
                    <a:pt x="12904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2" name="Line"/>
            <p:cNvSpPr/>
            <p:nvPr/>
          </p:nvSpPr>
          <p:spPr>
            <a:xfrm>
              <a:off x="6477000" y="6362700"/>
              <a:ext cx="1905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20" y="19200"/>
                    <a:pt x="8640" y="16800"/>
                    <a:pt x="12240" y="13200"/>
                  </a:cubicBezTo>
                  <a:cubicBezTo>
                    <a:pt x="15840" y="9600"/>
                    <a:pt x="18720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3" name="Line"/>
            <p:cNvSpPr/>
            <p:nvPr/>
          </p:nvSpPr>
          <p:spPr>
            <a:xfrm>
              <a:off x="6664046" y="6280620"/>
              <a:ext cx="217610" cy="208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9" h="21503" fill="norm" stroke="1" extrusionOk="0">
                  <a:moveTo>
                    <a:pt x="5889" y="2570"/>
                  </a:moveTo>
                  <a:cubicBezTo>
                    <a:pt x="9181" y="1697"/>
                    <a:pt x="12472" y="825"/>
                    <a:pt x="14632" y="388"/>
                  </a:cubicBezTo>
                  <a:cubicBezTo>
                    <a:pt x="16792" y="-48"/>
                    <a:pt x="17821" y="-48"/>
                    <a:pt x="18849" y="61"/>
                  </a:cubicBezTo>
                  <a:cubicBezTo>
                    <a:pt x="19878" y="170"/>
                    <a:pt x="20907" y="388"/>
                    <a:pt x="21112" y="1043"/>
                  </a:cubicBezTo>
                  <a:cubicBezTo>
                    <a:pt x="21318" y="1697"/>
                    <a:pt x="20701" y="2788"/>
                    <a:pt x="17821" y="5407"/>
                  </a:cubicBezTo>
                  <a:cubicBezTo>
                    <a:pt x="14941" y="8025"/>
                    <a:pt x="9798" y="12170"/>
                    <a:pt x="6609" y="14679"/>
                  </a:cubicBezTo>
                  <a:cubicBezTo>
                    <a:pt x="3421" y="17188"/>
                    <a:pt x="2187" y="18061"/>
                    <a:pt x="1261" y="18934"/>
                  </a:cubicBezTo>
                  <a:cubicBezTo>
                    <a:pt x="335" y="19807"/>
                    <a:pt x="-282" y="20679"/>
                    <a:pt x="129" y="21116"/>
                  </a:cubicBezTo>
                  <a:cubicBezTo>
                    <a:pt x="541" y="21552"/>
                    <a:pt x="1981" y="21552"/>
                    <a:pt x="4655" y="21443"/>
                  </a:cubicBezTo>
                  <a:cubicBezTo>
                    <a:pt x="7329" y="21334"/>
                    <a:pt x="11238" y="21116"/>
                    <a:pt x="15147" y="2089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4" name="Line"/>
            <p:cNvSpPr/>
            <p:nvPr/>
          </p:nvSpPr>
          <p:spPr>
            <a:xfrm>
              <a:off x="6817697" y="6457950"/>
              <a:ext cx="122854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600" fill="norm" stroke="1" extrusionOk="0">
                  <a:moveTo>
                    <a:pt x="21249" y="0"/>
                  </a:moveTo>
                  <a:cubicBezTo>
                    <a:pt x="15757" y="5850"/>
                    <a:pt x="10266" y="11700"/>
                    <a:pt x="6605" y="14850"/>
                  </a:cubicBezTo>
                  <a:cubicBezTo>
                    <a:pt x="2944" y="18000"/>
                    <a:pt x="1113" y="18450"/>
                    <a:pt x="381" y="17550"/>
                  </a:cubicBezTo>
                  <a:cubicBezTo>
                    <a:pt x="-351" y="16650"/>
                    <a:pt x="15" y="14400"/>
                    <a:pt x="1113" y="12600"/>
                  </a:cubicBezTo>
                  <a:cubicBezTo>
                    <a:pt x="2212" y="10800"/>
                    <a:pt x="4042" y="9450"/>
                    <a:pt x="6422" y="8775"/>
                  </a:cubicBezTo>
                  <a:cubicBezTo>
                    <a:pt x="8802" y="8100"/>
                    <a:pt x="11730" y="8100"/>
                    <a:pt x="14293" y="10350"/>
                  </a:cubicBezTo>
                  <a:cubicBezTo>
                    <a:pt x="16856" y="12600"/>
                    <a:pt x="19052" y="17100"/>
                    <a:pt x="2124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5" name="Line"/>
            <p:cNvSpPr/>
            <p:nvPr/>
          </p:nvSpPr>
          <p:spPr>
            <a:xfrm>
              <a:off x="6959600" y="6470650"/>
              <a:ext cx="63500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840" y="4267"/>
                    <a:pt x="10080" y="8533"/>
                    <a:pt x="6480" y="12133"/>
                  </a:cubicBezTo>
                  <a:cubicBezTo>
                    <a:pt x="2880" y="15733"/>
                    <a:pt x="1440" y="1866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6" name="Line"/>
            <p:cNvSpPr/>
            <p:nvPr/>
          </p:nvSpPr>
          <p:spPr>
            <a:xfrm>
              <a:off x="7041018" y="6547908"/>
              <a:ext cx="96382" cy="93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1" h="21240" fill="norm" stroke="1" extrusionOk="0">
                  <a:moveTo>
                    <a:pt x="251" y="5520"/>
                  </a:moveTo>
                  <a:cubicBezTo>
                    <a:pt x="1659" y="3600"/>
                    <a:pt x="3068" y="1680"/>
                    <a:pt x="4946" y="720"/>
                  </a:cubicBezTo>
                  <a:cubicBezTo>
                    <a:pt x="6824" y="-240"/>
                    <a:pt x="9172" y="-240"/>
                    <a:pt x="11051" y="720"/>
                  </a:cubicBezTo>
                  <a:cubicBezTo>
                    <a:pt x="12929" y="1680"/>
                    <a:pt x="14338" y="3600"/>
                    <a:pt x="14338" y="5760"/>
                  </a:cubicBezTo>
                  <a:cubicBezTo>
                    <a:pt x="14338" y="7920"/>
                    <a:pt x="12929" y="10320"/>
                    <a:pt x="11051" y="12480"/>
                  </a:cubicBezTo>
                  <a:cubicBezTo>
                    <a:pt x="9172" y="14640"/>
                    <a:pt x="6824" y="16560"/>
                    <a:pt x="4477" y="18000"/>
                  </a:cubicBezTo>
                  <a:cubicBezTo>
                    <a:pt x="2129" y="19440"/>
                    <a:pt x="-219" y="20400"/>
                    <a:pt x="16" y="20880"/>
                  </a:cubicBezTo>
                  <a:cubicBezTo>
                    <a:pt x="251" y="21360"/>
                    <a:pt x="3068" y="21360"/>
                    <a:pt x="7059" y="20880"/>
                  </a:cubicBezTo>
                  <a:cubicBezTo>
                    <a:pt x="11051" y="20400"/>
                    <a:pt x="16216" y="19440"/>
                    <a:pt x="21381" y="1848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7" name="Line"/>
            <p:cNvSpPr/>
            <p:nvPr/>
          </p:nvSpPr>
          <p:spPr>
            <a:xfrm>
              <a:off x="7372350" y="6572250"/>
              <a:ext cx="107950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8" name="Line"/>
            <p:cNvSpPr/>
            <p:nvPr/>
          </p:nvSpPr>
          <p:spPr>
            <a:xfrm>
              <a:off x="7645400" y="6382175"/>
              <a:ext cx="247913" cy="20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1556" fill="norm" stroke="1" extrusionOk="0">
                  <a:moveTo>
                    <a:pt x="0" y="1920"/>
                  </a:moveTo>
                  <a:cubicBezTo>
                    <a:pt x="5308" y="1265"/>
                    <a:pt x="10617" y="611"/>
                    <a:pt x="13729" y="283"/>
                  </a:cubicBezTo>
                  <a:cubicBezTo>
                    <a:pt x="16841" y="-44"/>
                    <a:pt x="17756" y="-44"/>
                    <a:pt x="18854" y="65"/>
                  </a:cubicBezTo>
                  <a:cubicBezTo>
                    <a:pt x="19953" y="174"/>
                    <a:pt x="21234" y="392"/>
                    <a:pt x="21417" y="938"/>
                  </a:cubicBezTo>
                  <a:cubicBezTo>
                    <a:pt x="21600" y="1483"/>
                    <a:pt x="20685" y="2356"/>
                    <a:pt x="18305" y="4101"/>
                  </a:cubicBezTo>
                  <a:cubicBezTo>
                    <a:pt x="15925" y="5847"/>
                    <a:pt x="12081" y="8465"/>
                    <a:pt x="9153" y="10429"/>
                  </a:cubicBezTo>
                  <a:cubicBezTo>
                    <a:pt x="6224" y="12392"/>
                    <a:pt x="4210" y="13701"/>
                    <a:pt x="2929" y="14901"/>
                  </a:cubicBezTo>
                  <a:cubicBezTo>
                    <a:pt x="1647" y="16101"/>
                    <a:pt x="1098" y="17192"/>
                    <a:pt x="1190" y="18065"/>
                  </a:cubicBezTo>
                  <a:cubicBezTo>
                    <a:pt x="1281" y="18938"/>
                    <a:pt x="2014" y="19592"/>
                    <a:pt x="5034" y="20138"/>
                  </a:cubicBezTo>
                  <a:cubicBezTo>
                    <a:pt x="8054" y="20683"/>
                    <a:pt x="13363" y="21120"/>
                    <a:pt x="18671" y="2155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79" name="Line"/>
            <p:cNvSpPr/>
            <p:nvPr/>
          </p:nvSpPr>
          <p:spPr>
            <a:xfrm>
              <a:off x="7884982" y="6546850"/>
              <a:ext cx="109668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21600" fill="norm" stroke="1" extrusionOk="0">
                  <a:moveTo>
                    <a:pt x="21116" y="0"/>
                  </a:moveTo>
                  <a:cubicBezTo>
                    <a:pt x="16633" y="5506"/>
                    <a:pt x="12150" y="11012"/>
                    <a:pt x="8482" y="14188"/>
                  </a:cubicBezTo>
                  <a:cubicBezTo>
                    <a:pt x="4814" y="17365"/>
                    <a:pt x="1961" y="18212"/>
                    <a:pt x="739" y="17153"/>
                  </a:cubicBezTo>
                  <a:cubicBezTo>
                    <a:pt x="-484" y="16094"/>
                    <a:pt x="-76" y="13129"/>
                    <a:pt x="1146" y="11435"/>
                  </a:cubicBezTo>
                  <a:cubicBezTo>
                    <a:pt x="2369" y="9741"/>
                    <a:pt x="4407" y="9318"/>
                    <a:pt x="6444" y="9318"/>
                  </a:cubicBezTo>
                  <a:cubicBezTo>
                    <a:pt x="8482" y="9318"/>
                    <a:pt x="10520" y="9741"/>
                    <a:pt x="12965" y="11859"/>
                  </a:cubicBezTo>
                  <a:cubicBezTo>
                    <a:pt x="15410" y="13976"/>
                    <a:pt x="18263" y="17788"/>
                    <a:pt x="2111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0" name="Line"/>
            <p:cNvSpPr/>
            <p:nvPr/>
          </p:nvSpPr>
          <p:spPr>
            <a:xfrm>
              <a:off x="8013700" y="6578600"/>
              <a:ext cx="69850" cy="14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709" y="5635"/>
                    <a:pt x="9818" y="11270"/>
                    <a:pt x="6218" y="14870"/>
                  </a:cubicBezTo>
                  <a:cubicBezTo>
                    <a:pt x="2618" y="18470"/>
                    <a:pt x="1309" y="2003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1" name="Line"/>
            <p:cNvSpPr/>
            <p:nvPr/>
          </p:nvSpPr>
          <p:spPr>
            <a:xfrm>
              <a:off x="8115300" y="6628181"/>
              <a:ext cx="95250" cy="10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3" fill="norm" stroke="1" extrusionOk="0">
                  <a:moveTo>
                    <a:pt x="0" y="2899"/>
                  </a:moveTo>
                  <a:cubicBezTo>
                    <a:pt x="1920" y="1576"/>
                    <a:pt x="3840" y="254"/>
                    <a:pt x="6720" y="33"/>
                  </a:cubicBezTo>
                  <a:cubicBezTo>
                    <a:pt x="9600" y="-187"/>
                    <a:pt x="13440" y="695"/>
                    <a:pt x="15360" y="2458"/>
                  </a:cubicBezTo>
                  <a:cubicBezTo>
                    <a:pt x="17280" y="4221"/>
                    <a:pt x="17280" y="6866"/>
                    <a:pt x="15120" y="9511"/>
                  </a:cubicBezTo>
                  <a:cubicBezTo>
                    <a:pt x="12960" y="12156"/>
                    <a:pt x="8640" y="14801"/>
                    <a:pt x="5520" y="16784"/>
                  </a:cubicBezTo>
                  <a:cubicBezTo>
                    <a:pt x="2400" y="18768"/>
                    <a:pt x="480" y="20091"/>
                    <a:pt x="1440" y="20752"/>
                  </a:cubicBezTo>
                  <a:cubicBezTo>
                    <a:pt x="2400" y="21413"/>
                    <a:pt x="6240" y="21413"/>
                    <a:pt x="10080" y="21413"/>
                  </a:cubicBezTo>
                  <a:cubicBezTo>
                    <a:pt x="13920" y="21413"/>
                    <a:pt x="17760" y="21413"/>
                    <a:pt x="21600" y="2141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2" name="Line"/>
            <p:cNvSpPr/>
            <p:nvPr/>
          </p:nvSpPr>
          <p:spPr>
            <a:xfrm>
              <a:off x="8229599" y="6342448"/>
              <a:ext cx="173537" cy="413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2" h="21552" fill="norm" stroke="1" extrusionOk="0">
                  <a:moveTo>
                    <a:pt x="0" y="723"/>
                  </a:moveTo>
                  <a:cubicBezTo>
                    <a:pt x="1005" y="393"/>
                    <a:pt x="2009" y="62"/>
                    <a:pt x="3140" y="7"/>
                  </a:cubicBezTo>
                  <a:cubicBezTo>
                    <a:pt x="4270" y="-48"/>
                    <a:pt x="5526" y="172"/>
                    <a:pt x="8288" y="1715"/>
                  </a:cubicBezTo>
                  <a:cubicBezTo>
                    <a:pt x="11051" y="3258"/>
                    <a:pt x="15321" y="6123"/>
                    <a:pt x="17958" y="8768"/>
                  </a:cubicBezTo>
                  <a:cubicBezTo>
                    <a:pt x="20595" y="11413"/>
                    <a:pt x="21600" y="13838"/>
                    <a:pt x="19340" y="15932"/>
                  </a:cubicBezTo>
                  <a:cubicBezTo>
                    <a:pt x="17079" y="18025"/>
                    <a:pt x="11553" y="19789"/>
                    <a:pt x="6028" y="2155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3" name="Line"/>
            <p:cNvSpPr/>
            <p:nvPr/>
          </p:nvSpPr>
          <p:spPr>
            <a:xfrm>
              <a:off x="8445500" y="6235700"/>
              <a:ext cx="211611" cy="565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5" h="21600" fill="norm" stroke="1" extrusionOk="0">
                  <a:moveTo>
                    <a:pt x="0" y="0"/>
                  </a:moveTo>
                  <a:cubicBezTo>
                    <a:pt x="3355" y="243"/>
                    <a:pt x="6711" y="485"/>
                    <a:pt x="10171" y="1578"/>
                  </a:cubicBezTo>
                  <a:cubicBezTo>
                    <a:pt x="13631" y="2670"/>
                    <a:pt x="17196" y="4611"/>
                    <a:pt x="19188" y="6796"/>
                  </a:cubicBezTo>
                  <a:cubicBezTo>
                    <a:pt x="21181" y="8980"/>
                    <a:pt x="21600" y="11407"/>
                    <a:pt x="19922" y="13631"/>
                  </a:cubicBezTo>
                  <a:cubicBezTo>
                    <a:pt x="18245" y="15856"/>
                    <a:pt x="14470" y="17879"/>
                    <a:pt x="11639" y="19173"/>
                  </a:cubicBezTo>
                  <a:cubicBezTo>
                    <a:pt x="8808" y="20467"/>
                    <a:pt x="6920" y="21034"/>
                    <a:pt x="503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4" name="Line"/>
            <p:cNvSpPr/>
            <p:nvPr/>
          </p:nvSpPr>
          <p:spPr>
            <a:xfrm>
              <a:off x="8896350" y="6476436"/>
              <a:ext cx="203200" cy="1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5400" y="2735"/>
                    <a:pt x="10800" y="-1585"/>
                    <a:pt x="14400" y="575"/>
                  </a:cubicBezTo>
                  <a:cubicBezTo>
                    <a:pt x="18000" y="2735"/>
                    <a:pt x="19800" y="1137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5" name="Line"/>
            <p:cNvSpPr/>
            <p:nvPr/>
          </p:nvSpPr>
          <p:spPr>
            <a:xfrm>
              <a:off x="8858250" y="6623050"/>
              <a:ext cx="2159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6" name="Line"/>
            <p:cNvSpPr/>
            <p:nvPr/>
          </p:nvSpPr>
          <p:spPr>
            <a:xfrm>
              <a:off x="9658350" y="6375400"/>
              <a:ext cx="3175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4032"/>
                    <a:pt x="15840" y="8064"/>
                    <a:pt x="12240" y="11664"/>
                  </a:cubicBezTo>
                  <a:cubicBezTo>
                    <a:pt x="8640" y="15264"/>
                    <a:pt x="4320" y="1843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7" name="Line"/>
            <p:cNvSpPr/>
            <p:nvPr/>
          </p:nvSpPr>
          <p:spPr>
            <a:xfrm>
              <a:off x="9766300" y="6537506"/>
              <a:ext cx="241300" cy="1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3221" y="11918"/>
                    <a:pt x="6442" y="3818"/>
                    <a:pt x="10042" y="1118"/>
                  </a:cubicBezTo>
                  <a:cubicBezTo>
                    <a:pt x="13642" y="-1582"/>
                    <a:pt x="17621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8" name="Line"/>
            <p:cNvSpPr/>
            <p:nvPr/>
          </p:nvSpPr>
          <p:spPr>
            <a:xfrm>
              <a:off x="10237482" y="6426200"/>
              <a:ext cx="328918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fill="norm" stroke="1" extrusionOk="0">
                  <a:moveTo>
                    <a:pt x="19439" y="0"/>
                  </a:moveTo>
                  <a:cubicBezTo>
                    <a:pt x="18608" y="1440"/>
                    <a:pt x="17778" y="2880"/>
                    <a:pt x="16047" y="5760"/>
                  </a:cubicBezTo>
                  <a:cubicBezTo>
                    <a:pt x="14316" y="8640"/>
                    <a:pt x="11685" y="12960"/>
                    <a:pt x="9262" y="15480"/>
                  </a:cubicBezTo>
                  <a:cubicBezTo>
                    <a:pt x="6839" y="18000"/>
                    <a:pt x="4624" y="18720"/>
                    <a:pt x="3101" y="18180"/>
                  </a:cubicBezTo>
                  <a:cubicBezTo>
                    <a:pt x="1578" y="17640"/>
                    <a:pt x="747" y="15840"/>
                    <a:pt x="331" y="13950"/>
                  </a:cubicBezTo>
                  <a:cubicBezTo>
                    <a:pt x="-84" y="12060"/>
                    <a:pt x="-84" y="10080"/>
                    <a:pt x="193" y="8730"/>
                  </a:cubicBezTo>
                  <a:cubicBezTo>
                    <a:pt x="470" y="7380"/>
                    <a:pt x="1024" y="6660"/>
                    <a:pt x="2131" y="6570"/>
                  </a:cubicBezTo>
                  <a:cubicBezTo>
                    <a:pt x="3239" y="6480"/>
                    <a:pt x="4901" y="7020"/>
                    <a:pt x="7462" y="9000"/>
                  </a:cubicBezTo>
                  <a:cubicBezTo>
                    <a:pt x="10024" y="10980"/>
                    <a:pt x="13485" y="14400"/>
                    <a:pt x="15978" y="16740"/>
                  </a:cubicBezTo>
                  <a:cubicBezTo>
                    <a:pt x="18470" y="19080"/>
                    <a:pt x="19993" y="20340"/>
                    <a:pt x="2151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89" name="Line"/>
            <p:cNvSpPr/>
            <p:nvPr/>
          </p:nvSpPr>
          <p:spPr>
            <a:xfrm>
              <a:off x="2343150" y="7296150"/>
              <a:ext cx="127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0" name="Line"/>
            <p:cNvSpPr/>
            <p:nvPr/>
          </p:nvSpPr>
          <p:spPr>
            <a:xfrm>
              <a:off x="2336800" y="7282886"/>
              <a:ext cx="254000" cy="1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4500" y="11375"/>
                    <a:pt x="9000" y="2735"/>
                    <a:pt x="12600" y="575"/>
                  </a:cubicBezTo>
                  <a:cubicBezTo>
                    <a:pt x="16200" y="-1585"/>
                    <a:pt x="189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1" name="Line"/>
            <p:cNvSpPr/>
            <p:nvPr/>
          </p:nvSpPr>
          <p:spPr>
            <a:xfrm>
              <a:off x="2247900" y="7346949"/>
              <a:ext cx="3810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20" y="18720"/>
                    <a:pt x="9840" y="15840"/>
                    <a:pt x="13440" y="12240"/>
                  </a:cubicBezTo>
                  <a:cubicBezTo>
                    <a:pt x="17040" y="8640"/>
                    <a:pt x="19320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2" name="Line"/>
            <p:cNvSpPr/>
            <p:nvPr/>
          </p:nvSpPr>
          <p:spPr>
            <a:xfrm>
              <a:off x="2539999" y="7232650"/>
              <a:ext cx="194812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9" h="21600" fill="norm" stroke="1" extrusionOk="0">
                  <a:moveTo>
                    <a:pt x="0" y="0"/>
                  </a:moveTo>
                  <a:cubicBezTo>
                    <a:pt x="4826" y="1029"/>
                    <a:pt x="9651" y="2057"/>
                    <a:pt x="13328" y="3729"/>
                  </a:cubicBezTo>
                  <a:cubicBezTo>
                    <a:pt x="17004" y="5400"/>
                    <a:pt x="19532" y="7714"/>
                    <a:pt x="20566" y="10157"/>
                  </a:cubicBezTo>
                  <a:cubicBezTo>
                    <a:pt x="21600" y="12600"/>
                    <a:pt x="21140" y="15171"/>
                    <a:pt x="20106" y="17100"/>
                  </a:cubicBezTo>
                  <a:cubicBezTo>
                    <a:pt x="19072" y="19029"/>
                    <a:pt x="17464" y="20314"/>
                    <a:pt x="15855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3" name="Line"/>
            <p:cNvSpPr/>
            <p:nvPr/>
          </p:nvSpPr>
          <p:spPr>
            <a:xfrm>
              <a:off x="3181349" y="7087925"/>
              <a:ext cx="127497" cy="459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412" fill="norm" stroke="1" extrusionOk="0">
                  <a:moveTo>
                    <a:pt x="2125" y="9702"/>
                  </a:moveTo>
                  <a:cubicBezTo>
                    <a:pt x="1770" y="11478"/>
                    <a:pt x="1416" y="13253"/>
                    <a:pt x="1239" y="14880"/>
                  </a:cubicBezTo>
                  <a:cubicBezTo>
                    <a:pt x="1062" y="16508"/>
                    <a:pt x="1062" y="17987"/>
                    <a:pt x="885" y="19171"/>
                  </a:cubicBezTo>
                  <a:cubicBezTo>
                    <a:pt x="708" y="20354"/>
                    <a:pt x="354" y="21242"/>
                    <a:pt x="177" y="21390"/>
                  </a:cubicBezTo>
                  <a:cubicBezTo>
                    <a:pt x="0" y="21538"/>
                    <a:pt x="0" y="20946"/>
                    <a:pt x="0" y="18776"/>
                  </a:cubicBezTo>
                  <a:cubicBezTo>
                    <a:pt x="0" y="16606"/>
                    <a:pt x="0" y="12859"/>
                    <a:pt x="531" y="9949"/>
                  </a:cubicBezTo>
                  <a:cubicBezTo>
                    <a:pt x="1062" y="7039"/>
                    <a:pt x="2125" y="4968"/>
                    <a:pt x="3895" y="3439"/>
                  </a:cubicBezTo>
                  <a:cubicBezTo>
                    <a:pt x="5666" y="1911"/>
                    <a:pt x="8144" y="924"/>
                    <a:pt x="10623" y="431"/>
                  </a:cubicBezTo>
                  <a:cubicBezTo>
                    <a:pt x="13102" y="-62"/>
                    <a:pt x="15580" y="-62"/>
                    <a:pt x="17528" y="86"/>
                  </a:cubicBezTo>
                  <a:cubicBezTo>
                    <a:pt x="19475" y="234"/>
                    <a:pt x="20892" y="530"/>
                    <a:pt x="21246" y="1467"/>
                  </a:cubicBezTo>
                  <a:cubicBezTo>
                    <a:pt x="21600" y="2404"/>
                    <a:pt x="20892" y="3982"/>
                    <a:pt x="17705" y="5313"/>
                  </a:cubicBezTo>
                  <a:cubicBezTo>
                    <a:pt x="14518" y="6645"/>
                    <a:pt x="8852" y="7730"/>
                    <a:pt x="3187" y="881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4" name="Line"/>
            <p:cNvSpPr/>
            <p:nvPr/>
          </p:nvSpPr>
          <p:spPr>
            <a:xfrm>
              <a:off x="3321050" y="7283450"/>
              <a:ext cx="152400" cy="227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0" y="9600"/>
                  </a:moveTo>
                  <a:cubicBezTo>
                    <a:pt x="0" y="8600"/>
                    <a:pt x="0" y="7600"/>
                    <a:pt x="900" y="7200"/>
                  </a:cubicBezTo>
                  <a:cubicBezTo>
                    <a:pt x="1800" y="6800"/>
                    <a:pt x="3600" y="7000"/>
                    <a:pt x="5400" y="8000"/>
                  </a:cubicBezTo>
                  <a:cubicBezTo>
                    <a:pt x="7200" y="9000"/>
                    <a:pt x="9000" y="10800"/>
                    <a:pt x="9900" y="12800"/>
                  </a:cubicBezTo>
                  <a:cubicBezTo>
                    <a:pt x="10800" y="14800"/>
                    <a:pt x="10800" y="17000"/>
                    <a:pt x="10350" y="18500"/>
                  </a:cubicBezTo>
                  <a:cubicBezTo>
                    <a:pt x="9900" y="20000"/>
                    <a:pt x="9000" y="20800"/>
                    <a:pt x="7800" y="21200"/>
                  </a:cubicBezTo>
                  <a:cubicBezTo>
                    <a:pt x="6600" y="21600"/>
                    <a:pt x="5100" y="21600"/>
                    <a:pt x="4350" y="20800"/>
                  </a:cubicBezTo>
                  <a:cubicBezTo>
                    <a:pt x="3600" y="20000"/>
                    <a:pt x="3600" y="18400"/>
                    <a:pt x="4950" y="15200"/>
                  </a:cubicBezTo>
                  <a:cubicBezTo>
                    <a:pt x="6300" y="12000"/>
                    <a:pt x="9000" y="7200"/>
                    <a:pt x="12000" y="4400"/>
                  </a:cubicBezTo>
                  <a:cubicBezTo>
                    <a:pt x="15000" y="1600"/>
                    <a:pt x="18300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5" name="Line"/>
            <p:cNvSpPr/>
            <p:nvPr/>
          </p:nvSpPr>
          <p:spPr>
            <a:xfrm>
              <a:off x="3624007" y="7110994"/>
              <a:ext cx="141543" cy="464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4" h="21451" fill="norm" stroke="1" extrusionOk="0">
                  <a:moveTo>
                    <a:pt x="20344" y="1806"/>
                  </a:moveTo>
                  <a:cubicBezTo>
                    <a:pt x="20040" y="1024"/>
                    <a:pt x="19736" y="242"/>
                    <a:pt x="19127" y="46"/>
                  </a:cubicBezTo>
                  <a:cubicBezTo>
                    <a:pt x="18519" y="-149"/>
                    <a:pt x="17606" y="242"/>
                    <a:pt x="14564" y="1806"/>
                  </a:cubicBezTo>
                  <a:cubicBezTo>
                    <a:pt x="11521" y="3370"/>
                    <a:pt x="6350" y="6106"/>
                    <a:pt x="3155" y="8696"/>
                  </a:cubicBezTo>
                  <a:cubicBezTo>
                    <a:pt x="-39" y="11286"/>
                    <a:pt x="-1256" y="13730"/>
                    <a:pt x="1634" y="15831"/>
                  </a:cubicBezTo>
                  <a:cubicBezTo>
                    <a:pt x="4524" y="17932"/>
                    <a:pt x="11521" y="19692"/>
                    <a:pt x="18519" y="2145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6" name="Line"/>
            <p:cNvSpPr/>
            <p:nvPr/>
          </p:nvSpPr>
          <p:spPr>
            <a:xfrm>
              <a:off x="3945693" y="7220050"/>
              <a:ext cx="232608" cy="303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229" fill="norm" stroke="1" extrusionOk="0">
                  <a:moveTo>
                    <a:pt x="14963" y="3987"/>
                  </a:moveTo>
                  <a:cubicBezTo>
                    <a:pt x="14963" y="3248"/>
                    <a:pt x="14963" y="2508"/>
                    <a:pt x="14866" y="1768"/>
                  </a:cubicBezTo>
                  <a:cubicBezTo>
                    <a:pt x="14769" y="1029"/>
                    <a:pt x="14574" y="289"/>
                    <a:pt x="13990" y="67"/>
                  </a:cubicBezTo>
                  <a:cubicBezTo>
                    <a:pt x="13407" y="-155"/>
                    <a:pt x="12434" y="141"/>
                    <a:pt x="10488" y="1472"/>
                  </a:cubicBezTo>
                  <a:cubicBezTo>
                    <a:pt x="8542" y="2804"/>
                    <a:pt x="5623" y="5171"/>
                    <a:pt x="3580" y="7760"/>
                  </a:cubicBezTo>
                  <a:cubicBezTo>
                    <a:pt x="1536" y="10349"/>
                    <a:pt x="369" y="13160"/>
                    <a:pt x="77" y="15379"/>
                  </a:cubicBezTo>
                  <a:cubicBezTo>
                    <a:pt x="-215" y="17598"/>
                    <a:pt x="369" y="19226"/>
                    <a:pt x="1147" y="20187"/>
                  </a:cubicBezTo>
                  <a:cubicBezTo>
                    <a:pt x="1926" y="21149"/>
                    <a:pt x="2899" y="21445"/>
                    <a:pt x="4844" y="21075"/>
                  </a:cubicBezTo>
                  <a:cubicBezTo>
                    <a:pt x="6790" y="20705"/>
                    <a:pt x="9709" y="19670"/>
                    <a:pt x="12142" y="17820"/>
                  </a:cubicBezTo>
                  <a:cubicBezTo>
                    <a:pt x="14574" y="15971"/>
                    <a:pt x="16520" y="13308"/>
                    <a:pt x="17396" y="10793"/>
                  </a:cubicBezTo>
                  <a:cubicBezTo>
                    <a:pt x="18271" y="8278"/>
                    <a:pt x="18077" y="5911"/>
                    <a:pt x="17590" y="4505"/>
                  </a:cubicBezTo>
                  <a:cubicBezTo>
                    <a:pt x="17104" y="3100"/>
                    <a:pt x="16326" y="2656"/>
                    <a:pt x="14769" y="2508"/>
                  </a:cubicBezTo>
                  <a:cubicBezTo>
                    <a:pt x="13212" y="2360"/>
                    <a:pt x="10877" y="2508"/>
                    <a:pt x="9320" y="2878"/>
                  </a:cubicBezTo>
                  <a:cubicBezTo>
                    <a:pt x="7763" y="3248"/>
                    <a:pt x="6985" y="3840"/>
                    <a:pt x="6304" y="4431"/>
                  </a:cubicBezTo>
                  <a:cubicBezTo>
                    <a:pt x="5623" y="5023"/>
                    <a:pt x="5039" y="5615"/>
                    <a:pt x="4747" y="6281"/>
                  </a:cubicBezTo>
                  <a:cubicBezTo>
                    <a:pt x="4455" y="6946"/>
                    <a:pt x="4455" y="7686"/>
                    <a:pt x="5039" y="8204"/>
                  </a:cubicBezTo>
                  <a:cubicBezTo>
                    <a:pt x="5623" y="8722"/>
                    <a:pt x="6790" y="9018"/>
                    <a:pt x="9612" y="8722"/>
                  </a:cubicBezTo>
                  <a:cubicBezTo>
                    <a:pt x="12434" y="8426"/>
                    <a:pt x="16909" y="7538"/>
                    <a:pt x="21385" y="665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7" name="Line"/>
            <p:cNvSpPr/>
            <p:nvPr/>
          </p:nvSpPr>
          <p:spPr>
            <a:xfrm>
              <a:off x="4013200" y="7016478"/>
              <a:ext cx="127000" cy="133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6" fill="norm" stroke="1" extrusionOk="0">
                  <a:moveTo>
                    <a:pt x="0" y="18268"/>
                  </a:moveTo>
                  <a:cubicBezTo>
                    <a:pt x="2520" y="15231"/>
                    <a:pt x="5040" y="12193"/>
                    <a:pt x="6840" y="9662"/>
                  </a:cubicBezTo>
                  <a:cubicBezTo>
                    <a:pt x="8640" y="7131"/>
                    <a:pt x="9720" y="5106"/>
                    <a:pt x="10980" y="3250"/>
                  </a:cubicBezTo>
                  <a:cubicBezTo>
                    <a:pt x="12240" y="1394"/>
                    <a:pt x="13680" y="-294"/>
                    <a:pt x="14940" y="44"/>
                  </a:cubicBezTo>
                  <a:cubicBezTo>
                    <a:pt x="16200" y="381"/>
                    <a:pt x="17280" y="2744"/>
                    <a:pt x="18360" y="6625"/>
                  </a:cubicBezTo>
                  <a:cubicBezTo>
                    <a:pt x="19440" y="10506"/>
                    <a:pt x="20520" y="15906"/>
                    <a:pt x="21600" y="2130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8" name="Line"/>
            <p:cNvSpPr/>
            <p:nvPr/>
          </p:nvSpPr>
          <p:spPr>
            <a:xfrm>
              <a:off x="4330700" y="7410450"/>
              <a:ext cx="2159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199" name="Line"/>
            <p:cNvSpPr/>
            <p:nvPr/>
          </p:nvSpPr>
          <p:spPr>
            <a:xfrm>
              <a:off x="4638586" y="7204313"/>
              <a:ext cx="238214" cy="286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055" fill="norm" stroke="1" extrusionOk="0">
                  <a:moveTo>
                    <a:pt x="9470" y="5810"/>
                  </a:moveTo>
                  <a:cubicBezTo>
                    <a:pt x="8514" y="5344"/>
                    <a:pt x="7558" y="4877"/>
                    <a:pt x="6220" y="5266"/>
                  </a:cubicBezTo>
                  <a:cubicBezTo>
                    <a:pt x="4882" y="5654"/>
                    <a:pt x="3162" y="6898"/>
                    <a:pt x="1919" y="9229"/>
                  </a:cubicBezTo>
                  <a:cubicBezTo>
                    <a:pt x="677" y="11559"/>
                    <a:pt x="-88" y="14978"/>
                    <a:pt x="8" y="17309"/>
                  </a:cubicBezTo>
                  <a:cubicBezTo>
                    <a:pt x="103" y="19640"/>
                    <a:pt x="1059" y="20883"/>
                    <a:pt x="3066" y="21039"/>
                  </a:cubicBezTo>
                  <a:cubicBezTo>
                    <a:pt x="5073" y="21194"/>
                    <a:pt x="8131" y="20262"/>
                    <a:pt x="10616" y="17853"/>
                  </a:cubicBezTo>
                  <a:cubicBezTo>
                    <a:pt x="13101" y="15444"/>
                    <a:pt x="15013" y="11559"/>
                    <a:pt x="15873" y="8529"/>
                  </a:cubicBezTo>
                  <a:cubicBezTo>
                    <a:pt x="16733" y="5499"/>
                    <a:pt x="16542" y="3323"/>
                    <a:pt x="14917" y="1847"/>
                  </a:cubicBezTo>
                  <a:cubicBezTo>
                    <a:pt x="13293" y="371"/>
                    <a:pt x="10234" y="-406"/>
                    <a:pt x="7558" y="216"/>
                  </a:cubicBezTo>
                  <a:cubicBezTo>
                    <a:pt x="4882" y="837"/>
                    <a:pt x="2588" y="2857"/>
                    <a:pt x="1346" y="4411"/>
                  </a:cubicBezTo>
                  <a:cubicBezTo>
                    <a:pt x="103" y="5965"/>
                    <a:pt x="-88" y="7053"/>
                    <a:pt x="868" y="7830"/>
                  </a:cubicBezTo>
                  <a:cubicBezTo>
                    <a:pt x="1824" y="8607"/>
                    <a:pt x="3926" y="9073"/>
                    <a:pt x="7558" y="9151"/>
                  </a:cubicBezTo>
                  <a:cubicBezTo>
                    <a:pt x="11190" y="9229"/>
                    <a:pt x="16351" y="8918"/>
                    <a:pt x="21512" y="860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0" name="Line"/>
            <p:cNvSpPr/>
            <p:nvPr/>
          </p:nvSpPr>
          <p:spPr>
            <a:xfrm>
              <a:off x="5267798" y="7264400"/>
              <a:ext cx="212253" cy="253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391" fill="norm" stroke="1" extrusionOk="0">
                  <a:moveTo>
                    <a:pt x="13479" y="1071"/>
                  </a:moveTo>
                  <a:cubicBezTo>
                    <a:pt x="12641" y="536"/>
                    <a:pt x="11802" y="0"/>
                    <a:pt x="10858" y="0"/>
                  </a:cubicBezTo>
                  <a:cubicBezTo>
                    <a:pt x="9914" y="0"/>
                    <a:pt x="8866" y="536"/>
                    <a:pt x="6874" y="2321"/>
                  </a:cubicBezTo>
                  <a:cubicBezTo>
                    <a:pt x="4881" y="4106"/>
                    <a:pt x="1946" y="7140"/>
                    <a:pt x="687" y="10086"/>
                  </a:cubicBezTo>
                  <a:cubicBezTo>
                    <a:pt x="-571" y="13031"/>
                    <a:pt x="-152" y="15888"/>
                    <a:pt x="2365" y="17851"/>
                  </a:cubicBezTo>
                  <a:cubicBezTo>
                    <a:pt x="4881" y="19815"/>
                    <a:pt x="9495" y="20886"/>
                    <a:pt x="12955" y="21243"/>
                  </a:cubicBezTo>
                  <a:cubicBezTo>
                    <a:pt x="16415" y="21600"/>
                    <a:pt x="18722" y="21243"/>
                    <a:pt x="21029" y="2088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1" name="Line"/>
            <p:cNvSpPr/>
            <p:nvPr/>
          </p:nvSpPr>
          <p:spPr>
            <a:xfrm>
              <a:off x="5327650" y="7397750"/>
              <a:ext cx="17780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2" name="Line"/>
            <p:cNvSpPr/>
            <p:nvPr/>
          </p:nvSpPr>
          <p:spPr>
            <a:xfrm>
              <a:off x="5744633" y="7201030"/>
              <a:ext cx="186268" cy="406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1" fill="norm" stroke="1" extrusionOk="0">
                  <a:moveTo>
                    <a:pt x="21600" y="1336"/>
                  </a:moveTo>
                  <a:cubicBezTo>
                    <a:pt x="20373" y="776"/>
                    <a:pt x="19145" y="217"/>
                    <a:pt x="17918" y="49"/>
                  </a:cubicBezTo>
                  <a:cubicBezTo>
                    <a:pt x="16691" y="-119"/>
                    <a:pt x="15464" y="105"/>
                    <a:pt x="13132" y="1336"/>
                  </a:cubicBezTo>
                  <a:cubicBezTo>
                    <a:pt x="10800" y="2567"/>
                    <a:pt x="7364" y="4805"/>
                    <a:pt x="4664" y="7323"/>
                  </a:cubicBezTo>
                  <a:cubicBezTo>
                    <a:pt x="1964" y="9842"/>
                    <a:pt x="0" y="12640"/>
                    <a:pt x="0" y="14878"/>
                  </a:cubicBezTo>
                  <a:cubicBezTo>
                    <a:pt x="0" y="17116"/>
                    <a:pt x="1964" y="18795"/>
                    <a:pt x="4786" y="19802"/>
                  </a:cubicBezTo>
                  <a:cubicBezTo>
                    <a:pt x="7609" y="20809"/>
                    <a:pt x="11291" y="21145"/>
                    <a:pt x="14973" y="2148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3" name="Line"/>
            <p:cNvSpPr/>
            <p:nvPr/>
          </p:nvSpPr>
          <p:spPr>
            <a:xfrm>
              <a:off x="5981699" y="7423150"/>
              <a:ext cx="19050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4" name="Line"/>
            <p:cNvSpPr/>
            <p:nvPr/>
          </p:nvSpPr>
          <p:spPr>
            <a:xfrm>
              <a:off x="6231710" y="7296683"/>
              <a:ext cx="199104" cy="24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485" fill="norm" stroke="1" extrusionOk="0">
                  <a:moveTo>
                    <a:pt x="2449" y="3305"/>
                  </a:moveTo>
                  <a:cubicBezTo>
                    <a:pt x="6499" y="2187"/>
                    <a:pt x="10549" y="1070"/>
                    <a:pt x="13249" y="512"/>
                  </a:cubicBezTo>
                  <a:cubicBezTo>
                    <a:pt x="15949" y="-47"/>
                    <a:pt x="17299" y="-47"/>
                    <a:pt x="18537" y="46"/>
                  </a:cubicBezTo>
                  <a:cubicBezTo>
                    <a:pt x="19774" y="139"/>
                    <a:pt x="20899" y="325"/>
                    <a:pt x="21124" y="791"/>
                  </a:cubicBezTo>
                  <a:cubicBezTo>
                    <a:pt x="21349" y="1256"/>
                    <a:pt x="20674" y="2001"/>
                    <a:pt x="18087" y="3863"/>
                  </a:cubicBezTo>
                  <a:cubicBezTo>
                    <a:pt x="15499" y="5725"/>
                    <a:pt x="10999" y="8705"/>
                    <a:pt x="7849" y="11125"/>
                  </a:cubicBezTo>
                  <a:cubicBezTo>
                    <a:pt x="4699" y="13546"/>
                    <a:pt x="2899" y="15408"/>
                    <a:pt x="1662" y="16898"/>
                  </a:cubicBezTo>
                  <a:cubicBezTo>
                    <a:pt x="424" y="18387"/>
                    <a:pt x="-251" y="19505"/>
                    <a:pt x="87" y="20250"/>
                  </a:cubicBezTo>
                  <a:cubicBezTo>
                    <a:pt x="424" y="20994"/>
                    <a:pt x="1774" y="21367"/>
                    <a:pt x="4474" y="21460"/>
                  </a:cubicBezTo>
                  <a:cubicBezTo>
                    <a:pt x="7174" y="21553"/>
                    <a:pt x="11224" y="21367"/>
                    <a:pt x="15274" y="2118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5" name="Line"/>
            <p:cNvSpPr/>
            <p:nvPr/>
          </p:nvSpPr>
          <p:spPr>
            <a:xfrm>
              <a:off x="6385897" y="7505700"/>
              <a:ext cx="103804" cy="7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6" h="21600" fill="norm" stroke="1" extrusionOk="0">
                  <a:moveTo>
                    <a:pt x="21186" y="0"/>
                  </a:moveTo>
                  <a:cubicBezTo>
                    <a:pt x="16002" y="6000"/>
                    <a:pt x="10818" y="12000"/>
                    <a:pt x="7146" y="15600"/>
                  </a:cubicBezTo>
                  <a:cubicBezTo>
                    <a:pt x="3474" y="19200"/>
                    <a:pt x="1314" y="20400"/>
                    <a:pt x="450" y="19500"/>
                  </a:cubicBezTo>
                  <a:cubicBezTo>
                    <a:pt x="-414" y="18600"/>
                    <a:pt x="18" y="15600"/>
                    <a:pt x="1314" y="13500"/>
                  </a:cubicBezTo>
                  <a:cubicBezTo>
                    <a:pt x="2610" y="11400"/>
                    <a:pt x="4770" y="10200"/>
                    <a:pt x="8226" y="11700"/>
                  </a:cubicBezTo>
                  <a:cubicBezTo>
                    <a:pt x="11682" y="13200"/>
                    <a:pt x="16434" y="17400"/>
                    <a:pt x="2118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6" name="Line"/>
            <p:cNvSpPr/>
            <p:nvPr/>
          </p:nvSpPr>
          <p:spPr>
            <a:xfrm>
              <a:off x="6527800" y="7473950"/>
              <a:ext cx="44450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457" y="5700"/>
                    <a:pt x="11314" y="11400"/>
                    <a:pt x="7714" y="15000"/>
                  </a:cubicBezTo>
                  <a:cubicBezTo>
                    <a:pt x="4114" y="18600"/>
                    <a:pt x="2057" y="201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7" name="Line"/>
            <p:cNvSpPr/>
            <p:nvPr/>
          </p:nvSpPr>
          <p:spPr>
            <a:xfrm>
              <a:off x="6546850" y="7555279"/>
              <a:ext cx="120650" cy="105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7" fill="norm" stroke="1" extrusionOk="0">
                  <a:moveTo>
                    <a:pt x="0" y="6597"/>
                  </a:moveTo>
                  <a:cubicBezTo>
                    <a:pt x="1137" y="4903"/>
                    <a:pt x="2274" y="3209"/>
                    <a:pt x="3789" y="1939"/>
                  </a:cubicBezTo>
                  <a:cubicBezTo>
                    <a:pt x="5305" y="668"/>
                    <a:pt x="7200" y="-179"/>
                    <a:pt x="8905" y="33"/>
                  </a:cubicBezTo>
                  <a:cubicBezTo>
                    <a:pt x="10611" y="245"/>
                    <a:pt x="12126" y="1515"/>
                    <a:pt x="12695" y="3209"/>
                  </a:cubicBezTo>
                  <a:cubicBezTo>
                    <a:pt x="13263" y="4903"/>
                    <a:pt x="12884" y="7021"/>
                    <a:pt x="11937" y="8927"/>
                  </a:cubicBezTo>
                  <a:cubicBezTo>
                    <a:pt x="10989" y="10833"/>
                    <a:pt x="9474" y="12527"/>
                    <a:pt x="8147" y="14433"/>
                  </a:cubicBezTo>
                  <a:cubicBezTo>
                    <a:pt x="6821" y="16339"/>
                    <a:pt x="5684" y="18456"/>
                    <a:pt x="6063" y="19727"/>
                  </a:cubicBezTo>
                  <a:cubicBezTo>
                    <a:pt x="6442" y="20997"/>
                    <a:pt x="8337" y="21421"/>
                    <a:pt x="11179" y="20786"/>
                  </a:cubicBezTo>
                  <a:cubicBezTo>
                    <a:pt x="14021" y="20150"/>
                    <a:pt x="17811" y="18456"/>
                    <a:pt x="21600" y="1676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8" name="Line"/>
            <p:cNvSpPr/>
            <p:nvPr/>
          </p:nvSpPr>
          <p:spPr>
            <a:xfrm>
              <a:off x="6762750" y="7512050"/>
              <a:ext cx="1" cy="6350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09" name="Line"/>
            <p:cNvSpPr/>
            <p:nvPr/>
          </p:nvSpPr>
          <p:spPr>
            <a:xfrm>
              <a:off x="6905075" y="7354389"/>
              <a:ext cx="86544" cy="208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8" h="21488" fill="norm" stroke="1" extrusionOk="0">
                  <a:moveTo>
                    <a:pt x="18968" y="1852"/>
                  </a:moveTo>
                  <a:cubicBezTo>
                    <a:pt x="16958" y="1197"/>
                    <a:pt x="14949" y="543"/>
                    <a:pt x="11684" y="215"/>
                  </a:cubicBezTo>
                  <a:cubicBezTo>
                    <a:pt x="8419" y="-112"/>
                    <a:pt x="3898" y="-112"/>
                    <a:pt x="1637" y="543"/>
                  </a:cubicBezTo>
                  <a:cubicBezTo>
                    <a:pt x="-623" y="1197"/>
                    <a:pt x="-623" y="2506"/>
                    <a:pt x="2140" y="4470"/>
                  </a:cubicBezTo>
                  <a:cubicBezTo>
                    <a:pt x="4903" y="6433"/>
                    <a:pt x="10428" y="9052"/>
                    <a:pt x="14447" y="11015"/>
                  </a:cubicBezTo>
                  <a:cubicBezTo>
                    <a:pt x="18465" y="12979"/>
                    <a:pt x="20977" y="14288"/>
                    <a:pt x="20475" y="15924"/>
                  </a:cubicBezTo>
                  <a:cubicBezTo>
                    <a:pt x="19972" y="17561"/>
                    <a:pt x="16456" y="19524"/>
                    <a:pt x="13442" y="20506"/>
                  </a:cubicBezTo>
                  <a:cubicBezTo>
                    <a:pt x="10428" y="21488"/>
                    <a:pt x="7917" y="21488"/>
                    <a:pt x="5405" y="2148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0" name="Line"/>
            <p:cNvSpPr/>
            <p:nvPr/>
          </p:nvSpPr>
          <p:spPr>
            <a:xfrm>
              <a:off x="7029450" y="7355400"/>
              <a:ext cx="209550" cy="194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9" fill="norm" stroke="1" extrusionOk="0">
                  <a:moveTo>
                    <a:pt x="0" y="10221"/>
                  </a:moveTo>
                  <a:cubicBezTo>
                    <a:pt x="2182" y="10453"/>
                    <a:pt x="4364" y="10685"/>
                    <a:pt x="6436" y="9640"/>
                  </a:cubicBezTo>
                  <a:cubicBezTo>
                    <a:pt x="8509" y="8595"/>
                    <a:pt x="10473" y="6272"/>
                    <a:pt x="11564" y="4414"/>
                  </a:cubicBezTo>
                  <a:cubicBezTo>
                    <a:pt x="12655" y="2556"/>
                    <a:pt x="12873" y="1163"/>
                    <a:pt x="12327" y="466"/>
                  </a:cubicBezTo>
                  <a:cubicBezTo>
                    <a:pt x="11782" y="-231"/>
                    <a:pt x="10473" y="-231"/>
                    <a:pt x="8727" y="1046"/>
                  </a:cubicBezTo>
                  <a:cubicBezTo>
                    <a:pt x="6982" y="2324"/>
                    <a:pt x="4800" y="4879"/>
                    <a:pt x="3600" y="7317"/>
                  </a:cubicBezTo>
                  <a:cubicBezTo>
                    <a:pt x="2400" y="9756"/>
                    <a:pt x="2182" y="12079"/>
                    <a:pt x="4473" y="14285"/>
                  </a:cubicBezTo>
                  <a:cubicBezTo>
                    <a:pt x="6764" y="16492"/>
                    <a:pt x="11564" y="18582"/>
                    <a:pt x="14836" y="19743"/>
                  </a:cubicBezTo>
                  <a:cubicBezTo>
                    <a:pt x="18109" y="20904"/>
                    <a:pt x="19855" y="21137"/>
                    <a:pt x="21600" y="2136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1" name="Line"/>
            <p:cNvSpPr/>
            <p:nvPr/>
          </p:nvSpPr>
          <p:spPr>
            <a:xfrm>
              <a:off x="7270750" y="7620000"/>
              <a:ext cx="63500" cy="7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2" name="Line"/>
            <p:cNvSpPr/>
            <p:nvPr/>
          </p:nvSpPr>
          <p:spPr>
            <a:xfrm>
              <a:off x="7715250" y="7368923"/>
              <a:ext cx="195104" cy="225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523" fill="norm" stroke="1" extrusionOk="0">
                  <a:moveTo>
                    <a:pt x="0" y="4566"/>
                  </a:moveTo>
                  <a:cubicBezTo>
                    <a:pt x="2323" y="3153"/>
                    <a:pt x="4645" y="1740"/>
                    <a:pt x="7781" y="932"/>
                  </a:cubicBezTo>
                  <a:cubicBezTo>
                    <a:pt x="10916" y="125"/>
                    <a:pt x="14865" y="-77"/>
                    <a:pt x="17419" y="24"/>
                  </a:cubicBezTo>
                  <a:cubicBezTo>
                    <a:pt x="19974" y="125"/>
                    <a:pt x="21135" y="529"/>
                    <a:pt x="21368" y="1639"/>
                  </a:cubicBezTo>
                  <a:cubicBezTo>
                    <a:pt x="21600" y="2749"/>
                    <a:pt x="20903" y="4566"/>
                    <a:pt x="17535" y="7392"/>
                  </a:cubicBezTo>
                  <a:cubicBezTo>
                    <a:pt x="14168" y="10218"/>
                    <a:pt x="8129" y="14054"/>
                    <a:pt x="4645" y="16476"/>
                  </a:cubicBezTo>
                  <a:cubicBezTo>
                    <a:pt x="1161" y="18899"/>
                    <a:pt x="232" y="19908"/>
                    <a:pt x="465" y="20514"/>
                  </a:cubicBezTo>
                  <a:cubicBezTo>
                    <a:pt x="697" y="21119"/>
                    <a:pt x="2090" y="21321"/>
                    <a:pt x="5458" y="21422"/>
                  </a:cubicBezTo>
                  <a:cubicBezTo>
                    <a:pt x="8826" y="21523"/>
                    <a:pt x="14168" y="21523"/>
                    <a:pt x="19510" y="2152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3" name="Line"/>
            <p:cNvSpPr/>
            <p:nvPr/>
          </p:nvSpPr>
          <p:spPr>
            <a:xfrm>
              <a:off x="7909897" y="7537450"/>
              <a:ext cx="135554" cy="9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300" fill="norm" stroke="1" extrusionOk="0">
                  <a:moveTo>
                    <a:pt x="15299" y="0"/>
                  </a:moveTo>
                  <a:cubicBezTo>
                    <a:pt x="14303" y="4800"/>
                    <a:pt x="13306" y="9600"/>
                    <a:pt x="11644" y="13200"/>
                  </a:cubicBezTo>
                  <a:cubicBezTo>
                    <a:pt x="9983" y="16800"/>
                    <a:pt x="7656" y="19200"/>
                    <a:pt x="5663" y="20400"/>
                  </a:cubicBezTo>
                  <a:cubicBezTo>
                    <a:pt x="3669" y="21600"/>
                    <a:pt x="2007" y="21600"/>
                    <a:pt x="1010" y="20400"/>
                  </a:cubicBezTo>
                  <a:cubicBezTo>
                    <a:pt x="13" y="19200"/>
                    <a:pt x="-319" y="16800"/>
                    <a:pt x="346" y="14880"/>
                  </a:cubicBezTo>
                  <a:cubicBezTo>
                    <a:pt x="1010" y="12960"/>
                    <a:pt x="2672" y="11520"/>
                    <a:pt x="5496" y="11760"/>
                  </a:cubicBezTo>
                  <a:cubicBezTo>
                    <a:pt x="8321" y="12000"/>
                    <a:pt x="12309" y="13920"/>
                    <a:pt x="15133" y="15360"/>
                  </a:cubicBezTo>
                  <a:cubicBezTo>
                    <a:pt x="17958" y="16800"/>
                    <a:pt x="19619" y="17760"/>
                    <a:pt x="21281" y="1872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4" name="Line"/>
            <p:cNvSpPr/>
            <p:nvPr/>
          </p:nvSpPr>
          <p:spPr>
            <a:xfrm>
              <a:off x="8051800" y="7550150"/>
              <a:ext cx="63500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80" y="2700"/>
                    <a:pt x="12960" y="5400"/>
                    <a:pt x="9360" y="9000"/>
                  </a:cubicBezTo>
                  <a:cubicBezTo>
                    <a:pt x="5760" y="12600"/>
                    <a:pt x="2880" y="171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5" name="Line"/>
            <p:cNvSpPr/>
            <p:nvPr/>
          </p:nvSpPr>
          <p:spPr>
            <a:xfrm>
              <a:off x="8102600" y="7611397"/>
              <a:ext cx="107950" cy="110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2" fill="norm" stroke="1" extrusionOk="0">
                  <a:moveTo>
                    <a:pt x="0" y="5226"/>
                  </a:moveTo>
                  <a:cubicBezTo>
                    <a:pt x="1271" y="3626"/>
                    <a:pt x="2541" y="2026"/>
                    <a:pt x="4235" y="1026"/>
                  </a:cubicBezTo>
                  <a:cubicBezTo>
                    <a:pt x="5929" y="26"/>
                    <a:pt x="8047" y="-374"/>
                    <a:pt x="9318" y="426"/>
                  </a:cubicBezTo>
                  <a:cubicBezTo>
                    <a:pt x="10588" y="1226"/>
                    <a:pt x="11012" y="3226"/>
                    <a:pt x="9953" y="6026"/>
                  </a:cubicBezTo>
                  <a:cubicBezTo>
                    <a:pt x="8894" y="8826"/>
                    <a:pt x="6353" y="12426"/>
                    <a:pt x="4659" y="15226"/>
                  </a:cubicBezTo>
                  <a:cubicBezTo>
                    <a:pt x="2965" y="18026"/>
                    <a:pt x="2118" y="20026"/>
                    <a:pt x="3388" y="20626"/>
                  </a:cubicBezTo>
                  <a:cubicBezTo>
                    <a:pt x="4659" y="21226"/>
                    <a:pt x="8047" y="20426"/>
                    <a:pt x="11435" y="19426"/>
                  </a:cubicBezTo>
                  <a:cubicBezTo>
                    <a:pt x="14824" y="18426"/>
                    <a:pt x="18212" y="17226"/>
                    <a:pt x="21600" y="1602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6" name="Line"/>
            <p:cNvSpPr/>
            <p:nvPr/>
          </p:nvSpPr>
          <p:spPr>
            <a:xfrm>
              <a:off x="8318500" y="7588250"/>
              <a:ext cx="12700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7" name="Line"/>
            <p:cNvSpPr/>
            <p:nvPr/>
          </p:nvSpPr>
          <p:spPr>
            <a:xfrm>
              <a:off x="8445500" y="7425531"/>
              <a:ext cx="120650" cy="200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7" fill="norm" stroke="1" extrusionOk="0">
                  <a:moveTo>
                    <a:pt x="21600" y="5822"/>
                  </a:moveTo>
                  <a:cubicBezTo>
                    <a:pt x="18947" y="3797"/>
                    <a:pt x="16295" y="1772"/>
                    <a:pt x="13642" y="759"/>
                  </a:cubicBezTo>
                  <a:cubicBezTo>
                    <a:pt x="10989" y="-253"/>
                    <a:pt x="8337" y="-253"/>
                    <a:pt x="6063" y="759"/>
                  </a:cubicBezTo>
                  <a:cubicBezTo>
                    <a:pt x="3789" y="1772"/>
                    <a:pt x="1895" y="3797"/>
                    <a:pt x="2842" y="6047"/>
                  </a:cubicBezTo>
                  <a:cubicBezTo>
                    <a:pt x="3789" y="8297"/>
                    <a:pt x="7579" y="10772"/>
                    <a:pt x="10042" y="12460"/>
                  </a:cubicBezTo>
                  <a:cubicBezTo>
                    <a:pt x="12505" y="14147"/>
                    <a:pt x="13642" y="15047"/>
                    <a:pt x="14211" y="16059"/>
                  </a:cubicBezTo>
                  <a:cubicBezTo>
                    <a:pt x="14779" y="17072"/>
                    <a:pt x="14779" y="18197"/>
                    <a:pt x="12316" y="19097"/>
                  </a:cubicBezTo>
                  <a:cubicBezTo>
                    <a:pt x="9853" y="19997"/>
                    <a:pt x="4926" y="20672"/>
                    <a:pt x="0" y="2134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8" name="Line"/>
            <p:cNvSpPr/>
            <p:nvPr/>
          </p:nvSpPr>
          <p:spPr>
            <a:xfrm>
              <a:off x="8553450" y="7465230"/>
              <a:ext cx="196850" cy="129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3" fill="norm" stroke="1" extrusionOk="0">
                  <a:moveTo>
                    <a:pt x="0" y="13977"/>
                  </a:moveTo>
                  <a:cubicBezTo>
                    <a:pt x="3948" y="12932"/>
                    <a:pt x="7897" y="11887"/>
                    <a:pt x="10452" y="10841"/>
                  </a:cubicBezTo>
                  <a:cubicBezTo>
                    <a:pt x="13006" y="9796"/>
                    <a:pt x="14168" y="8751"/>
                    <a:pt x="15213" y="7532"/>
                  </a:cubicBezTo>
                  <a:cubicBezTo>
                    <a:pt x="16258" y="6312"/>
                    <a:pt x="17187" y="4919"/>
                    <a:pt x="17303" y="3525"/>
                  </a:cubicBezTo>
                  <a:cubicBezTo>
                    <a:pt x="17419" y="2132"/>
                    <a:pt x="16723" y="738"/>
                    <a:pt x="15677" y="216"/>
                  </a:cubicBezTo>
                  <a:cubicBezTo>
                    <a:pt x="14632" y="-307"/>
                    <a:pt x="13239" y="41"/>
                    <a:pt x="11265" y="2132"/>
                  </a:cubicBezTo>
                  <a:cubicBezTo>
                    <a:pt x="9290" y="4222"/>
                    <a:pt x="6735" y="8054"/>
                    <a:pt x="5458" y="10841"/>
                  </a:cubicBezTo>
                  <a:cubicBezTo>
                    <a:pt x="4181" y="13628"/>
                    <a:pt x="4181" y="15370"/>
                    <a:pt x="5574" y="16938"/>
                  </a:cubicBezTo>
                  <a:cubicBezTo>
                    <a:pt x="6968" y="18506"/>
                    <a:pt x="9755" y="19899"/>
                    <a:pt x="12658" y="20596"/>
                  </a:cubicBezTo>
                  <a:cubicBezTo>
                    <a:pt x="15561" y="21293"/>
                    <a:pt x="18581" y="21293"/>
                    <a:pt x="21600" y="2129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19" name="Line"/>
            <p:cNvSpPr/>
            <p:nvPr/>
          </p:nvSpPr>
          <p:spPr>
            <a:xfrm>
              <a:off x="8763000" y="7385050"/>
              <a:ext cx="115935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6" h="21600" fill="norm" stroke="1" extrusionOk="0">
                  <a:moveTo>
                    <a:pt x="0" y="0"/>
                  </a:moveTo>
                  <a:cubicBezTo>
                    <a:pt x="5684" y="1500"/>
                    <a:pt x="11368" y="3000"/>
                    <a:pt x="15347" y="5175"/>
                  </a:cubicBezTo>
                  <a:cubicBezTo>
                    <a:pt x="19326" y="7350"/>
                    <a:pt x="21600" y="10200"/>
                    <a:pt x="20463" y="13050"/>
                  </a:cubicBezTo>
                  <a:cubicBezTo>
                    <a:pt x="19326" y="15900"/>
                    <a:pt x="14779" y="18750"/>
                    <a:pt x="10232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0" name="Line"/>
            <p:cNvSpPr/>
            <p:nvPr/>
          </p:nvSpPr>
          <p:spPr>
            <a:xfrm>
              <a:off x="8940800" y="7300954"/>
              <a:ext cx="164332" cy="458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74" fill="norm" stroke="1" extrusionOk="0">
                  <a:moveTo>
                    <a:pt x="0" y="72"/>
                  </a:moveTo>
                  <a:cubicBezTo>
                    <a:pt x="1641" y="-27"/>
                    <a:pt x="3281" y="-126"/>
                    <a:pt x="5468" y="518"/>
                  </a:cubicBezTo>
                  <a:cubicBezTo>
                    <a:pt x="7656" y="1162"/>
                    <a:pt x="10390" y="2549"/>
                    <a:pt x="13671" y="4729"/>
                  </a:cubicBezTo>
                  <a:cubicBezTo>
                    <a:pt x="16952" y="6909"/>
                    <a:pt x="20780" y="9881"/>
                    <a:pt x="21190" y="12358"/>
                  </a:cubicBezTo>
                  <a:cubicBezTo>
                    <a:pt x="21600" y="14835"/>
                    <a:pt x="18592" y="16817"/>
                    <a:pt x="14765" y="18254"/>
                  </a:cubicBezTo>
                  <a:cubicBezTo>
                    <a:pt x="10937" y="19691"/>
                    <a:pt x="6289" y="20582"/>
                    <a:pt x="1641" y="2147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1" name="Line"/>
            <p:cNvSpPr/>
            <p:nvPr/>
          </p:nvSpPr>
          <p:spPr>
            <a:xfrm>
              <a:off x="9575800" y="7484204"/>
              <a:ext cx="254000" cy="27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1440" y="11040"/>
                    <a:pt x="2880" y="1783"/>
                    <a:pt x="6480" y="240"/>
                  </a:cubicBezTo>
                  <a:cubicBezTo>
                    <a:pt x="10080" y="-1303"/>
                    <a:pt x="15840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2" name="Line"/>
            <p:cNvSpPr/>
            <p:nvPr/>
          </p:nvSpPr>
          <p:spPr>
            <a:xfrm>
              <a:off x="9556750" y="7607300"/>
              <a:ext cx="2095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3" name="Line"/>
            <p:cNvSpPr/>
            <p:nvPr/>
          </p:nvSpPr>
          <p:spPr>
            <a:xfrm>
              <a:off x="10071100" y="7391400"/>
              <a:ext cx="38100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3150"/>
                    <a:pt x="14400" y="6300"/>
                    <a:pt x="10800" y="9900"/>
                  </a:cubicBezTo>
                  <a:cubicBezTo>
                    <a:pt x="7200" y="13500"/>
                    <a:pt x="3600" y="175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4" name="Line"/>
            <p:cNvSpPr/>
            <p:nvPr/>
          </p:nvSpPr>
          <p:spPr>
            <a:xfrm>
              <a:off x="10217150" y="7556500"/>
              <a:ext cx="23495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95" y="16457"/>
                    <a:pt x="389" y="11314"/>
                    <a:pt x="876" y="7200"/>
                  </a:cubicBezTo>
                  <a:cubicBezTo>
                    <a:pt x="1362" y="3086"/>
                    <a:pt x="2141" y="0"/>
                    <a:pt x="5643" y="0"/>
                  </a:cubicBezTo>
                  <a:cubicBezTo>
                    <a:pt x="9146" y="0"/>
                    <a:pt x="15373" y="3086"/>
                    <a:pt x="21600" y="617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5" name="Line"/>
            <p:cNvSpPr/>
            <p:nvPr/>
          </p:nvSpPr>
          <p:spPr>
            <a:xfrm>
              <a:off x="10529358" y="7421409"/>
              <a:ext cx="262070" cy="28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10" fill="norm" stroke="1" extrusionOk="0">
                  <a:moveTo>
                    <a:pt x="20132" y="1100"/>
                  </a:moveTo>
                  <a:cubicBezTo>
                    <a:pt x="20650" y="455"/>
                    <a:pt x="21168" y="-190"/>
                    <a:pt x="21341" y="52"/>
                  </a:cubicBezTo>
                  <a:cubicBezTo>
                    <a:pt x="21514" y="294"/>
                    <a:pt x="21341" y="1422"/>
                    <a:pt x="19786" y="3759"/>
                  </a:cubicBezTo>
                  <a:cubicBezTo>
                    <a:pt x="18231" y="6097"/>
                    <a:pt x="15293" y="9643"/>
                    <a:pt x="12960" y="11980"/>
                  </a:cubicBezTo>
                  <a:cubicBezTo>
                    <a:pt x="10628" y="14317"/>
                    <a:pt x="8900" y="15446"/>
                    <a:pt x="7172" y="16332"/>
                  </a:cubicBezTo>
                  <a:cubicBezTo>
                    <a:pt x="5444" y="17219"/>
                    <a:pt x="3716" y="17864"/>
                    <a:pt x="2506" y="17944"/>
                  </a:cubicBezTo>
                  <a:cubicBezTo>
                    <a:pt x="1296" y="18025"/>
                    <a:pt x="605" y="17541"/>
                    <a:pt x="260" y="16735"/>
                  </a:cubicBezTo>
                  <a:cubicBezTo>
                    <a:pt x="-86" y="15929"/>
                    <a:pt x="-86" y="14801"/>
                    <a:pt x="260" y="13914"/>
                  </a:cubicBezTo>
                  <a:cubicBezTo>
                    <a:pt x="605" y="13028"/>
                    <a:pt x="1296" y="12383"/>
                    <a:pt x="2592" y="11900"/>
                  </a:cubicBezTo>
                  <a:cubicBezTo>
                    <a:pt x="3888" y="11416"/>
                    <a:pt x="5789" y="11094"/>
                    <a:pt x="8122" y="11497"/>
                  </a:cubicBezTo>
                  <a:cubicBezTo>
                    <a:pt x="10455" y="11900"/>
                    <a:pt x="13220" y="13028"/>
                    <a:pt x="15120" y="14801"/>
                  </a:cubicBezTo>
                  <a:cubicBezTo>
                    <a:pt x="17021" y="16574"/>
                    <a:pt x="18058" y="18992"/>
                    <a:pt x="19095" y="2141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7" name="Drawing"/>
          <p:cNvGrpSpPr/>
          <p:nvPr/>
        </p:nvGrpSpPr>
        <p:grpSpPr>
          <a:xfrm>
            <a:off x="619352" y="1193799"/>
            <a:ext cx="10467749" cy="4648752"/>
            <a:chOff x="0" y="0"/>
            <a:chExt cx="10467747" cy="4648750"/>
          </a:xfrm>
        </p:grpSpPr>
        <p:sp>
          <p:nvSpPr>
            <p:cNvPr id="1228" name="Line"/>
            <p:cNvSpPr/>
            <p:nvPr/>
          </p:nvSpPr>
          <p:spPr>
            <a:xfrm>
              <a:off x="1998632" y="565541"/>
              <a:ext cx="169035" cy="516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358" fill="norm" stroke="1" extrusionOk="0">
                  <a:moveTo>
                    <a:pt x="2400" y="6455"/>
                  </a:moveTo>
                  <a:cubicBezTo>
                    <a:pt x="1600" y="8728"/>
                    <a:pt x="800" y="11002"/>
                    <a:pt x="533" y="13363"/>
                  </a:cubicBezTo>
                  <a:cubicBezTo>
                    <a:pt x="267" y="15724"/>
                    <a:pt x="533" y="18173"/>
                    <a:pt x="533" y="19616"/>
                  </a:cubicBezTo>
                  <a:cubicBezTo>
                    <a:pt x="533" y="21059"/>
                    <a:pt x="267" y="21496"/>
                    <a:pt x="133" y="21321"/>
                  </a:cubicBezTo>
                  <a:cubicBezTo>
                    <a:pt x="0" y="21146"/>
                    <a:pt x="0" y="20359"/>
                    <a:pt x="0" y="18042"/>
                  </a:cubicBezTo>
                  <a:cubicBezTo>
                    <a:pt x="0" y="15724"/>
                    <a:pt x="0" y="11877"/>
                    <a:pt x="400" y="8991"/>
                  </a:cubicBezTo>
                  <a:cubicBezTo>
                    <a:pt x="800" y="6105"/>
                    <a:pt x="1600" y="4181"/>
                    <a:pt x="3067" y="2826"/>
                  </a:cubicBezTo>
                  <a:cubicBezTo>
                    <a:pt x="4533" y="1470"/>
                    <a:pt x="6667" y="683"/>
                    <a:pt x="9200" y="290"/>
                  </a:cubicBezTo>
                  <a:cubicBezTo>
                    <a:pt x="11733" y="-104"/>
                    <a:pt x="14667" y="-104"/>
                    <a:pt x="16933" y="333"/>
                  </a:cubicBezTo>
                  <a:cubicBezTo>
                    <a:pt x="19200" y="770"/>
                    <a:pt x="20800" y="1645"/>
                    <a:pt x="21200" y="2607"/>
                  </a:cubicBezTo>
                  <a:cubicBezTo>
                    <a:pt x="21600" y="3569"/>
                    <a:pt x="20800" y="4618"/>
                    <a:pt x="17733" y="5580"/>
                  </a:cubicBezTo>
                  <a:cubicBezTo>
                    <a:pt x="14667" y="6542"/>
                    <a:pt x="9333" y="7417"/>
                    <a:pt x="6000" y="7898"/>
                  </a:cubicBezTo>
                  <a:cubicBezTo>
                    <a:pt x="2667" y="8379"/>
                    <a:pt x="1333" y="8466"/>
                    <a:pt x="0" y="855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29" name="Line"/>
            <p:cNvSpPr/>
            <p:nvPr/>
          </p:nvSpPr>
          <p:spPr>
            <a:xfrm>
              <a:off x="2093882" y="810683"/>
              <a:ext cx="146051" cy="203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8" fill="norm" stroke="1" extrusionOk="0">
                  <a:moveTo>
                    <a:pt x="0" y="9353"/>
                  </a:moveTo>
                  <a:cubicBezTo>
                    <a:pt x="939" y="8462"/>
                    <a:pt x="1878" y="7571"/>
                    <a:pt x="3287" y="7348"/>
                  </a:cubicBezTo>
                  <a:cubicBezTo>
                    <a:pt x="4696" y="7126"/>
                    <a:pt x="6574" y="7571"/>
                    <a:pt x="8296" y="9353"/>
                  </a:cubicBezTo>
                  <a:cubicBezTo>
                    <a:pt x="10017" y="11134"/>
                    <a:pt x="11583" y="14252"/>
                    <a:pt x="12209" y="16367"/>
                  </a:cubicBezTo>
                  <a:cubicBezTo>
                    <a:pt x="12835" y="18482"/>
                    <a:pt x="12522" y="19596"/>
                    <a:pt x="11583" y="20375"/>
                  </a:cubicBezTo>
                  <a:cubicBezTo>
                    <a:pt x="10643" y="21155"/>
                    <a:pt x="9078" y="21600"/>
                    <a:pt x="7983" y="21266"/>
                  </a:cubicBezTo>
                  <a:cubicBezTo>
                    <a:pt x="6887" y="20932"/>
                    <a:pt x="6261" y="19819"/>
                    <a:pt x="6574" y="17146"/>
                  </a:cubicBezTo>
                  <a:cubicBezTo>
                    <a:pt x="6887" y="14474"/>
                    <a:pt x="8139" y="10243"/>
                    <a:pt x="10800" y="7126"/>
                  </a:cubicBezTo>
                  <a:cubicBezTo>
                    <a:pt x="13461" y="4008"/>
                    <a:pt x="17530" y="200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0" name="Line"/>
            <p:cNvSpPr/>
            <p:nvPr/>
          </p:nvSpPr>
          <p:spPr>
            <a:xfrm>
              <a:off x="2412184" y="563033"/>
              <a:ext cx="227799" cy="609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3" h="21600" fill="norm" stroke="1" extrusionOk="0">
                  <a:moveTo>
                    <a:pt x="21133" y="450"/>
                  </a:moveTo>
                  <a:cubicBezTo>
                    <a:pt x="20151" y="225"/>
                    <a:pt x="19169" y="0"/>
                    <a:pt x="18286" y="0"/>
                  </a:cubicBezTo>
                  <a:cubicBezTo>
                    <a:pt x="17402" y="0"/>
                    <a:pt x="16617" y="225"/>
                    <a:pt x="14555" y="1238"/>
                  </a:cubicBezTo>
                  <a:cubicBezTo>
                    <a:pt x="12493" y="2250"/>
                    <a:pt x="9155" y="4050"/>
                    <a:pt x="6308" y="6150"/>
                  </a:cubicBezTo>
                  <a:cubicBezTo>
                    <a:pt x="3460" y="8250"/>
                    <a:pt x="1104" y="10650"/>
                    <a:pt x="318" y="12787"/>
                  </a:cubicBezTo>
                  <a:cubicBezTo>
                    <a:pt x="-467" y="14925"/>
                    <a:pt x="318" y="16800"/>
                    <a:pt x="1398" y="18188"/>
                  </a:cubicBezTo>
                  <a:cubicBezTo>
                    <a:pt x="2478" y="19575"/>
                    <a:pt x="3853" y="20475"/>
                    <a:pt x="5326" y="20962"/>
                  </a:cubicBezTo>
                  <a:cubicBezTo>
                    <a:pt x="6798" y="21450"/>
                    <a:pt x="8369" y="21525"/>
                    <a:pt x="994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1" name="Line"/>
            <p:cNvSpPr/>
            <p:nvPr/>
          </p:nvSpPr>
          <p:spPr>
            <a:xfrm>
              <a:off x="2714171" y="636981"/>
              <a:ext cx="178224" cy="286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1221" fill="norm" stroke="1" extrusionOk="0">
                  <a:moveTo>
                    <a:pt x="16815" y="1575"/>
                  </a:moveTo>
                  <a:cubicBezTo>
                    <a:pt x="14555" y="1418"/>
                    <a:pt x="12294" y="1262"/>
                    <a:pt x="10787" y="1496"/>
                  </a:cubicBezTo>
                  <a:cubicBezTo>
                    <a:pt x="9280" y="1731"/>
                    <a:pt x="8527" y="2357"/>
                    <a:pt x="6894" y="4549"/>
                  </a:cubicBezTo>
                  <a:cubicBezTo>
                    <a:pt x="5262" y="6740"/>
                    <a:pt x="2750" y="10496"/>
                    <a:pt x="1369" y="13470"/>
                  </a:cubicBezTo>
                  <a:cubicBezTo>
                    <a:pt x="-13" y="16444"/>
                    <a:pt x="-264" y="18636"/>
                    <a:pt x="238" y="19888"/>
                  </a:cubicBezTo>
                  <a:cubicBezTo>
                    <a:pt x="741" y="21140"/>
                    <a:pt x="1996" y="21453"/>
                    <a:pt x="4383" y="21062"/>
                  </a:cubicBezTo>
                  <a:cubicBezTo>
                    <a:pt x="6769" y="20670"/>
                    <a:pt x="10285" y="19575"/>
                    <a:pt x="13299" y="17383"/>
                  </a:cubicBezTo>
                  <a:cubicBezTo>
                    <a:pt x="16313" y="15192"/>
                    <a:pt x="18824" y="11905"/>
                    <a:pt x="20080" y="9166"/>
                  </a:cubicBezTo>
                  <a:cubicBezTo>
                    <a:pt x="21336" y="6427"/>
                    <a:pt x="21336" y="4236"/>
                    <a:pt x="20834" y="2827"/>
                  </a:cubicBezTo>
                  <a:cubicBezTo>
                    <a:pt x="20331" y="1418"/>
                    <a:pt x="19327" y="792"/>
                    <a:pt x="18196" y="401"/>
                  </a:cubicBezTo>
                  <a:cubicBezTo>
                    <a:pt x="17066" y="10"/>
                    <a:pt x="15810" y="-147"/>
                    <a:pt x="14052" y="166"/>
                  </a:cubicBezTo>
                  <a:cubicBezTo>
                    <a:pt x="12294" y="479"/>
                    <a:pt x="10034" y="1262"/>
                    <a:pt x="8527" y="2044"/>
                  </a:cubicBezTo>
                  <a:cubicBezTo>
                    <a:pt x="7020" y="2827"/>
                    <a:pt x="6266" y="3610"/>
                    <a:pt x="6392" y="4862"/>
                  </a:cubicBezTo>
                  <a:cubicBezTo>
                    <a:pt x="6517" y="6114"/>
                    <a:pt x="7522" y="7836"/>
                    <a:pt x="10034" y="8618"/>
                  </a:cubicBezTo>
                  <a:cubicBezTo>
                    <a:pt x="12545" y="9401"/>
                    <a:pt x="16564" y="9244"/>
                    <a:pt x="20583" y="908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2" name="Line"/>
            <p:cNvSpPr/>
            <p:nvPr/>
          </p:nvSpPr>
          <p:spPr>
            <a:xfrm>
              <a:off x="2792382" y="440266"/>
              <a:ext cx="101601" cy="141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00" y="15475"/>
                    <a:pt x="9000" y="9349"/>
                    <a:pt x="12375" y="5481"/>
                  </a:cubicBezTo>
                  <a:cubicBezTo>
                    <a:pt x="15750" y="1612"/>
                    <a:pt x="18000" y="0"/>
                    <a:pt x="19125" y="0"/>
                  </a:cubicBezTo>
                  <a:cubicBezTo>
                    <a:pt x="20250" y="0"/>
                    <a:pt x="20250" y="1612"/>
                    <a:pt x="20475" y="4997"/>
                  </a:cubicBezTo>
                  <a:cubicBezTo>
                    <a:pt x="20700" y="8382"/>
                    <a:pt x="21150" y="13540"/>
                    <a:pt x="21600" y="186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3" name="Line"/>
            <p:cNvSpPr/>
            <p:nvPr/>
          </p:nvSpPr>
          <p:spPr>
            <a:xfrm>
              <a:off x="3033682" y="797983"/>
              <a:ext cx="165101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4" name="Line"/>
            <p:cNvSpPr/>
            <p:nvPr/>
          </p:nvSpPr>
          <p:spPr>
            <a:xfrm>
              <a:off x="3278386" y="655355"/>
              <a:ext cx="204559" cy="28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1" h="21457" fill="norm" stroke="1" extrusionOk="0">
                  <a:moveTo>
                    <a:pt x="14854" y="2641"/>
                  </a:moveTo>
                  <a:cubicBezTo>
                    <a:pt x="13972" y="2158"/>
                    <a:pt x="13090" y="1674"/>
                    <a:pt x="12099" y="1594"/>
                  </a:cubicBezTo>
                  <a:cubicBezTo>
                    <a:pt x="11107" y="1513"/>
                    <a:pt x="10005" y="1835"/>
                    <a:pt x="8242" y="3044"/>
                  </a:cubicBezTo>
                  <a:cubicBezTo>
                    <a:pt x="6478" y="4253"/>
                    <a:pt x="4054" y="6349"/>
                    <a:pt x="2511" y="8767"/>
                  </a:cubicBezTo>
                  <a:cubicBezTo>
                    <a:pt x="968" y="11185"/>
                    <a:pt x="307" y="13925"/>
                    <a:pt x="86" y="15698"/>
                  </a:cubicBezTo>
                  <a:cubicBezTo>
                    <a:pt x="-134" y="17471"/>
                    <a:pt x="86" y="18277"/>
                    <a:pt x="527" y="19002"/>
                  </a:cubicBezTo>
                  <a:cubicBezTo>
                    <a:pt x="968" y="19728"/>
                    <a:pt x="1629" y="20373"/>
                    <a:pt x="2511" y="20776"/>
                  </a:cubicBezTo>
                  <a:cubicBezTo>
                    <a:pt x="3393" y="21179"/>
                    <a:pt x="4495" y="21340"/>
                    <a:pt x="5597" y="21420"/>
                  </a:cubicBezTo>
                  <a:cubicBezTo>
                    <a:pt x="6699" y="21501"/>
                    <a:pt x="7801" y="21501"/>
                    <a:pt x="9344" y="20856"/>
                  </a:cubicBezTo>
                  <a:cubicBezTo>
                    <a:pt x="10886" y="20211"/>
                    <a:pt x="12870" y="18922"/>
                    <a:pt x="14964" y="16182"/>
                  </a:cubicBezTo>
                  <a:cubicBezTo>
                    <a:pt x="17058" y="13441"/>
                    <a:pt x="19262" y="9250"/>
                    <a:pt x="20364" y="6510"/>
                  </a:cubicBezTo>
                  <a:cubicBezTo>
                    <a:pt x="21466" y="3770"/>
                    <a:pt x="21466" y="2480"/>
                    <a:pt x="21025" y="1594"/>
                  </a:cubicBezTo>
                  <a:cubicBezTo>
                    <a:pt x="20584" y="707"/>
                    <a:pt x="19703" y="223"/>
                    <a:pt x="18050" y="62"/>
                  </a:cubicBezTo>
                  <a:cubicBezTo>
                    <a:pt x="16397" y="-99"/>
                    <a:pt x="13972" y="62"/>
                    <a:pt x="12319" y="465"/>
                  </a:cubicBezTo>
                  <a:cubicBezTo>
                    <a:pt x="10666" y="868"/>
                    <a:pt x="9784" y="1513"/>
                    <a:pt x="9784" y="2802"/>
                  </a:cubicBezTo>
                  <a:cubicBezTo>
                    <a:pt x="9784" y="4092"/>
                    <a:pt x="10666" y="6026"/>
                    <a:pt x="12429" y="7316"/>
                  </a:cubicBezTo>
                  <a:cubicBezTo>
                    <a:pt x="14193" y="8605"/>
                    <a:pt x="16837" y="9250"/>
                    <a:pt x="19482" y="989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5" name="Line"/>
            <p:cNvSpPr/>
            <p:nvPr/>
          </p:nvSpPr>
          <p:spPr>
            <a:xfrm>
              <a:off x="2659032" y="1057763"/>
              <a:ext cx="673101" cy="1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21" fill="norm" stroke="1" extrusionOk="0">
                  <a:moveTo>
                    <a:pt x="0" y="13541"/>
                  </a:moveTo>
                  <a:cubicBezTo>
                    <a:pt x="2649" y="11381"/>
                    <a:pt x="5298" y="9221"/>
                    <a:pt x="7777" y="5981"/>
                  </a:cubicBezTo>
                  <a:cubicBezTo>
                    <a:pt x="10257" y="2741"/>
                    <a:pt x="12566" y="-1579"/>
                    <a:pt x="14842" y="581"/>
                  </a:cubicBezTo>
                  <a:cubicBezTo>
                    <a:pt x="17117" y="2741"/>
                    <a:pt x="19358" y="11381"/>
                    <a:pt x="21600" y="2002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6" name="Line"/>
            <p:cNvSpPr/>
            <p:nvPr/>
          </p:nvSpPr>
          <p:spPr>
            <a:xfrm>
              <a:off x="2843677" y="1163372"/>
              <a:ext cx="90850" cy="141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2" h="21282" fill="norm" stroke="1" extrusionOk="0">
                  <a:moveTo>
                    <a:pt x="20048" y="5201"/>
                  </a:moveTo>
                  <a:cubicBezTo>
                    <a:pt x="20048" y="3613"/>
                    <a:pt x="20048" y="2025"/>
                    <a:pt x="18848" y="1072"/>
                  </a:cubicBezTo>
                  <a:cubicBezTo>
                    <a:pt x="17648" y="119"/>
                    <a:pt x="15248" y="-199"/>
                    <a:pt x="12128" y="119"/>
                  </a:cubicBezTo>
                  <a:cubicBezTo>
                    <a:pt x="9008" y="436"/>
                    <a:pt x="5168" y="1389"/>
                    <a:pt x="2768" y="2660"/>
                  </a:cubicBezTo>
                  <a:cubicBezTo>
                    <a:pt x="368" y="3930"/>
                    <a:pt x="-592" y="5519"/>
                    <a:pt x="368" y="6948"/>
                  </a:cubicBezTo>
                  <a:cubicBezTo>
                    <a:pt x="1328" y="8377"/>
                    <a:pt x="4208" y="9648"/>
                    <a:pt x="6848" y="10760"/>
                  </a:cubicBezTo>
                  <a:cubicBezTo>
                    <a:pt x="9488" y="11872"/>
                    <a:pt x="11888" y="12825"/>
                    <a:pt x="14528" y="14095"/>
                  </a:cubicBezTo>
                  <a:cubicBezTo>
                    <a:pt x="17168" y="15366"/>
                    <a:pt x="20048" y="16954"/>
                    <a:pt x="20528" y="18225"/>
                  </a:cubicBezTo>
                  <a:cubicBezTo>
                    <a:pt x="21008" y="19495"/>
                    <a:pt x="19088" y="20448"/>
                    <a:pt x="16688" y="20925"/>
                  </a:cubicBezTo>
                  <a:cubicBezTo>
                    <a:pt x="14288" y="21401"/>
                    <a:pt x="11408" y="21401"/>
                    <a:pt x="9008" y="20925"/>
                  </a:cubicBezTo>
                  <a:cubicBezTo>
                    <a:pt x="6608" y="20448"/>
                    <a:pt x="4688" y="19495"/>
                    <a:pt x="2768" y="1854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7" name="Line"/>
            <p:cNvSpPr/>
            <p:nvPr/>
          </p:nvSpPr>
          <p:spPr>
            <a:xfrm>
              <a:off x="2971127" y="1157730"/>
              <a:ext cx="126056" cy="129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266" fill="norm" stroke="1" extrusionOk="0">
                  <a:moveTo>
                    <a:pt x="4159" y="8724"/>
                  </a:moveTo>
                  <a:cubicBezTo>
                    <a:pt x="8119" y="7679"/>
                    <a:pt x="12079" y="6634"/>
                    <a:pt x="14419" y="5240"/>
                  </a:cubicBezTo>
                  <a:cubicBezTo>
                    <a:pt x="16759" y="3847"/>
                    <a:pt x="17479" y="2105"/>
                    <a:pt x="16939" y="1060"/>
                  </a:cubicBezTo>
                  <a:cubicBezTo>
                    <a:pt x="16399" y="14"/>
                    <a:pt x="14599" y="-334"/>
                    <a:pt x="11899" y="363"/>
                  </a:cubicBezTo>
                  <a:cubicBezTo>
                    <a:pt x="9199" y="1060"/>
                    <a:pt x="5599" y="2801"/>
                    <a:pt x="3259" y="4369"/>
                  </a:cubicBezTo>
                  <a:cubicBezTo>
                    <a:pt x="919" y="5937"/>
                    <a:pt x="-161" y="7331"/>
                    <a:pt x="19" y="9421"/>
                  </a:cubicBezTo>
                  <a:cubicBezTo>
                    <a:pt x="199" y="11511"/>
                    <a:pt x="1639" y="14298"/>
                    <a:pt x="5419" y="16389"/>
                  </a:cubicBezTo>
                  <a:cubicBezTo>
                    <a:pt x="9199" y="18479"/>
                    <a:pt x="15319" y="19872"/>
                    <a:pt x="21439" y="2126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8" name="Line"/>
            <p:cNvSpPr/>
            <p:nvPr/>
          </p:nvSpPr>
          <p:spPr>
            <a:xfrm>
              <a:off x="3800386" y="918633"/>
              <a:ext cx="173098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600" fill="norm" stroke="1" extrusionOk="0">
                  <a:moveTo>
                    <a:pt x="20501" y="0"/>
                  </a:moveTo>
                  <a:cubicBezTo>
                    <a:pt x="16598" y="351"/>
                    <a:pt x="12694" y="702"/>
                    <a:pt x="9311" y="2546"/>
                  </a:cubicBezTo>
                  <a:cubicBezTo>
                    <a:pt x="5928" y="4390"/>
                    <a:pt x="3065" y="7727"/>
                    <a:pt x="1504" y="10361"/>
                  </a:cubicBezTo>
                  <a:cubicBezTo>
                    <a:pt x="-58" y="12995"/>
                    <a:pt x="-318" y="14927"/>
                    <a:pt x="333" y="16683"/>
                  </a:cubicBezTo>
                  <a:cubicBezTo>
                    <a:pt x="983" y="18439"/>
                    <a:pt x="2545" y="20020"/>
                    <a:pt x="6188" y="20810"/>
                  </a:cubicBezTo>
                  <a:cubicBezTo>
                    <a:pt x="9831" y="21600"/>
                    <a:pt x="15557" y="21600"/>
                    <a:pt x="21282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39" name="Line"/>
            <p:cNvSpPr/>
            <p:nvPr/>
          </p:nvSpPr>
          <p:spPr>
            <a:xfrm>
              <a:off x="3827432" y="1071033"/>
              <a:ext cx="133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0" name="Line"/>
            <p:cNvSpPr/>
            <p:nvPr/>
          </p:nvSpPr>
          <p:spPr>
            <a:xfrm>
              <a:off x="4196258" y="874183"/>
              <a:ext cx="196326" cy="368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9" h="21600" fill="norm" stroke="1" extrusionOk="0">
                  <a:moveTo>
                    <a:pt x="21089" y="0"/>
                  </a:moveTo>
                  <a:cubicBezTo>
                    <a:pt x="17906" y="248"/>
                    <a:pt x="14723" y="497"/>
                    <a:pt x="11426" y="1924"/>
                  </a:cubicBezTo>
                  <a:cubicBezTo>
                    <a:pt x="8129" y="3352"/>
                    <a:pt x="4718" y="5959"/>
                    <a:pt x="2558" y="8752"/>
                  </a:cubicBezTo>
                  <a:cubicBezTo>
                    <a:pt x="398" y="11545"/>
                    <a:pt x="-511" y="14524"/>
                    <a:pt x="285" y="16697"/>
                  </a:cubicBezTo>
                  <a:cubicBezTo>
                    <a:pt x="1081" y="18869"/>
                    <a:pt x="3582" y="20234"/>
                    <a:pt x="5969" y="20917"/>
                  </a:cubicBezTo>
                  <a:cubicBezTo>
                    <a:pt x="8356" y="21600"/>
                    <a:pt x="10630" y="21600"/>
                    <a:pt x="12904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1" name="Line"/>
            <p:cNvSpPr/>
            <p:nvPr/>
          </p:nvSpPr>
          <p:spPr>
            <a:xfrm>
              <a:off x="4424332" y="1058333"/>
              <a:ext cx="1905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20" y="19200"/>
                    <a:pt x="8640" y="16800"/>
                    <a:pt x="12240" y="13200"/>
                  </a:cubicBezTo>
                  <a:cubicBezTo>
                    <a:pt x="15840" y="9600"/>
                    <a:pt x="18720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2" name="Line"/>
            <p:cNvSpPr/>
            <p:nvPr/>
          </p:nvSpPr>
          <p:spPr>
            <a:xfrm>
              <a:off x="4611379" y="976253"/>
              <a:ext cx="217610" cy="208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9" h="21503" fill="norm" stroke="1" extrusionOk="0">
                  <a:moveTo>
                    <a:pt x="5889" y="2570"/>
                  </a:moveTo>
                  <a:cubicBezTo>
                    <a:pt x="9181" y="1697"/>
                    <a:pt x="12472" y="825"/>
                    <a:pt x="14632" y="388"/>
                  </a:cubicBezTo>
                  <a:cubicBezTo>
                    <a:pt x="16792" y="-48"/>
                    <a:pt x="17821" y="-48"/>
                    <a:pt x="18849" y="61"/>
                  </a:cubicBezTo>
                  <a:cubicBezTo>
                    <a:pt x="19878" y="170"/>
                    <a:pt x="20907" y="388"/>
                    <a:pt x="21112" y="1043"/>
                  </a:cubicBezTo>
                  <a:cubicBezTo>
                    <a:pt x="21318" y="1697"/>
                    <a:pt x="20701" y="2788"/>
                    <a:pt x="17821" y="5407"/>
                  </a:cubicBezTo>
                  <a:cubicBezTo>
                    <a:pt x="14941" y="8025"/>
                    <a:pt x="9798" y="12170"/>
                    <a:pt x="6609" y="14679"/>
                  </a:cubicBezTo>
                  <a:cubicBezTo>
                    <a:pt x="3421" y="17188"/>
                    <a:pt x="2187" y="18061"/>
                    <a:pt x="1261" y="18934"/>
                  </a:cubicBezTo>
                  <a:cubicBezTo>
                    <a:pt x="335" y="19807"/>
                    <a:pt x="-282" y="20679"/>
                    <a:pt x="129" y="21116"/>
                  </a:cubicBezTo>
                  <a:cubicBezTo>
                    <a:pt x="541" y="21552"/>
                    <a:pt x="1981" y="21552"/>
                    <a:pt x="4655" y="21443"/>
                  </a:cubicBezTo>
                  <a:cubicBezTo>
                    <a:pt x="7329" y="21334"/>
                    <a:pt x="11238" y="21116"/>
                    <a:pt x="15147" y="2089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3" name="Line"/>
            <p:cNvSpPr/>
            <p:nvPr/>
          </p:nvSpPr>
          <p:spPr>
            <a:xfrm>
              <a:off x="4765030" y="1153583"/>
              <a:ext cx="122853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600" fill="norm" stroke="1" extrusionOk="0">
                  <a:moveTo>
                    <a:pt x="21249" y="0"/>
                  </a:moveTo>
                  <a:cubicBezTo>
                    <a:pt x="15757" y="5850"/>
                    <a:pt x="10266" y="11700"/>
                    <a:pt x="6605" y="14850"/>
                  </a:cubicBezTo>
                  <a:cubicBezTo>
                    <a:pt x="2944" y="18000"/>
                    <a:pt x="1113" y="18450"/>
                    <a:pt x="381" y="17550"/>
                  </a:cubicBezTo>
                  <a:cubicBezTo>
                    <a:pt x="-351" y="16650"/>
                    <a:pt x="15" y="14400"/>
                    <a:pt x="1113" y="12600"/>
                  </a:cubicBezTo>
                  <a:cubicBezTo>
                    <a:pt x="2212" y="10800"/>
                    <a:pt x="4042" y="9450"/>
                    <a:pt x="6422" y="8775"/>
                  </a:cubicBezTo>
                  <a:cubicBezTo>
                    <a:pt x="8802" y="8100"/>
                    <a:pt x="11730" y="8100"/>
                    <a:pt x="14293" y="10350"/>
                  </a:cubicBezTo>
                  <a:cubicBezTo>
                    <a:pt x="16856" y="12600"/>
                    <a:pt x="19052" y="17100"/>
                    <a:pt x="2124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4" name="Line"/>
            <p:cNvSpPr/>
            <p:nvPr/>
          </p:nvSpPr>
          <p:spPr>
            <a:xfrm>
              <a:off x="4906932" y="1166283"/>
              <a:ext cx="63501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840" y="4267"/>
                    <a:pt x="10080" y="8533"/>
                    <a:pt x="6480" y="12133"/>
                  </a:cubicBezTo>
                  <a:cubicBezTo>
                    <a:pt x="2880" y="15733"/>
                    <a:pt x="1440" y="1866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5" name="Line"/>
            <p:cNvSpPr/>
            <p:nvPr/>
          </p:nvSpPr>
          <p:spPr>
            <a:xfrm>
              <a:off x="4988351" y="1243541"/>
              <a:ext cx="96383" cy="93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1" h="21240" fill="norm" stroke="1" extrusionOk="0">
                  <a:moveTo>
                    <a:pt x="251" y="5520"/>
                  </a:moveTo>
                  <a:cubicBezTo>
                    <a:pt x="1659" y="3600"/>
                    <a:pt x="3068" y="1680"/>
                    <a:pt x="4946" y="720"/>
                  </a:cubicBezTo>
                  <a:cubicBezTo>
                    <a:pt x="6824" y="-240"/>
                    <a:pt x="9172" y="-240"/>
                    <a:pt x="11051" y="720"/>
                  </a:cubicBezTo>
                  <a:cubicBezTo>
                    <a:pt x="12929" y="1680"/>
                    <a:pt x="14338" y="3600"/>
                    <a:pt x="14338" y="5760"/>
                  </a:cubicBezTo>
                  <a:cubicBezTo>
                    <a:pt x="14338" y="7920"/>
                    <a:pt x="12929" y="10320"/>
                    <a:pt x="11051" y="12480"/>
                  </a:cubicBezTo>
                  <a:cubicBezTo>
                    <a:pt x="9172" y="14640"/>
                    <a:pt x="6824" y="16560"/>
                    <a:pt x="4477" y="18000"/>
                  </a:cubicBezTo>
                  <a:cubicBezTo>
                    <a:pt x="2129" y="19440"/>
                    <a:pt x="-219" y="20400"/>
                    <a:pt x="16" y="20880"/>
                  </a:cubicBezTo>
                  <a:cubicBezTo>
                    <a:pt x="251" y="21360"/>
                    <a:pt x="3068" y="21360"/>
                    <a:pt x="7059" y="20880"/>
                  </a:cubicBezTo>
                  <a:cubicBezTo>
                    <a:pt x="11051" y="20400"/>
                    <a:pt x="16216" y="19440"/>
                    <a:pt x="21381" y="1848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6" name="Line"/>
            <p:cNvSpPr/>
            <p:nvPr/>
          </p:nvSpPr>
          <p:spPr>
            <a:xfrm>
              <a:off x="5319682" y="1267883"/>
              <a:ext cx="10795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7" name="Line"/>
            <p:cNvSpPr/>
            <p:nvPr/>
          </p:nvSpPr>
          <p:spPr>
            <a:xfrm>
              <a:off x="5592732" y="1077808"/>
              <a:ext cx="247913" cy="20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1556" fill="norm" stroke="1" extrusionOk="0">
                  <a:moveTo>
                    <a:pt x="0" y="1920"/>
                  </a:moveTo>
                  <a:cubicBezTo>
                    <a:pt x="5308" y="1265"/>
                    <a:pt x="10617" y="611"/>
                    <a:pt x="13729" y="283"/>
                  </a:cubicBezTo>
                  <a:cubicBezTo>
                    <a:pt x="16841" y="-44"/>
                    <a:pt x="17756" y="-44"/>
                    <a:pt x="18854" y="65"/>
                  </a:cubicBezTo>
                  <a:cubicBezTo>
                    <a:pt x="19953" y="174"/>
                    <a:pt x="21234" y="392"/>
                    <a:pt x="21417" y="938"/>
                  </a:cubicBezTo>
                  <a:cubicBezTo>
                    <a:pt x="21600" y="1483"/>
                    <a:pt x="20685" y="2356"/>
                    <a:pt x="18305" y="4101"/>
                  </a:cubicBezTo>
                  <a:cubicBezTo>
                    <a:pt x="15925" y="5847"/>
                    <a:pt x="12081" y="8465"/>
                    <a:pt x="9153" y="10429"/>
                  </a:cubicBezTo>
                  <a:cubicBezTo>
                    <a:pt x="6224" y="12392"/>
                    <a:pt x="4210" y="13701"/>
                    <a:pt x="2929" y="14901"/>
                  </a:cubicBezTo>
                  <a:cubicBezTo>
                    <a:pt x="1647" y="16101"/>
                    <a:pt x="1098" y="17192"/>
                    <a:pt x="1190" y="18065"/>
                  </a:cubicBezTo>
                  <a:cubicBezTo>
                    <a:pt x="1281" y="18938"/>
                    <a:pt x="2014" y="19592"/>
                    <a:pt x="5034" y="20138"/>
                  </a:cubicBezTo>
                  <a:cubicBezTo>
                    <a:pt x="8054" y="20683"/>
                    <a:pt x="13363" y="21120"/>
                    <a:pt x="18671" y="2155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8" name="Line"/>
            <p:cNvSpPr/>
            <p:nvPr/>
          </p:nvSpPr>
          <p:spPr>
            <a:xfrm>
              <a:off x="5832315" y="1242483"/>
              <a:ext cx="109669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21600" fill="norm" stroke="1" extrusionOk="0">
                  <a:moveTo>
                    <a:pt x="21116" y="0"/>
                  </a:moveTo>
                  <a:cubicBezTo>
                    <a:pt x="16633" y="5506"/>
                    <a:pt x="12150" y="11012"/>
                    <a:pt x="8482" y="14188"/>
                  </a:cubicBezTo>
                  <a:cubicBezTo>
                    <a:pt x="4814" y="17365"/>
                    <a:pt x="1961" y="18212"/>
                    <a:pt x="739" y="17153"/>
                  </a:cubicBezTo>
                  <a:cubicBezTo>
                    <a:pt x="-484" y="16094"/>
                    <a:pt x="-76" y="13129"/>
                    <a:pt x="1146" y="11435"/>
                  </a:cubicBezTo>
                  <a:cubicBezTo>
                    <a:pt x="2369" y="9741"/>
                    <a:pt x="4407" y="9318"/>
                    <a:pt x="6444" y="9318"/>
                  </a:cubicBezTo>
                  <a:cubicBezTo>
                    <a:pt x="8482" y="9318"/>
                    <a:pt x="10520" y="9741"/>
                    <a:pt x="12965" y="11859"/>
                  </a:cubicBezTo>
                  <a:cubicBezTo>
                    <a:pt x="15410" y="13976"/>
                    <a:pt x="18263" y="17788"/>
                    <a:pt x="2111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49" name="Line"/>
            <p:cNvSpPr/>
            <p:nvPr/>
          </p:nvSpPr>
          <p:spPr>
            <a:xfrm>
              <a:off x="5961032" y="1274233"/>
              <a:ext cx="6985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709" y="5635"/>
                    <a:pt x="9818" y="11270"/>
                    <a:pt x="6218" y="14870"/>
                  </a:cubicBezTo>
                  <a:cubicBezTo>
                    <a:pt x="2618" y="18470"/>
                    <a:pt x="1309" y="2003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0" name="Line"/>
            <p:cNvSpPr/>
            <p:nvPr/>
          </p:nvSpPr>
          <p:spPr>
            <a:xfrm>
              <a:off x="6062632" y="1323815"/>
              <a:ext cx="95251" cy="10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3" fill="norm" stroke="1" extrusionOk="0">
                  <a:moveTo>
                    <a:pt x="0" y="2899"/>
                  </a:moveTo>
                  <a:cubicBezTo>
                    <a:pt x="1920" y="1576"/>
                    <a:pt x="3840" y="254"/>
                    <a:pt x="6720" y="33"/>
                  </a:cubicBezTo>
                  <a:cubicBezTo>
                    <a:pt x="9600" y="-187"/>
                    <a:pt x="13440" y="695"/>
                    <a:pt x="15360" y="2458"/>
                  </a:cubicBezTo>
                  <a:cubicBezTo>
                    <a:pt x="17280" y="4221"/>
                    <a:pt x="17280" y="6866"/>
                    <a:pt x="15120" y="9511"/>
                  </a:cubicBezTo>
                  <a:cubicBezTo>
                    <a:pt x="12960" y="12156"/>
                    <a:pt x="8640" y="14801"/>
                    <a:pt x="5520" y="16784"/>
                  </a:cubicBezTo>
                  <a:cubicBezTo>
                    <a:pt x="2400" y="18768"/>
                    <a:pt x="480" y="20091"/>
                    <a:pt x="1440" y="20752"/>
                  </a:cubicBezTo>
                  <a:cubicBezTo>
                    <a:pt x="2400" y="21413"/>
                    <a:pt x="6240" y="21413"/>
                    <a:pt x="10080" y="21413"/>
                  </a:cubicBezTo>
                  <a:cubicBezTo>
                    <a:pt x="13920" y="21413"/>
                    <a:pt x="17760" y="21413"/>
                    <a:pt x="21600" y="2141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1" name="Line"/>
            <p:cNvSpPr/>
            <p:nvPr/>
          </p:nvSpPr>
          <p:spPr>
            <a:xfrm>
              <a:off x="6176932" y="1038082"/>
              <a:ext cx="173537" cy="413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2" h="21552" fill="norm" stroke="1" extrusionOk="0">
                  <a:moveTo>
                    <a:pt x="0" y="723"/>
                  </a:moveTo>
                  <a:cubicBezTo>
                    <a:pt x="1005" y="393"/>
                    <a:pt x="2009" y="62"/>
                    <a:pt x="3140" y="7"/>
                  </a:cubicBezTo>
                  <a:cubicBezTo>
                    <a:pt x="4270" y="-48"/>
                    <a:pt x="5526" y="172"/>
                    <a:pt x="8288" y="1715"/>
                  </a:cubicBezTo>
                  <a:cubicBezTo>
                    <a:pt x="11051" y="3258"/>
                    <a:pt x="15321" y="6123"/>
                    <a:pt x="17958" y="8768"/>
                  </a:cubicBezTo>
                  <a:cubicBezTo>
                    <a:pt x="20595" y="11413"/>
                    <a:pt x="21600" y="13838"/>
                    <a:pt x="19340" y="15932"/>
                  </a:cubicBezTo>
                  <a:cubicBezTo>
                    <a:pt x="17079" y="18025"/>
                    <a:pt x="11553" y="19789"/>
                    <a:pt x="6028" y="2155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2" name="Line"/>
            <p:cNvSpPr/>
            <p:nvPr/>
          </p:nvSpPr>
          <p:spPr>
            <a:xfrm>
              <a:off x="6392832" y="931333"/>
              <a:ext cx="211612" cy="565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5" h="21600" fill="norm" stroke="1" extrusionOk="0">
                  <a:moveTo>
                    <a:pt x="0" y="0"/>
                  </a:moveTo>
                  <a:cubicBezTo>
                    <a:pt x="3355" y="243"/>
                    <a:pt x="6711" y="485"/>
                    <a:pt x="10171" y="1578"/>
                  </a:cubicBezTo>
                  <a:cubicBezTo>
                    <a:pt x="13631" y="2670"/>
                    <a:pt x="17196" y="4611"/>
                    <a:pt x="19188" y="6796"/>
                  </a:cubicBezTo>
                  <a:cubicBezTo>
                    <a:pt x="21181" y="8980"/>
                    <a:pt x="21600" y="11407"/>
                    <a:pt x="19922" y="13631"/>
                  </a:cubicBezTo>
                  <a:cubicBezTo>
                    <a:pt x="18245" y="15856"/>
                    <a:pt x="14470" y="17879"/>
                    <a:pt x="11639" y="19173"/>
                  </a:cubicBezTo>
                  <a:cubicBezTo>
                    <a:pt x="8808" y="20467"/>
                    <a:pt x="6920" y="21034"/>
                    <a:pt x="503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3" name="Line"/>
            <p:cNvSpPr/>
            <p:nvPr/>
          </p:nvSpPr>
          <p:spPr>
            <a:xfrm>
              <a:off x="6843682" y="1172070"/>
              <a:ext cx="203201" cy="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7055"/>
                  </a:moveTo>
                  <a:cubicBezTo>
                    <a:pt x="5400" y="2735"/>
                    <a:pt x="10800" y="-1585"/>
                    <a:pt x="14400" y="575"/>
                  </a:cubicBezTo>
                  <a:cubicBezTo>
                    <a:pt x="18000" y="2735"/>
                    <a:pt x="19800" y="11375"/>
                    <a:pt x="21600" y="2001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4" name="Line"/>
            <p:cNvSpPr/>
            <p:nvPr/>
          </p:nvSpPr>
          <p:spPr>
            <a:xfrm>
              <a:off x="6805582" y="1318683"/>
              <a:ext cx="21590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5" name="Line"/>
            <p:cNvSpPr/>
            <p:nvPr/>
          </p:nvSpPr>
          <p:spPr>
            <a:xfrm>
              <a:off x="7605682" y="1071033"/>
              <a:ext cx="31751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4032"/>
                    <a:pt x="15840" y="8064"/>
                    <a:pt x="12240" y="11664"/>
                  </a:cubicBezTo>
                  <a:cubicBezTo>
                    <a:pt x="8640" y="15264"/>
                    <a:pt x="4320" y="1843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6" name="Line"/>
            <p:cNvSpPr/>
            <p:nvPr/>
          </p:nvSpPr>
          <p:spPr>
            <a:xfrm>
              <a:off x="7713632" y="1233139"/>
              <a:ext cx="241301" cy="1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3221" y="11918"/>
                    <a:pt x="6442" y="3818"/>
                    <a:pt x="10042" y="1118"/>
                  </a:cubicBezTo>
                  <a:cubicBezTo>
                    <a:pt x="13642" y="-1582"/>
                    <a:pt x="17621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7" name="Line"/>
            <p:cNvSpPr/>
            <p:nvPr/>
          </p:nvSpPr>
          <p:spPr>
            <a:xfrm>
              <a:off x="8184815" y="1121833"/>
              <a:ext cx="328918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fill="norm" stroke="1" extrusionOk="0">
                  <a:moveTo>
                    <a:pt x="19439" y="0"/>
                  </a:moveTo>
                  <a:cubicBezTo>
                    <a:pt x="18608" y="1440"/>
                    <a:pt x="17778" y="2880"/>
                    <a:pt x="16047" y="5760"/>
                  </a:cubicBezTo>
                  <a:cubicBezTo>
                    <a:pt x="14316" y="8640"/>
                    <a:pt x="11685" y="12960"/>
                    <a:pt x="9262" y="15480"/>
                  </a:cubicBezTo>
                  <a:cubicBezTo>
                    <a:pt x="6839" y="18000"/>
                    <a:pt x="4624" y="18720"/>
                    <a:pt x="3101" y="18180"/>
                  </a:cubicBezTo>
                  <a:cubicBezTo>
                    <a:pt x="1578" y="17640"/>
                    <a:pt x="747" y="15840"/>
                    <a:pt x="331" y="13950"/>
                  </a:cubicBezTo>
                  <a:cubicBezTo>
                    <a:pt x="-84" y="12060"/>
                    <a:pt x="-84" y="10080"/>
                    <a:pt x="193" y="8730"/>
                  </a:cubicBezTo>
                  <a:cubicBezTo>
                    <a:pt x="470" y="7380"/>
                    <a:pt x="1024" y="6660"/>
                    <a:pt x="2131" y="6570"/>
                  </a:cubicBezTo>
                  <a:cubicBezTo>
                    <a:pt x="3239" y="6480"/>
                    <a:pt x="4901" y="7020"/>
                    <a:pt x="7462" y="9000"/>
                  </a:cubicBezTo>
                  <a:cubicBezTo>
                    <a:pt x="10024" y="10980"/>
                    <a:pt x="13485" y="14400"/>
                    <a:pt x="15978" y="16740"/>
                  </a:cubicBezTo>
                  <a:cubicBezTo>
                    <a:pt x="18470" y="19080"/>
                    <a:pt x="19993" y="20340"/>
                    <a:pt x="2151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8" name="Line"/>
            <p:cNvSpPr/>
            <p:nvPr/>
          </p:nvSpPr>
          <p:spPr>
            <a:xfrm>
              <a:off x="290482" y="1991783"/>
              <a:ext cx="127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59" name="Line"/>
            <p:cNvSpPr/>
            <p:nvPr/>
          </p:nvSpPr>
          <p:spPr>
            <a:xfrm>
              <a:off x="284132" y="1978520"/>
              <a:ext cx="254001" cy="19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4500" y="11375"/>
                    <a:pt x="9000" y="2735"/>
                    <a:pt x="12600" y="575"/>
                  </a:cubicBezTo>
                  <a:cubicBezTo>
                    <a:pt x="16200" y="-1585"/>
                    <a:pt x="189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0" name="Line"/>
            <p:cNvSpPr/>
            <p:nvPr/>
          </p:nvSpPr>
          <p:spPr>
            <a:xfrm>
              <a:off x="195232" y="2042583"/>
              <a:ext cx="3810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20" y="18720"/>
                    <a:pt x="9840" y="15840"/>
                    <a:pt x="13440" y="12240"/>
                  </a:cubicBezTo>
                  <a:cubicBezTo>
                    <a:pt x="17040" y="8640"/>
                    <a:pt x="19320" y="43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1" name="Line"/>
            <p:cNvSpPr/>
            <p:nvPr/>
          </p:nvSpPr>
          <p:spPr>
            <a:xfrm>
              <a:off x="487332" y="1928283"/>
              <a:ext cx="194812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9" h="21600" fill="norm" stroke="1" extrusionOk="0">
                  <a:moveTo>
                    <a:pt x="0" y="0"/>
                  </a:moveTo>
                  <a:cubicBezTo>
                    <a:pt x="4826" y="1029"/>
                    <a:pt x="9651" y="2057"/>
                    <a:pt x="13328" y="3729"/>
                  </a:cubicBezTo>
                  <a:cubicBezTo>
                    <a:pt x="17004" y="5400"/>
                    <a:pt x="19532" y="7714"/>
                    <a:pt x="20566" y="10157"/>
                  </a:cubicBezTo>
                  <a:cubicBezTo>
                    <a:pt x="21600" y="12600"/>
                    <a:pt x="21140" y="15171"/>
                    <a:pt x="20106" y="17100"/>
                  </a:cubicBezTo>
                  <a:cubicBezTo>
                    <a:pt x="19072" y="19029"/>
                    <a:pt x="17464" y="20314"/>
                    <a:pt x="15855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2" name="Line"/>
            <p:cNvSpPr/>
            <p:nvPr/>
          </p:nvSpPr>
          <p:spPr>
            <a:xfrm>
              <a:off x="1128682" y="1783558"/>
              <a:ext cx="127497" cy="459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412" fill="norm" stroke="1" extrusionOk="0">
                  <a:moveTo>
                    <a:pt x="2125" y="9702"/>
                  </a:moveTo>
                  <a:cubicBezTo>
                    <a:pt x="1770" y="11478"/>
                    <a:pt x="1416" y="13253"/>
                    <a:pt x="1239" y="14880"/>
                  </a:cubicBezTo>
                  <a:cubicBezTo>
                    <a:pt x="1062" y="16508"/>
                    <a:pt x="1062" y="17987"/>
                    <a:pt x="885" y="19171"/>
                  </a:cubicBezTo>
                  <a:cubicBezTo>
                    <a:pt x="708" y="20354"/>
                    <a:pt x="354" y="21242"/>
                    <a:pt x="177" y="21390"/>
                  </a:cubicBezTo>
                  <a:cubicBezTo>
                    <a:pt x="0" y="21538"/>
                    <a:pt x="0" y="20946"/>
                    <a:pt x="0" y="18776"/>
                  </a:cubicBezTo>
                  <a:cubicBezTo>
                    <a:pt x="0" y="16606"/>
                    <a:pt x="0" y="12859"/>
                    <a:pt x="531" y="9949"/>
                  </a:cubicBezTo>
                  <a:cubicBezTo>
                    <a:pt x="1062" y="7039"/>
                    <a:pt x="2125" y="4968"/>
                    <a:pt x="3895" y="3439"/>
                  </a:cubicBezTo>
                  <a:cubicBezTo>
                    <a:pt x="5666" y="1911"/>
                    <a:pt x="8144" y="924"/>
                    <a:pt x="10623" y="431"/>
                  </a:cubicBezTo>
                  <a:cubicBezTo>
                    <a:pt x="13102" y="-62"/>
                    <a:pt x="15580" y="-62"/>
                    <a:pt x="17528" y="86"/>
                  </a:cubicBezTo>
                  <a:cubicBezTo>
                    <a:pt x="19475" y="234"/>
                    <a:pt x="20892" y="530"/>
                    <a:pt x="21246" y="1467"/>
                  </a:cubicBezTo>
                  <a:cubicBezTo>
                    <a:pt x="21600" y="2404"/>
                    <a:pt x="20892" y="3982"/>
                    <a:pt x="17705" y="5313"/>
                  </a:cubicBezTo>
                  <a:cubicBezTo>
                    <a:pt x="14518" y="6645"/>
                    <a:pt x="8852" y="7730"/>
                    <a:pt x="3187" y="881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3" name="Line"/>
            <p:cNvSpPr/>
            <p:nvPr/>
          </p:nvSpPr>
          <p:spPr>
            <a:xfrm>
              <a:off x="1268382" y="1979083"/>
              <a:ext cx="152401" cy="227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0" y="9600"/>
                  </a:moveTo>
                  <a:cubicBezTo>
                    <a:pt x="0" y="8600"/>
                    <a:pt x="0" y="7600"/>
                    <a:pt x="900" y="7200"/>
                  </a:cubicBezTo>
                  <a:cubicBezTo>
                    <a:pt x="1800" y="6800"/>
                    <a:pt x="3600" y="7000"/>
                    <a:pt x="5400" y="8000"/>
                  </a:cubicBezTo>
                  <a:cubicBezTo>
                    <a:pt x="7200" y="9000"/>
                    <a:pt x="9000" y="10800"/>
                    <a:pt x="9900" y="12800"/>
                  </a:cubicBezTo>
                  <a:cubicBezTo>
                    <a:pt x="10800" y="14800"/>
                    <a:pt x="10800" y="17000"/>
                    <a:pt x="10350" y="18500"/>
                  </a:cubicBezTo>
                  <a:cubicBezTo>
                    <a:pt x="9900" y="20000"/>
                    <a:pt x="9000" y="20800"/>
                    <a:pt x="7800" y="21200"/>
                  </a:cubicBezTo>
                  <a:cubicBezTo>
                    <a:pt x="6600" y="21600"/>
                    <a:pt x="5100" y="21600"/>
                    <a:pt x="4350" y="20800"/>
                  </a:cubicBezTo>
                  <a:cubicBezTo>
                    <a:pt x="3600" y="20000"/>
                    <a:pt x="3600" y="18400"/>
                    <a:pt x="4950" y="15200"/>
                  </a:cubicBezTo>
                  <a:cubicBezTo>
                    <a:pt x="6300" y="12000"/>
                    <a:pt x="9000" y="7200"/>
                    <a:pt x="12000" y="4400"/>
                  </a:cubicBezTo>
                  <a:cubicBezTo>
                    <a:pt x="15000" y="1600"/>
                    <a:pt x="18300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4" name="Line"/>
            <p:cNvSpPr/>
            <p:nvPr/>
          </p:nvSpPr>
          <p:spPr>
            <a:xfrm>
              <a:off x="1571340" y="1806627"/>
              <a:ext cx="141543" cy="464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4" h="21451" fill="norm" stroke="1" extrusionOk="0">
                  <a:moveTo>
                    <a:pt x="20344" y="1806"/>
                  </a:moveTo>
                  <a:cubicBezTo>
                    <a:pt x="20040" y="1024"/>
                    <a:pt x="19736" y="242"/>
                    <a:pt x="19127" y="46"/>
                  </a:cubicBezTo>
                  <a:cubicBezTo>
                    <a:pt x="18519" y="-149"/>
                    <a:pt x="17606" y="242"/>
                    <a:pt x="14564" y="1806"/>
                  </a:cubicBezTo>
                  <a:cubicBezTo>
                    <a:pt x="11521" y="3370"/>
                    <a:pt x="6350" y="6106"/>
                    <a:pt x="3155" y="8696"/>
                  </a:cubicBezTo>
                  <a:cubicBezTo>
                    <a:pt x="-39" y="11286"/>
                    <a:pt x="-1256" y="13730"/>
                    <a:pt x="1634" y="15831"/>
                  </a:cubicBezTo>
                  <a:cubicBezTo>
                    <a:pt x="4524" y="17932"/>
                    <a:pt x="11521" y="19692"/>
                    <a:pt x="18519" y="2145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5" name="Line"/>
            <p:cNvSpPr/>
            <p:nvPr/>
          </p:nvSpPr>
          <p:spPr>
            <a:xfrm>
              <a:off x="1893026" y="1915683"/>
              <a:ext cx="232607" cy="303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229" fill="norm" stroke="1" extrusionOk="0">
                  <a:moveTo>
                    <a:pt x="14963" y="3987"/>
                  </a:moveTo>
                  <a:cubicBezTo>
                    <a:pt x="14963" y="3248"/>
                    <a:pt x="14963" y="2508"/>
                    <a:pt x="14866" y="1768"/>
                  </a:cubicBezTo>
                  <a:cubicBezTo>
                    <a:pt x="14769" y="1029"/>
                    <a:pt x="14574" y="289"/>
                    <a:pt x="13990" y="67"/>
                  </a:cubicBezTo>
                  <a:cubicBezTo>
                    <a:pt x="13407" y="-155"/>
                    <a:pt x="12434" y="141"/>
                    <a:pt x="10488" y="1472"/>
                  </a:cubicBezTo>
                  <a:cubicBezTo>
                    <a:pt x="8542" y="2804"/>
                    <a:pt x="5623" y="5171"/>
                    <a:pt x="3580" y="7760"/>
                  </a:cubicBezTo>
                  <a:cubicBezTo>
                    <a:pt x="1536" y="10349"/>
                    <a:pt x="369" y="13160"/>
                    <a:pt x="77" y="15379"/>
                  </a:cubicBezTo>
                  <a:cubicBezTo>
                    <a:pt x="-215" y="17598"/>
                    <a:pt x="369" y="19226"/>
                    <a:pt x="1147" y="20187"/>
                  </a:cubicBezTo>
                  <a:cubicBezTo>
                    <a:pt x="1926" y="21149"/>
                    <a:pt x="2899" y="21445"/>
                    <a:pt x="4844" y="21075"/>
                  </a:cubicBezTo>
                  <a:cubicBezTo>
                    <a:pt x="6790" y="20705"/>
                    <a:pt x="9709" y="19670"/>
                    <a:pt x="12142" y="17820"/>
                  </a:cubicBezTo>
                  <a:cubicBezTo>
                    <a:pt x="14574" y="15971"/>
                    <a:pt x="16520" y="13308"/>
                    <a:pt x="17396" y="10793"/>
                  </a:cubicBezTo>
                  <a:cubicBezTo>
                    <a:pt x="18271" y="8278"/>
                    <a:pt x="18077" y="5911"/>
                    <a:pt x="17590" y="4505"/>
                  </a:cubicBezTo>
                  <a:cubicBezTo>
                    <a:pt x="17104" y="3100"/>
                    <a:pt x="16326" y="2656"/>
                    <a:pt x="14769" y="2508"/>
                  </a:cubicBezTo>
                  <a:cubicBezTo>
                    <a:pt x="13212" y="2360"/>
                    <a:pt x="10877" y="2508"/>
                    <a:pt x="9320" y="2878"/>
                  </a:cubicBezTo>
                  <a:cubicBezTo>
                    <a:pt x="7763" y="3248"/>
                    <a:pt x="6985" y="3840"/>
                    <a:pt x="6304" y="4431"/>
                  </a:cubicBezTo>
                  <a:cubicBezTo>
                    <a:pt x="5623" y="5023"/>
                    <a:pt x="5039" y="5615"/>
                    <a:pt x="4747" y="6281"/>
                  </a:cubicBezTo>
                  <a:cubicBezTo>
                    <a:pt x="4455" y="6946"/>
                    <a:pt x="4455" y="7686"/>
                    <a:pt x="5039" y="8204"/>
                  </a:cubicBezTo>
                  <a:cubicBezTo>
                    <a:pt x="5623" y="8722"/>
                    <a:pt x="6790" y="9018"/>
                    <a:pt x="9612" y="8722"/>
                  </a:cubicBezTo>
                  <a:cubicBezTo>
                    <a:pt x="12434" y="8426"/>
                    <a:pt x="16909" y="7538"/>
                    <a:pt x="21385" y="665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6" name="Line"/>
            <p:cNvSpPr/>
            <p:nvPr/>
          </p:nvSpPr>
          <p:spPr>
            <a:xfrm>
              <a:off x="1960532" y="1712111"/>
              <a:ext cx="127001" cy="133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6" fill="norm" stroke="1" extrusionOk="0">
                  <a:moveTo>
                    <a:pt x="0" y="18268"/>
                  </a:moveTo>
                  <a:cubicBezTo>
                    <a:pt x="2520" y="15231"/>
                    <a:pt x="5040" y="12193"/>
                    <a:pt x="6840" y="9662"/>
                  </a:cubicBezTo>
                  <a:cubicBezTo>
                    <a:pt x="8640" y="7131"/>
                    <a:pt x="9720" y="5106"/>
                    <a:pt x="10980" y="3250"/>
                  </a:cubicBezTo>
                  <a:cubicBezTo>
                    <a:pt x="12240" y="1394"/>
                    <a:pt x="13680" y="-294"/>
                    <a:pt x="14940" y="44"/>
                  </a:cubicBezTo>
                  <a:cubicBezTo>
                    <a:pt x="16200" y="381"/>
                    <a:pt x="17280" y="2744"/>
                    <a:pt x="18360" y="6625"/>
                  </a:cubicBezTo>
                  <a:cubicBezTo>
                    <a:pt x="19440" y="10506"/>
                    <a:pt x="20520" y="15906"/>
                    <a:pt x="21600" y="2130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7" name="Line"/>
            <p:cNvSpPr/>
            <p:nvPr/>
          </p:nvSpPr>
          <p:spPr>
            <a:xfrm>
              <a:off x="2278032" y="2106083"/>
              <a:ext cx="2159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8" name="Line"/>
            <p:cNvSpPr/>
            <p:nvPr/>
          </p:nvSpPr>
          <p:spPr>
            <a:xfrm>
              <a:off x="2585918" y="1899946"/>
              <a:ext cx="238215" cy="286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055" fill="norm" stroke="1" extrusionOk="0">
                  <a:moveTo>
                    <a:pt x="9470" y="5810"/>
                  </a:moveTo>
                  <a:cubicBezTo>
                    <a:pt x="8514" y="5344"/>
                    <a:pt x="7558" y="4877"/>
                    <a:pt x="6220" y="5266"/>
                  </a:cubicBezTo>
                  <a:cubicBezTo>
                    <a:pt x="4882" y="5654"/>
                    <a:pt x="3162" y="6898"/>
                    <a:pt x="1919" y="9229"/>
                  </a:cubicBezTo>
                  <a:cubicBezTo>
                    <a:pt x="677" y="11559"/>
                    <a:pt x="-88" y="14978"/>
                    <a:pt x="8" y="17309"/>
                  </a:cubicBezTo>
                  <a:cubicBezTo>
                    <a:pt x="103" y="19640"/>
                    <a:pt x="1059" y="20883"/>
                    <a:pt x="3066" y="21039"/>
                  </a:cubicBezTo>
                  <a:cubicBezTo>
                    <a:pt x="5073" y="21194"/>
                    <a:pt x="8131" y="20262"/>
                    <a:pt x="10616" y="17853"/>
                  </a:cubicBezTo>
                  <a:cubicBezTo>
                    <a:pt x="13101" y="15444"/>
                    <a:pt x="15013" y="11559"/>
                    <a:pt x="15873" y="8529"/>
                  </a:cubicBezTo>
                  <a:cubicBezTo>
                    <a:pt x="16733" y="5499"/>
                    <a:pt x="16542" y="3323"/>
                    <a:pt x="14917" y="1847"/>
                  </a:cubicBezTo>
                  <a:cubicBezTo>
                    <a:pt x="13293" y="371"/>
                    <a:pt x="10234" y="-406"/>
                    <a:pt x="7558" y="216"/>
                  </a:cubicBezTo>
                  <a:cubicBezTo>
                    <a:pt x="4882" y="837"/>
                    <a:pt x="2588" y="2857"/>
                    <a:pt x="1346" y="4411"/>
                  </a:cubicBezTo>
                  <a:cubicBezTo>
                    <a:pt x="103" y="5965"/>
                    <a:pt x="-88" y="7053"/>
                    <a:pt x="868" y="7830"/>
                  </a:cubicBezTo>
                  <a:cubicBezTo>
                    <a:pt x="1824" y="8607"/>
                    <a:pt x="3926" y="9073"/>
                    <a:pt x="7558" y="9151"/>
                  </a:cubicBezTo>
                  <a:cubicBezTo>
                    <a:pt x="11190" y="9229"/>
                    <a:pt x="16351" y="8918"/>
                    <a:pt x="21512" y="860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69" name="Line"/>
            <p:cNvSpPr/>
            <p:nvPr/>
          </p:nvSpPr>
          <p:spPr>
            <a:xfrm>
              <a:off x="3215131" y="1960033"/>
              <a:ext cx="212252" cy="253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391" fill="norm" stroke="1" extrusionOk="0">
                  <a:moveTo>
                    <a:pt x="13479" y="1071"/>
                  </a:moveTo>
                  <a:cubicBezTo>
                    <a:pt x="12641" y="536"/>
                    <a:pt x="11802" y="0"/>
                    <a:pt x="10858" y="0"/>
                  </a:cubicBezTo>
                  <a:cubicBezTo>
                    <a:pt x="9914" y="0"/>
                    <a:pt x="8866" y="536"/>
                    <a:pt x="6874" y="2321"/>
                  </a:cubicBezTo>
                  <a:cubicBezTo>
                    <a:pt x="4881" y="4106"/>
                    <a:pt x="1946" y="7140"/>
                    <a:pt x="687" y="10086"/>
                  </a:cubicBezTo>
                  <a:cubicBezTo>
                    <a:pt x="-571" y="13031"/>
                    <a:pt x="-152" y="15888"/>
                    <a:pt x="2365" y="17851"/>
                  </a:cubicBezTo>
                  <a:cubicBezTo>
                    <a:pt x="4881" y="19815"/>
                    <a:pt x="9495" y="20886"/>
                    <a:pt x="12955" y="21243"/>
                  </a:cubicBezTo>
                  <a:cubicBezTo>
                    <a:pt x="16415" y="21600"/>
                    <a:pt x="18722" y="21243"/>
                    <a:pt x="21029" y="2088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0" name="Line"/>
            <p:cNvSpPr/>
            <p:nvPr/>
          </p:nvSpPr>
          <p:spPr>
            <a:xfrm>
              <a:off x="3274982" y="2093383"/>
              <a:ext cx="1778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1" name="Line"/>
            <p:cNvSpPr/>
            <p:nvPr/>
          </p:nvSpPr>
          <p:spPr>
            <a:xfrm>
              <a:off x="3691966" y="1896663"/>
              <a:ext cx="186267" cy="406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1" fill="norm" stroke="1" extrusionOk="0">
                  <a:moveTo>
                    <a:pt x="21600" y="1336"/>
                  </a:moveTo>
                  <a:cubicBezTo>
                    <a:pt x="20373" y="776"/>
                    <a:pt x="19145" y="217"/>
                    <a:pt x="17918" y="49"/>
                  </a:cubicBezTo>
                  <a:cubicBezTo>
                    <a:pt x="16691" y="-119"/>
                    <a:pt x="15464" y="105"/>
                    <a:pt x="13132" y="1336"/>
                  </a:cubicBezTo>
                  <a:cubicBezTo>
                    <a:pt x="10800" y="2567"/>
                    <a:pt x="7364" y="4805"/>
                    <a:pt x="4664" y="7323"/>
                  </a:cubicBezTo>
                  <a:cubicBezTo>
                    <a:pt x="1964" y="9842"/>
                    <a:pt x="0" y="12640"/>
                    <a:pt x="0" y="14878"/>
                  </a:cubicBezTo>
                  <a:cubicBezTo>
                    <a:pt x="0" y="17116"/>
                    <a:pt x="1964" y="18795"/>
                    <a:pt x="4786" y="19802"/>
                  </a:cubicBezTo>
                  <a:cubicBezTo>
                    <a:pt x="7609" y="20809"/>
                    <a:pt x="11291" y="21145"/>
                    <a:pt x="14973" y="2148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2" name="Line"/>
            <p:cNvSpPr/>
            <p:nvPr/>
          </p:nvSpPr>
          <p:spPr>
            <a:xfrm>
              <a:off x="3929032" y="2118783"/>
              <a:ext cx="1905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3" name="Line"/>
            <p:cNvSpPr/>
            <p:nvPr/>
          </p:nvSpPr>
          <p:spPr>
            <a:xfrm>
              <a:off x="4179043" y="1992316"/>
              <a:ext cx="199104" cy="24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485" fill="norm" stroke="1" extrusionOk="0">
                  <a:moveTo>
                    <a:pt x="2449" y="3305"/>
                  </a:moveTo>
                  <a:cubicBezTo>
                    <a:pt x="6499" y="2187"/>
                    <a:pt x="10549" y="1070"/>
                    <a:pt x="13249" y="512"/>
                  </a:cubicBezTo>
                  <a:cubicBezTo>
                    <a:pt x="15949" y="-47"/>
                    <a:pt x="17299" y="-47"/>
                    <a:pt x="18537" y="46"/>
                  </a:cubicBezTo>
                  <a:cubicBezTo>
                    <a:pt x="19774" y="139"/>
                    <a:pt x="20899" y="325"/>
                    <a:pt x="21124" y="791"/>
                  </a:cubicBezTo>
                  <a:cubicBezTo>
                    <a:pt x="21349" y="1256"/>
                    <a:pt x="20674" y="2001"/>
                    <a:pt x="18087" y="3863"/>
                  </a:cubicBezTo>
                  <a:cubicBezTo>
                    <a:pt x="15499" y="5725"/>
                    <a:pt x="10999" y="8705"/>
                    <a:pt x="7849" y="11125"/>
                  </a:cubicBezTo>
                  <a:cubicBezTo>
                    <a:pt x="4699" y="13546"/>
                    <a:pt x="2899" y="15408"/>
                    <a:pt x="1662" y="16898"/>
                  </a:cubicBezTo>
                  <a:cubicBezTo>
                    <a:pt x="424" y="18387"/>
                    <a:pt x="-251" y="19505"/>
                    <a:pt x="87" y="20250"/>
                  </a:cubicBezTo>
                  <a:cubicBezTo>
                    <a:pt x="424" y="20994"/>
                    <a:pt x="1774" y="21367"/>
                    <a:pt x="4474" y="21460"/>
                  </a:cubicBezTo>
                  <a:cubicBezTo>
                    <a:pt x="7174" y="21553"/>
                    <a:pt x="11224" y="21367"/>
                    <a:pt x="15274" y="2118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4" name="Line"/>
            <p:cNvSpPr/>
            <p:nvPr/>
          </p:nvSpPr>
          <p:spPr>
            <a:xfrm>
              <a:off x="4333230" y="2201333"/>
              <a:ext cx="103803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6" h="21600" fill="norm" stroke="1" extrusionOk="0">
                  <a:moveTo>
                    <a:pt x="21186" y="0"/>
                  </a:moveTo>
                  <a:cubicBezTo>
                    <a:pt x="16002" y="6000"/>
                    <a:pt x="10818" y="12000"/>
                    <a:pt x="7146" y="15600"/>
                  </a:cubicBezTo>
                  <a:cubicBezTo>
                    <a:pt x="3474" y="19200"/>
                    <a:pt x="1314" y="20400"/>
                    <a:pt x="450" y="19500"/>
                  </a:cubicBezTo>
                  <a:cubicBezTo>
                    <a:pt x="-414" y="18600"/>
                    <a:pt x="18" y="15600"/>
                    <a:pt x="1314" y="13500"/>
                  </a:cubicBezTo>
                  <a:cubicBezTo>
                    <a:pt x="2610" y="11400"/>
                    <a:pt x="4770" y="10200"/>
                    <a:pt x="8226" y="11700"/>
                  </a:cubicBezTo>
                  <a:cubicBezTo>
                    <a:pt x="11682" y="13200"/>
                    <a:pt x="16434" y="17400"/>
                    <a:pt x="2118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5" name="Line"/>
            <p:cNvSpPr/>
            <p:nvPr/>
          </p:nvSpPr>
          <p:spPr>
            <a:xfrm>
              <a:off x="4475132" y="2169583"/>
              <a:ext cx="4445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457" y="5700"/>
                    <a:pt x="11314" y="11400"/>
                    <a:pt x="7714" y="15000"/>
                  </a:cubicBezTo>
                  <a:cubicBezTo>
                    <a:pt x="4114" y="18600"/>
                    <a:pt x="2057" y="201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6" name="Line"/>
            <p:cNvSpPr/>
            <p:nvPr/>
          </p:nvSpPr>
          <p:spPr>
            <a:xfrm>
              <a:off x="4494182" y="2250913"/>
              <a:ext cx="120651" cy="105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7" fill="norm" stroke="1" extrusionOk="0">
                  <a:moveTo>
                    <a:pt x="0" y="6597"/>
                  </a:moveTo>
                  <a:cubicBezTo>
                    <a:pt x="1137" y="4903"/>
                    <a:pt x="2274" y="3209"/>
                    <a:pt x="3789" y="1939"/>
                  </a:cubicBezTo>
                  <a:cubicBezTo>
                    <a:pt x="5305" y="668"/>
                    <a:pt x="7200" y="-179"/>
                    <a:pt x="8905" y="33"/>
                  </a:cubicBezTo>
                  <a:cubicBezTo>
                    <a:pt x="10611" y="245"/>
                    <a:pt x="12126" y="1515"/>
                    <a:pt x="12695" y="3209"/>
                  </a:cubicBezTo>
                  <a:cubicBezTo>
                    <a:pt x="13263" y="4903"/>
                    <a:pt x="12884" y="7021"/>
                    <a:pt x="11937" y="8927"/>
                  </a:cubicBezTo>
                  <a:cubicBezTo>
                    <a:pt x="10989" y="10833"/>
                    <a:pt x="9474" y="12527"/>
                    <a:pt x="8147" y="14433"/>
                  </a:cubicBezTo>
                  <a:cubicBezTo>
                    <a:pt x="6821" y="16339"/>
                    <a:pt x="5684" y="18456"/>
                    <a:pt x="6063" y="19727"/>
                  </a:cubicBezTo>
                  <a:cubicBezTo>
                    <a:pt x="6442" y="20997"/>
                    <a:pt x="8337" y="21421"/>
                    <a:pt x="11179" y="20786"/>
                  </a:cubicBezTo>
                  <a:cubicBezTo>
                    <a:pt x="14021" y="20150"/>
                    <a:pt x="17811" y="18456"/>
                    <a:pt x="21600" y="1676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7" name="Line"/>
            <p:cNvSpPr/>
            <p:nvPr/>
          </p:nvSpPr>
          <p:spPr>
            <a:xfrm>
              <a:off x="4710082" y="2207683"/>
              <a:ext cx="1" cy="635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8" name="Line"/>
            <p:cNvSpPr/>
            <p:nvPr/>
          </p:nvSpPr>
          <p:spPr>
            <a:xfrm>
              <a:off x="4852408" y="2050023"/>
              <a:ext cx="86544" cy="208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8" h="21488" fill="norm" stroke="1" extrusionOk="0">
                  <a:moveTo>
                    <a:pt x="18968" y="1852"/>
                  </a:moveTo>
                  <a:cubicBezTo>
                    <a:pt x="16958" y="1197"/>
                    <a:pt x="14949" y="543"/>
                    <a:pt x="11684" y="215"/>
                  </a:cubicBezTo>
                  <a:cubicBezTo>
                    <a:pt x="8419" y="-112"/>
                    <a:pt x="3898" y="-112"/>
                    <a:pt x="1637" y="543"/>
                  </a:cubicBezTo>
                  <a:cubicBezTo>
                    <a:pt x="-623" y="1197"/>
                    <a:pt x="-623" y="2506"/>
                    <a:pt x="2140" y="4470"/>
                  </a:cubicBezTo>
                  <a:cubicBezTo>
                    <a:pt x="4903" y="6433"/>
                    <a:pt x="10428" y="9052"/>
                    <a:pt x="14447" y="11015"/>
                  </a:cubicBezTo>
                  <a:cubicBezTo>
                    <a:pt x="18465" y="12979"/>
                    <a:pt x="20977" y="14288"/>
                    <a:pt x="20475" y="15924"/>
                  </a:cubicBezTo>
                  <a:cubicBezTo>
                    <a:pt x="19972" y="17561"/>
                    <a:pt x="16456" y="19524"/>
                    <a:pt x="13442" y="20506"/>
                  </a:cubicBezTo>
                  <a:cubicBezTo>
                    <a:pt x="10428" y="21488"/>
                    <a:pt x="7917" y="21488"/>
                    <a:pt x="5405" y="2148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79" name="Line"/>
            <p:cNvSpPr/>
            <p:nvPr/>
          </p:nvSpPr>
          <p:spPr>
            <a:xfrm>
              <a:off x="4976782" y="2051033"/>
              <a:ext cx="209551" cy="194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9" fill="norm" stroke="1" extrusionOk="0">
                  <a:moveTo>
                    <a:pt x="0" y="10221"/>
                  </a:moveTo>
                  <a:cubicBezTo>
                    <a:pt x="2182" y="10453"/>
                    <a:pt x="4364" y="10685"/>
                    <a:pt x="6436" y="9640"/>
                  </a:cubicBezTo>
                  <a:cubicBezTo>
                    <a:pt x="8509" y="8595"/>
                    <a:pt x="10473" y="6272"/>
                    <a:pt x="11564" y="4414"/>
                  </a:cubicBezTo>
                  <a:cubicBezTo>
                    <a:pt x="12655" y="2556"/>
                    <a:pt x="12873" y="1163"/>
                    <a:pt x="12327" y="466"/>
                  </a:cubicBezTo>
                  <a:cubicBezTo>
                    <a:pt x="11782" y="-231"/>
                    <a:pt x="10473" y="-231"/>
                    <a:pt x="8727" y="1046"/>
                  </a:cubicBezTo>
                  <a:cubicBezTo>
                    <a:pt x="6982" y="2324"/>
                    <a:pt x="4800" y="4879"/>
                    <a:pt x="3600" y="7317"/>
                  </a:cubicBezTo>
                  <a:cubicBezTo>
                    <a:pt x="2400" y="9756"/>
                    <a:pt x="2182" y="12079"/>
                    <a:pt x="4473" y="14285"/>
                  </a:cubicBezTo>
                  <a:cubicBezTo>
                    <a:pt x="6764" y="16492"/>
                    <a:pt x="11564" y="18582"/>
                    <a:pt x="14836" y="19743"/>
                  </a:cubicBezTo>
                  <a:cubicBezTo>
                    <a:pt x="18109" y="20904"/>
                    <a:pt x="19855" y="21137"/>
                    <a:pt x="21600" y="2136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0" name="Line"/>
            <p:cNvSpPr/>
            <p:nvPr/>
          </p:nvSpPr>
          <p:spPr>
            <a:xfrm>
              <a:off x="5218082" y="2315633"/>
              <a:ext cx="6350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1" name="Line"/>
            <p:cNvSpPr/>
            <p:nvPr/>
          </p:nvSpPr>
          <p:spPr>
            <a:xfrm>
              <a:off x="5662582" y="2064557"/>
              <a:ext cx="195105" cy="225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523" fill="norm" stroke="1" extrusionOk="0">
                  <a:moveTo>
                    <a:pt x="0" y="4566"/>
                  </a:moveTo>
                  <a:cubicBezTo>
                    <a:pt x="2323" y="3153"/>
                    <a:pt x="4645" y="1740"/>
                    <a:pt x="7781" y="932"/>
                  </a:cubicBezTo>
                  <a:cubicBezTo>
                    <a:pt x="10916" y="125"/>
                    <a:pt x="14865" y="-77"/>
                    <a:pt x="17419" y="24"/>
                  </a:cubicBezTo>
                  <a:cubicBezTo>
                    <a:pt x="19974" y="125"/>
                    <a:pt x="21135" y="529"/>
                    <a:pt x="21368" y="1639"/>
                  </a:cubicBezTo>
                  <a:cubicBezTo>
                    <a:pt x="21600" y="2749"/>
                    <a:pt x="20903" y="4566"/>
                    <a:pt x="17535" y="7392"/>
                  </a:cubicBezTo>
                  <a:cubicBezTo>
                    <a:pt x="14168" y="10218"/>
                    <a:pt x="8129" y="14054"/>
                    <a:pt x="4645" y="16476"/>
                  </a:cubicBezTo>
                  <a:cubicBezTo>
                    <a:pt x="1161" y="18899"/>
                    <a:pt x="232" y="19908"/>
                    <a:pt x="465" y="20514"/>
                  </a:cubicBezTo>
                  <a:cubicBezTo>
                    <a:pt x="697" y="21119"/>
                    <a:pt x="2090" y="21321"/>
                    <a:pt x="5458" y="21422"/>
                  </a:cubicBezTo>
                  <a:cubicBezTo>
                    <a:pt x="8826" y="21523"/>
                    <a:pt x="14168" y="21523"/>
                    <a:pt x="19510" y="2152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2" name="Line"/>
            <p:cNvSpPr/>
            <p:nvPr/>
          </p:nvSpPr>
          <p:spPr>
            <a:xfrm>
              <a:off x="5857230" y="2233083"/>
              <a:ext cx="135553" cy="9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300" fill="norm" stroke="1" extrusionOk="0">
                  <a:moveTo>
                    <a:pt x="15299" y="0"/>
                  </a:moveTo>
                  <a:cubicBezTo>
                    <a:pt x="14303" y="4800"/>
                    <a:pt x="13306" y="9600"/>
                    <a:pt x="11644" y="13200"/>
                  </a:cubicBezTo>
                  <a:cubicBezTo>
                    <a:pt x="9983" y="16800"/>
                    <a:pt x="7656" y="19200"/>
                    <a:pt x="5663" y="20400"/>
                  </a:cubicBezTo>
                  <a:cubicBezTo>
                    <a:pt x="3669" y="21600"/>
                    <a:pt x="2007" y="21600"/>
                    <a:pt x="1010" y="20400"/>
                  </a:cubicBezTo>
                  <a:cubicBezTo>
                    <a:pt x="13" y="19200"/>
                    <a:pt x="-319" y="16800"/>
                    <a:pt x="346" y="14880"/>
                  </a:cubicBezTo>
                  <a:cubicBezTo>
                    <a:pt x="1010" y="12960"/>
                    <a:pt x="2672" y="11520"/>
                    <a:pt x="5496" y="11760"/>
                  </a:cubicBezTo>
                  <a:cubicBezTo>
                    <a:pt x="8321" y="12000"/>
                    <a:pt x="12309" y="13920"/>
                    <a:pt x="15133" y="15360"/>
                  </a:cubicBezTo>
                  <a:cubicBezTo>
                    <a:pt x="17958" y="16800"/>
                    <a:pt x="19619" y="17760"/>
                    <a:pt x="21281" y="1872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3" name="Line"/>
            <p:cNvSpPr/>
            <p:nvPr/>
          </p:nvSpPr>
          <p:spPr>
            <a:xfrm>
              <a:off x="5999132" y="2245783"/>
              <a:ext cx="6350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80" y="2700"/>
                    <a:pt x="12960" y="5400"/>
                    <a:pt x="9360" y="9000"/>
                  </a:cubicBezTo>
                  <a:cubicBezTo>
                    <a:pt x="5760" y="12600"/>
                    <a:pt x="2880" y="171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4" name="Line"/>
            <p:cNvSpPr/>
            <p:nvPr/>
          </p:nvSpPr>
          <p:spPr>
            <a:xfrm>
              <a:off x="6049932" y="2307031"/>
              <a:ext cx="107951" cy="110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2" fill="norm" stroke="1" extrusionOk="0">
                  <a:moveTo>
                    <a:pt x="0" y="5226"/>
                  </a:moveTo>
                  <a:cubicBezTo>
                    <a:pt x="1271" y="3626"/>
                    <a:pt x="2541" y="2026"/>
                    <a:pt x="4235" y="1026"/>
                  </a:cubicBezTo>
                  <a:cubicBezTo>
                    <a:pt x="5929" y="26"/>
                    <a:pt x="8047" y="-374"/>
                    <a:pt x="9318" y="426"/>
                  </a:cubicBezTo>
                  <a:cubicBezTo>
                    <a:pt x="10588" y="1226"/>
                    <a:pt x="11012" y="3226"/>
                    <a:pt x="9953" y="6026"/>
                  </a:cubicBezTo>
                  <a:cubicBezTo>
                    <a:pt x="8894" y="8826"/>
                    <a:pt x="6353" y="12426"/>
                    <a:pt x="4659" y="15226"/>
                  </a:cubicBezTo>
                  <a:cubicBezTo>
                    <a:pt x="2965" y="18026"/>
                    <a:pt x="2118" y="20026"/>
                    <a:pt x="3388" y="20626"/>
                  </a:cubicBezTo>
                  <a:cubicBezTo>
                    <a:pt x="4659" y="21226"/>
                    <a:pt x="8047" y="20426"/>
                    <a:pt x="11435" y="19426"/>
                  </a:cubicBezTo>
                  <a:cubicBezTo>
                    <a:pt x="14824" y="18426"/>
                    <a:pt x="18212" y="17226"/>
                    <a:pt x="21600" y="1602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5" name="Line"/>
            <p:cNvSpPr/>
            <p:nvPr/>
          </p:nvSpPr>
          <p:spPr>
            <a:xfrm>
              <a:off x="6265832" y="2283883"/>
              <a:ext cx="12701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6" name="Line"/>
            <p:cNvSpPr/>
            <p:nvPr/>
          </p:nvSpPr>
          <p:spPr>
            <a:xfrm>
              <a:off x="6392832" y="2121164"/>
              <a:ext cx="120651" cy="200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7" fill="norm" stroke="1" extrusionOk="0">
                  <a:moveTo>
                    <a:pt x="21600" y="5822"/>
                  </a:moveTo>
                  <a:cubicBezTo>
                    <a:pt x="18947" y="3797"/>
                    <a:pt x="16295" y="1772"/>
                    <a:pt x="13642" y="759"/>
                  </a:cubicBezTo>
                  <a:cubicBezTo>
                    <a:pt x="10989" y="-253"/>
                    <a:pt x="8337" y="-253"/>
                    <a:pt x="6063" y="759"/>
                  </a:cubicBezTo>
                  <a:cubicBezTo>
                    <a:pt x="3789" y="1772"/>
                    <a:pt x="1895" y="3797"/>
                    <a:pt x="2842" y="6047"/>
                  </a:cubicBezTo>
                  <a:cubicBezTo>
                    <a:pt x="3789" y="8297"/>
                    <a:pt x="7579" y="10772"/>
                    <a:pt x="10042" y="12460"/>
                  </a:cubicBezTo>
                  <a:cubicBezTo>
                    <a:pt x="12505" y="14147"/>
                    <a:pt x="13642" y="15047"/>
                    <a:pt x="14211" y="16059"/>
                  </a:cubicBezTo>
                  <a:cubicBezTo>
                    <a:pt x="14779" y="17072"/>
                    <a:pt x="14779" y="18197"/>
                    <a:pt x="12316" y="19097"/>
                  </a:cubicBezTo>
                  <a:cubicBezTo>
                    <a:pt x="9853" y="19997"/>
                    <a:pt x="4926" y="20672"/>
                    <a:pt x="0" y="2134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7" name="Line"/>
            <p:cNvSpPr/>
            <p:nvPr/>
          </p:nvSpPr>
          <p:spPr>
            <a:xfrm>
              <a:off x="6500782" y="2160864"/>
              <a:ext cx="196851" cy="129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3" fill="norm" stroke="1" extrusionOk="0">
                  <a:moveTo>
                    <a:pt x="0" y="13977"/>
                  </a:moveTo>
                  <a:cubicBezTo>
                    <a:pt x="3948" y="12932"/>
                    <a:pt x="7897" y="11887"/>
                    <a:pt x="10452" y="10841"/>
                  </a:cubicBezTo>
                  <a:cubicBezTo>
                    <a:pt x="13006" y="9796"/>
                    <a:pt x="14168" y="8751"/>
                    <a:pt x="15213" y="7532"/>
                  </a:cubicBezTo>
                  <a:cubicBezTo>
                    <a:pt x="16258" y="6312"/>
                    <a:pt x="17187" y="4919"/>
                    <a:pt x="17303" y="3525"/>
                  </a:cubicBezTo>
                  <a:cubicBezTo>
                    <a:pt x="17419" y="2132"/>
                    <a:pt x="16723" y="738"/>
                    <a:pt x="15677" y="216"/>
                  </a:cubicBezTo>
                  <a:cubicBezTo>
                    <a:pt x="14632" y="-307"/>
                    <a:pt x="13239" y="41"/>
                    <a:pt x="11265" y="2132"/>
                  </a:cubicBezTo>
                  <a:cubicBezTo>
                    <a:pt x="9290" y="4222"/>
                    <a:pt x="6735" y="8054"/>
                    <a:pt x="5458" y="10841"/>
                  </a:cubicBezTo>
                  <a:cubicBezTo>
                    <a:pt x="4181" y="13628"/>
                    <a:pt x="4181" y="15370"/>
                    <a:pt x="5574" y="16938"/>
                  </a:cubicBezTo>
                  <a:cubicBezTo>
                    <a:pt x="6968" y="18506"/>
                    <a:pt x="9755" y="19899"/>
                    <a:pt x="12658" y="20596"/>
                  </a:cubicBezTo>
                  <a:cubicBezTo>
                    <a:pt x="15561" y="21293"/>
                    <a:pt x="18581" y="21293"/>
                    <a:pt x="21600" y="2129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8" name="Line"/>
            <p:cNvSpPr/>
            <p:nvPr/>
          </p:nvSpPr>
          <p:spPr>
            <a:xfrm>
              <a:off x="6710332" y="2080683"/>
              <a:ext cx="115936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6" h="21600" fill="norm" stroke="1" extrusionOk="0">
                  <a:moveTo>
                    <a:pt x="0" y="0"/>
                  </a:moveTo>
                  <a:cubicBezTo>
                    <a:pt x="5684" y="1500"/>
                    <a:pt x="11368" y="3000"/>
                    <a:pt x="15347" y="5175"/>
                  </a:cubicBezTo>
                  <a:cubicBezTo>
                    <a:pt x="19326" y="7350"/>
                    <a:pt x="21600" y="10200"/>
                    <a:pt x="20463" y="13050"/>
                  </a:cubicBezTo>
                  <a:cubicBezTo>
                    <a:pt x="19326" y="15900"/>
                    <a:pt x="14779" y="18750"/>
                    <a:pt x="10232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89" name="Line"/>
            <p:cNvSpPr/>
            <p:nvPr/>
          </p:nvSpPr>
          <p:spPr>
            <a:xfrm>
              <a:off x="6888132" y="1996587"/>
              <a:ext cx="164333" cy="458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474" fill="norm" stroke="1" extrusionOk="0">
                  <a:moveTo>
                    <a:pt x="0" y="72"/>
                  </a:moveTo>
                  <a:cubicBezTo>
                    <a:pt x="1641" y="-27"/>
                    <a:pt x="3281" y="-126"/>
                    <a:pt x="5468" y="518"/>
                  </a:cubicBezTo>
                  <a:cubicBezTo>
                    <a:pt x="7656" y="1162"/>
                    <a:pt x="10390" y="2549"/>
                    <a:pt x="13671" y="4729"/>
                  </a:cubicBezTo>
                  <a:cubicBezTo>
                    <a:pt x="16952" y="6909"/>
                    <a:pt x="20780" y="9881"/>
                    <a:pt x="21190" y="12358"/>
                  </a:cubicBezTo>
                  <a:cubicBezTo>
                    <a:pt x="21600" y="14835"/>
                    <a:pt x="18592" y="16817"/>
                    <a:pt x="14765" y="18254"/>
                  </a:cubicBezTo>
                  <a:cubicBezTo>
                    <a:pt x="10937" y="19691"/>
                    <a:pt x="6289" y="20582"/>
                    <a:pt x="1641" y="2147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0" name="Line"/>
            <p:cNvSpPr/>
            <p:nvPr/>
          </p:nvSpPr>
          <p:spPr>
            <a:xfrm>
              <a:off x="7523132" y="2179837"/>
              <a:ext cx="254001" cy="2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1440" y="11040"/>
                    <a:pt x="2880" y="1783"/>
                    <a:pt x="6480" y="240"/>
                  </a:cubicBezTo>
                  <a:cubicBezTo>
                    <a:pt x="10080" y="-1303"/>
                    <a:pt x="15840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1" name="Line"/>
            <p:cNvSpPr/>
            <p:nvPr/>
          </p:nvSpPr>
          <p:spPr>
            <a:xfrm>
              <a:off x="7504082" y="2302933"/>
              <a:ext cx="2095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2" name="Line"/>
            <p:cNvSpPr/>
            <p:nvPr/>
          </p:nvSpPr>
          <p:spPr>
            <a:xfrm>
              <a:off x="8018432" y="2087033"/>
              <a:ext cx="38101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3150"/>
                    <a:pt x="14400" y="6300"/>
                    <a:pt x="10800" y="9900"/>
                  </a:cubicBezTo>
                  <a:cubicBezTo>
                    <a:pt x="7200" y="13500"/>
                    <a:pt x="3600" y="175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3" name="Line"/>
            <p:cNvSpPr/>
            <p:nvPr/>
          </p:nvSpPr>
          <p:spPr>
            <a:xfrm>
              <a:off x="8164482" y="2252133"/>
              <a:ext cx="2349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95" y="16457"/>
                    <a:pt x="389" y="11314"/>
                    <a:pt x="876" y="7200"/>
                  </a:cubicBezTo>
                  <a:cubicBezTo>
                    <a:pt x="1362" y="3086"/>
                    <a:pt x="2141" y="0"/>
                    <a:pt x="5643" y="0"/>
                  </a:cubicBezTo>
                  <a:cubicBezTo>
                    <a:pt x="9146" y="0"/>
                    <a:pt x="15373" y="3086"/>
                    <a:pt x="21600" y="617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4" name="Line"/>
            <p:cNvSpPr/>
            <p:nvPr/>
          </p:nvSpPr>
          <p:spPr>
            <a:xfrm>
              <a:off x="8476691" y="2117042"/>
              <a:ext cx="262071" cy="281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10" fill="norm" stroke="1" extrusionOk="0">
                  <a:moveTo>
                    <a:pt x="20132" y="1100"/>
                  </a:moveTo>
                  <a:cubicBezTo>
                    <a:pt x="20650" y="455"/>
                    <a:pt x="21168" y="-190"/>
                    <a:pt x="21341" y="52"/>
                  </a:cubicBezTo>
                  <a:cubicBezTo>
                    <a:pt x="21514" y="294"/>
                    <a:pt x="21341" y="1422"/>
                    <a:pt x="19786" y="3759"/>
                  </a:cubicBezTo>
                  <a:cubicBezTo>
                    <a:pt x="18231" y="6097"/>
                    <a:pt x="15293" y="9643"/>
                    <a:pt x="12960" y="11980"/>
                  </a:cubicBezTo>
                  <a:cubicBezTo>
                    <a:pt x="10628" y="14317"/>
                    <a:pt x="8900" y="15446"/>
                    <a:pt x="7172" y="16332"/>
                  </a:cubicBezTo>
                  <a:cubicBezTo>
                    <a:pt x="5444" y="17219"/>
                    <a:pt x="3716" y="17864"/>
                    <a:pt x="2506" y="17944"/>
                  </a:cubicBezTo>
                  <a:cubicBezTo>
                    <a:pt x="1296" y="18025"/>
                    <a:pt x="605" y="17541"/>
                    <a:pt x="260" y="16735"/>
                  </a:cubicBezTo>
                  <a:cubicBezTo>
                    <a:pt x="-86" y="15929"/>
                    <a:pt x="-86" y="14801"/>
                    <a:pt x="260" y="13914"/>
                  </a:cubicBezTo>
                  <a:cubicBezTo>
                    <a:pt x="605" y="13028"/>
                    <a:pt x="1296" y="12383"/>
                    <a:pt x="2592" y="11900"/>
                  </a:cubicBezTo>
                  <a:cubicBezTo>
                    <a:pt x="3888" y="11416"/>
                    <a:pt x="5789" y="11094"/>
                    <a:pt x="8122" y="11497"/>
                  </a:cubicBezTo>
                  <a:cubicBezTo>
                    <a:pt x="10455" y="11900"/>
                    <a:pt x="13220" y="13028"/>
                    <a:pt x="15120" y="14801"/>
                  </a:cubicBezTo>
                  <a:cubicBezTo>
                    <a:pt x="17021" y="16574"/>
                    <a:pt x="18058" y="18992"/>
                    <a:pt x="19095" y="2141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5" name="Line"/>
            <p:cNvSpPr/>
            <p:nvPr/>
          </p:nvSpPr>
          <p:spPr>
            <a:xfrm>
              <a:off x="151113" y="2965450"/>
              <a:ext cx="334435" cy="45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5" fill="norm" stroke="1" extrusionOk="0">
                  <a:moveTo>
                    <a:pt x="1094" y="0"/>
                  </a:moveTo>
                  <a:cubicBezTo>
                    <a:pt x="547" y="4909"/>
                    <a:pt x="0" y="9818"/>
                    <a:pt x="0" y="13745"/>
                  </a:cubicBezTo>
                  <a:cubicBezTo>
                    <a:pt x="0" y="17673"/>
                    <a:pt x="547" y="20618"/>
                    <a:pt x="1982" y="21109"/>
                  </a:cubicBezTo>
                  <a:cubicBezTo>
                    <a:pt x="3418" y="21600"/>
                    <a:pt x="5742" y="19636"/>
                    <a:pt x="9159" y="17182"/>
                  </a:cubicBezTo>
                  <a:cubicBezTo>
                    <a:pt x="12577" y="14727"/>
                    <a:pt x="17089" y="11782"/>
                    <a:pt x="21600" y="883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6" name="Line"/>
            <p:cNvSpPr/>
            <p:nvPr/>
          </p:nvSpPr>
          <p:spPr>
            <a:xfrm>
              <a:off x="123597" y="3136900"/>
              <a:ext cx="311151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49" y="17169"/>
                    <a:pt x="9698" y="12738"/>
                    <a:pt x="13298" y="9138"/>
                  </a:cubicBezTo>
                  <a:cubicBezTo>
                    <a:pt x="16898" y="5538"/>
                    <a:pt x="19249" y="276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7" name="Line"/>
            <p:cNvSpPr/>
            <p:nvPr/>
          </p:nvSpPr>
          <p:spPr>
            <a:xfrm>
              <a:off x="428397" y="2914650"/>
              <a:ext cx="189484" cy="33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600" fill="norm" stroke="1" extrusionOk="0">
                  <a:moveTo>
                    <a:pt x="0" y="0"/>
                  </a:moveTo>
                  <a:cubicBezTo>
                    <a:pt x="5520" y="277"/>
                    <a:pt x="11040" y="554"/>
                    <a:pt x="15000" y="1523"/>
                  </a:cubicBezTo>
                  <a:cubicBezTo>
                    <a:pt x="18960" y="2492"/>
                    <a:pt x="21360" y="4154"/>
                    <a:pt x="21480" y="6715"/>
                  </a:cubicBezTo>
                  <a:cubicBezTo>
                    <a:pt x="21600" y="9277"/>
                    <a:pt x="19440" y="12738"/>
                    <a:pt x="17280" y="15369"/>
                  </a:cubicBezTo>
                  <a:cubicBezTo>
                    <a:pt x="15120" y="18000"/>
                    <a:pt x="12960" y="19800"/>
                    <a:pt x="108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8" name="Line"/>
            <p:cNvSpPr/>
            <p:nvPr/>
          </p:nvSpPr>
          <p:spPr>
            <a:xfrm>
              <a:off x="1285647" y="2840701"/>
              <a:ext cx="136856" cy="468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4" h="20976" fill="norm" stroke="1" extrusionOk="0">
                  <a:moveTo>
                    <a:pt x="0" y="8710"/>
                  </a:moveTo>
                  <a:cubicBezTo>
                    <a:pt x="0" y="11267"/>
                    <a:pt x="0" y="13825"/>
                    <a:pt x="161" y="16383"/>
                  </a:cubicBezTo>
                  <a:cubicBezTo>
                    <a:pt x="322" y="18941"/>
                    <a:pt x="645" y="21499"/>
                    <a:pt x="806" y="20883"/>
                  </a:cubicBezTo>
                  <a:cubicBezTo>
                    <a:pt x="967" y="20267"/>
                    <a:pt x="967" y="16478"/>
                    <a:pt x="1128" y="12736"/>
                  </a:cubicBezTo>
                  <a:cubicBezTo>
                    <a:pt x="1290" y="8994"/>
                    <a:pt x="1612" y="5299"/>
                    <a:pt x="2096" y="3167"/>
                  </a:cubicBezTo>
                  <a:cubicBezTo>
                    <a:pt x="2579" y="1036"/>
                    <a:pt x="3224" y="467"/>
                    <a:pt x="4675" y="183"/>
                  </a:cubicBezTo>
                  <a:cubicBezTo>
                    <a:pt x="6125" y="-101"/>
                    <a:pt x="8382" y="-101"/>
                    <a:pt x="11445" y="515"/>
                  </a:cubicBezTo>
                  <a:cubicBezTo>
                    <a:pt x="14507" y="1131"/>
                    <a:pt x="18376" y="2362"/>
                    <a:pt x="19988" y="3783"/>
                  </a:cubicBezTo>
                  <a:cubicBezTo>
                    <a:pt x="21600" y="5204"/>
                    <a:pt x="20955" y="6815"/>
                    <a:pt x="17893" y="8331"/>
                  </a:cubicBezTo>
                  <a:cubicBezTo>
                    <a:pt x="14830" y="9846"/>
                    <a:pt x="9349" y="11267"/>
                    <a:pt x="3869" y="1268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299" name="Line"/>
            <p:cNvSpPr/>
            <p:nvPr/>
          </p:nvSpPr>
          <p:spPr>
            <a:xfrm>
              <a:off x="1431697" y="3086100"/>
              <a:ext cx="127001" cy="230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6539"/>
                  </a:moveTo>
                  <a:cubicBezTo>
                    <a:pt x="1800" y="9116"/>
                    <a:pt x="3600" y="11692"/>
                    <a:pt x="4500" y="13872"/>
                  </a:cubicBezTo>
                  <a:cubicBezTo>
                    <a:pt x="5400" y="16051"/>
                    <a:pt x="5400" y="17835"/>
                    <a:pt x="4860" y="19222"/>
                  </a:cubicBezTo>
                  <a:cubicBezTo>
                    <a:pt x="4320" y="20609"/>
                    <a:pt x="3240" y="21600"/>
                    <a:pt x="2520" y="21600"/>
                  </a:cubicBezTo>
                  <a:cubicBezTo>
                    <a:pt x="1800" y="21600"/>
                    <a:pt x="1440" y="20609"/>
                    <a:pt x="3420" y="17339"/>
                  </a:cubicBezTo>
                  <a:cubicBezTo>
                    <a:pt x="5400" y="14070"/>
                    <a:pt x="9720" y="8521"/>
                    <a:pt x="13140" y="5251"/>
                  </a:cubicBezTo>
                  <a:cubicBezTo>
                    <a:pt x="16560" y="1982"/>
                    <a:pt x="19080" y="99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0" name="Line"/>
            <p:cNvSpPr/>
            <p:nvPr/>
          </p:nvSpPr>
          <p:spPr>
            <a:xfrm>
              <a:off x="1822965" y="2948526"/>
              <a:ext cx="192933" cy="469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0" h="21392" fill="norm" stroke="1" extrusionOk="0">
                  <a:moveTo>
                    <a:pt x="21170" y="1349"/>
                  </a:moveTo>
                  <a:cubicBezTo>
                    <a:pt x="20473" y="867"/>
                    <a:pt x="19776" y="385"/>
                    <a:pt x="18731" y="144"/>
                  </a:cubicBezTo>
                  <a:cubicBezTo>
                    <a:pt x="17686" y="-97"/>
                    <a:pt x="16293" y="-97"/>
                    <a:pt x="14318" y="626"/>
                  </a:cubicBezTo>
                  <a:cubicBezTo>
                    <a:pt x="12344" y="1349"/>
                    <a:pt x="9789" y="2796"/>
                    <a:pt x="7235" y="4821"/>
                  </a:cubicBezTo>
                  <a:cubicBezTo>
                    <a:pt x="4680" y="6846"/>
                    <a:pt x="2125" y="9449"/>
                    <a:pt x="847" y="11860"/>
                  </a:cubicBezTo>
                  <a:cubicBezTo>
                    <a:pt x="-430" y="14271"/>
                    <a:pt x="-430" y="16489"/>
                    <a:pt x="2009" y="18080"/>
                  </a:cubicBezTo>
                  <a:cubicBezTo>
                    <a:pt x="4447" y="19671"/>
                    <a:pt x="9325" y="20635"/>
                    <a:pt x="12460" y="21069"/>
                  </a:cubicBezTo>
                  <a:cubicBezTo>
                    <a:pt x="15596" y="21503"/>
                    <a:pt x="16989" y="21407"/>
                    <a:pt x="18383" y="2131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1" name="Line"/>
            <p:cNvSpPr/>
            <p:nvPr/>
          </p:nvSpPr>
          <p:spPr>
            <a:xfrm>
              <a:off x="2092097" y="3232150"/>
              <a:ext cx="1587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152" y="10800"/>
                    <a:pt x="2304" y="0"/>
                    <a:pt x="5904" y="0"/>
                  </a:cubicBezTo>
                  <a:cubicBezTo>
                    <a:pt x="9504" y="0"/>
                    <a:pt x="15552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2" name="Line"/>
            <p:cNvSpPr/>
            <p:nvPr/>
          </p:nvSpPr>
          <p:spPr>
            <a:xfrm>
              <a:off x="2360913" y="3037527"/>
              <a:ext cx="296335" cy="330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108" fill="norm" stroke="1" extrusionOk="0">
                  <a:moveTo>
                    <a:pt x="13634" y="3503"/>
                  </a:moveTo>
                  <a:cubicBezTo>
                    <a:pt x="13175" y="2963"/>
                    <a:pt x="12715" y="2423"/>
                    <a:pt x="12102" y="2221"/>
                  </a:cubicBezTo>
                  <a:cubicBezTo>
                    <a:pt x="11490" y="2018"/>
                    <a:pt x="10724" y="2153"/>
                    <a:pt x="9268" y="3301"/>
                  </a:cubicBezTo>
                  <a:cubicBezTo>
                    <a:pt x="7813" y="4448"/>
                    <a:pt x="5668" y="6608"/>
                    <a:pt x="3983" y="9241"/>
                  </a:cubicBezTo>
                  <a:cubicBezTo>
                    <a:pt x="2298" y="11873"/>
                    <a:pt x="1073" y="14978"/>
                    <a:pt x="460" y="16936"/>
                  </a:cubicBezTo>
                  <a:cubicBezTo>
                    <a:pt x="-153" y="18893"/>
                    <a:pt x="-153" y="19703"/>
                    <a:pt x="460" y="20310"/>
                  </a:cubicBezTo>
                  <a:cubicBezTo>
                    <a:pt x="1073" y="20918"/>
                    <a:pt x="2298" y="21323"/>
                    <a:pt x="4596" y="20986"/>
                  </a:cubicBezTo>
                  <a:cubicBezTo>
                    <a:pt x="6894" y="20648"/>
                    <a:pt x="10264" y="19568"/>
                    <a:pt x="12638" y="17138"/>
                  </a:cubicBezTo>
                  <a:cubicBezTo>
                    <a:pt x="15013" y="14708"/>
                    <a:pt x="16392" y="10928"/>
                    <a:pt x="16545" y="7891"/>
                  </a:cubicBezTo>
                  <a:cubicBezTo>
                    <a:pt x="16698" y="4853"/>
                    <a:pt x="15626" y="2558"/>
                    <a:pt x="14170" y="1276"/>
                  </a:cubicBezTo>
                  <a:cubicBezTo>
                    <a:pt x="12715" y="-7"/>
                    <a:pt x="10877" y="-277"/>
                    <a:pt x="9115" y="263"/>
                  </a:cubicBezTo>
                  <a:cubicBezTo>
                    <a:pt x="7353" y="803"/>
                    <a:pt x="5668" y="2153"/>
                    <a:pt x="4749" y="3233"/>
                  </a:cubicBezTo>
                  <a:cubicBezTo>
                    <a:pt x="3830" y="4313"/>
                    <a:pt x="3677" y="5123"/>
                    <a:pt x="3830" y="5866"/>
                  </a:cubicBezTo>
                  <a:cubicBezTo>
                    <a:pt x="3983" y="6608"/>
                    <a:pt x="4443" y="7283"/>
                    <a:pt x="7430" y="7486"/>
                  </a:cubicBezTo>
                  <a:cubicBezTo>
                    <a:pt x="10417" y="7688"/>
                    <a:pt x="15932" y="7418"/>
                    <a:pt x="21447" y="714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3" name="Line"/>
            <p:cNvSpPr/>
            <p:nvPr/>
          </p:nvSpPr>
          <p:spPr>
            <a:xfrm>
              <a:off x="3073155" y="3075692"/>
              <a:ext cx="244493" cy="323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285" fill="norm" stroke="1" extrusionOk="0">
                  <a:moveTo>
                    <a:pt x="15787" y="4866"/>
                  </a:moveTo>
                  <a:cubicBezTo>
                    <a:pt x="15971" y="4169"/>
                    <a:pt x="16156" y="3472"/>
                    <a:pt x="16156" y="2636"/>
                  </a:cubicBezTo>
                  <a:cubicBezTo>
                    <a:pt x="16156" y="1800"/>
                    <a:pt x="15971" y="824"/>
                    <a:pt x="15325" y="337"/>
                  </a:cubicBezTo>
                  <a:cubicBezTo>
                    <a:pt x="14679" y="-151"/>
                    <a:pt x="13571" y="-151"/>
                    <a:pt x="11910" y="615"/>
                  </a:cubicBezTo>
                  <a:cubicBezTo>
                    <a:pt x="10248" y="1382"/>
                    <a:pt x="8033" y="2915"/>
                    <a:pt x="5910" y="5423"/>
                  </a:cubicBezTo>
                  <a:cubicBezTo>
                    <a:pt x="3787" y="7932"/>
                    <a:pt x="1756" y="11415"/>
                    <a:pt x="740" y="13854"/>
                  </a:cubicBezTo>
                  <a:cubicBezTo>
                    <a:pt x="-275" y="16293"/>
                    <a:pt x="-275" y="17686"/>
                    <a:pt x="925" y="18871"/>
                  </a:cubicBezTo>
                  <a:cubicBezTo>
                    <a:pt x="2125" y="20055"/>
                    <a:pt x="4525" y="21031"/>
                    <a:pt x="8125" y="21240"/>
                  </a:cubicBezTo>
                  <a:cubicBezTo>
                    <a:pt x="11725" y="21449"/>
                    <a:pt x="16525" y="20892"/>
                    <a:pt x="21325" y="2033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4" name="Line"/>
            <p:cNvSpPr/>
            <p:nvPr/>
          </p:nvSpPr>
          <p:spPr>
            <a:xfrm>
              <a:off x="3133497" y="3238500"/>
              <a:ext cx="2286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00" y="15840"/>
                    <a:pt x="12000" y="10080"/>
                    <a:pt x="15600" y="6480"/>
                  </a:cubicBezTo>
                  <a:cubicBezTo>
                    <a:pt x="19200" y="2880"/>
                    <a:pt x="20400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5" name="Line"/>
            <p:cNvSpPr/>
            <p:nvPr/>
          </p:nvSpPr>
          <p:spPr>
            <a:xfrm>
              <a:off x="3619219" y="3066897"/>
              <a:ext cx="212779" cy="434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330" fill="norm" stroke="1" extrusionOk="0">
                  <a:moveTo>
                    <a:pt x="21498" y="1877"/>
                  </a:moveTo>
                  <a:cubicBezTo>
                    <a:pt x="20643" y="1254"/>
                    <a:pt x="19787" y="631"/>
                    <a:pt x="18504" y="267"/>
                  </a:cubicBezTo>
                  <a:cubicBezTo>
                    <a:pt x="17221" y="-96"/>
                    <a:pt x="15510" y="-200"/>
                    <a:pt x="12944" y="683"/>
                  </a:cubicBezTo>
                  <a:cubicBezTo>
                    <a:pt x="10377" y="1565"/>
                    <a:pt x="6955" y="3435"/>
                    <a:pt x="4389" y="6290"/>
                  </a:cubicBezTo>
                  <a:cubicBezTo>
                    <a:pt x="1823" y="9146"/>
                    <a:pt x="112" y="12988"/>
                    <a:pt x="5" y="15637"/>
                  </a:cubicBezTo>
                  <a:cubicBezTo>
                    <a:pt x="-102" y="18285"/>
                    <a:pt x="1395" y="19738"/>
                    <a:pt x="4389" y="20517"/>
                  </a:cubicBezTo>
                  <a:cubicBezTo>
                    <a:pt x="7383" y="21296"/>
                    <a:pt x="11874" y="21400"/>
                    <a:pt x="14761" y="21296"/>
                  </a:cubicBezTo>
                  <a:cubicBezTo>
                    <a:pt x="17648" y="21192"/>
                    <a:pt x="18932" y="20881"/>
                    <a:pt x="20215" y="2056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6" name="Line"/>
            <p:cNvSpPr/>
            <p:nvPr/>
          </p:nvSpPr>
          <p:spPr>
            <a:xfrm>
              <a:off x="4016147" y="3308350"/>
              <a:ext cx="2095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7" name="Line"/>
            <p:cNvSpPr/>
            <p:nvPr/>
          </p:nvSpPr>
          <p:spPr>
            <a:xfrm>
              <a:off x="4328386" y="3146814"/>
              <a:ext cx="252912" cy="295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255" fill="norm" stroke="1" extrusionOk="0">
                  <a:moveTo>
                    <a:pt x="16107" y="1113"/>
                  </a:moveTo>
                  <a:cubicBezTo>
                    <a:pt x="15387" y="657"/>
                    <a:pt x="14667" y="200"/>
                    <a:pt x="13857" y="48"/>
                  </a:cubicBezTo>
                  <a:cubicBezTo>
                    <a:pt x="13047" y="-104"/>
                    <a:pt x="12147" y="48"/>
                    <a:pt x="10347" y="1341"/>
                  </a:cubicBezTo>
                  <a:cubicBezTo>
                    <a:pt x="8547" y="2634"/>
                    <a:pt x="5847" y="5068"/>
                    <a:pt x="3957" y="7654"/>
                  </a:cubicBezTo>
                  <a:cubicBezTo>
                    <a:pt x="2067" y="10240"/>
                    <a:pt x="987" y="12978"/>
                    <a:pt x="447" y="14955"/>
                  </a:cubicBezTo>
                  <a:cubicBezTo>
                    <a:pt x="-93" y="16933"/>
                    <a:pt x="-93" y="18150"/>
                    <a:pt x="177" y="19062"/>
                  </a:cubicBezTo>
                  <a:cubicBezTo>
                    <a:pt x="447" y="19975"/>
                    <a:pt x="987" y="20583"/>
                    <a:pt x="2247" y="20964"/>
                  </a:cubicBezTo>
                  <a:cubicBezTo>
                    <a:pt x="3507" y="21344"/>
                    <a:pt x="5487" y="21496"/>
                    <a:pt x="7917" y="20507"/>
                  </a:cubicBezTo>
                  <a:cubicBezTo>
                    <a:pt x="10347" y="19519"/>
                    <a:pt x="13227" y="17389"/>
                    <a:pt x="15027" y="14499"/>
                  </a:cubicBezTo>
                  <a:cubicBezTo>
                    <a:pt x="16827" y="11609"/>
                    <a:pt x="17547" y="7958"/>
                    <a:pt x="17457" y="5448"/>
                  </a:cubicBezTo>
                  <a:cubicBezTo>
                    <a:pt x="17367" y="2938"/>
                    <a:pt x="16467" y="1569"/>
                    <a:pt x="14667" y="961"/>
                  </a:cubicBezTo>
                  <a:cubicBezTo>
                    <a:pt x="12867" y="352"/>
                    <a:pt x="10167" y="504"/>
                    <a:pt x="8187" y="1341"/>
                  </a:cubicBezTo>
                  <a:cubicBezTo>
                    <a:pt x="6207" y="2178"/>
                    <a:pt x="4947" y="3699"/>
                    <a:pt x="4317" y="5144"/>
                  </a:cubicBezTo>
                  <a:cubicBezTo>
                    <a:pt x="3687" y="6589"/>
                    <a:pt x="3687" y="7958"/>
                    <a:pt x="4047" y="8871"/>
                  </a:cubicBezTo>
                  <a:cubicBezTo>
                    <a:pt x="4407" y="9783"/>
                    <a:pt x="5127" y="10240"/>
                    <a:pt x="7647" y="10164"/>
                  </a:cubicBezTo>
                  <a:cubicBezTo>
                    <a:pt x="10167" y="10088"/>
                    <a:pt x="14487" y="9479"/>
                    <a:pt x="17097" y="8871"/>
                  </a:cubicBezTo>
                  <a:cubicBezTo>
                    <a:pt x="19707" y="8262"/>
                    <a:pt x="20607" y="7654"/>
                    <a:pt x="21507" y="704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8" name="Line"/>
            <p:cNvSpPr/>
            <p:nvPr/>
          </p:nvSpPr>
          <p:spPr>
            <a:xfrm>
              <a:off x="4409847" y="2948804"/>
              <a:ext cx="152401" cy="143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4" fill="norm" stroke="1" extrusionOk="0">
                  <a:moveTo>
                    <a:pt x="0" y="17487"/>
                  </a:moveTo>
                  <a:cubicBezTo>
                    <a:pt x="3600" y="12166"/>
                    <a:pt x="7200" y="6844"/>
                    <a:pt x="9750" y="3714"/>
                  </a:cubicBezTo>
                  <a:cubicBezTo>
                    <a:pt x="12300" y="583"/>
                    <a:pt x="13800" y="-356"/>
                    <a:pt x="15000" y="114"/>
                  </a:cubicBezTo>
                  <a:cubicBezTo>
                    <a:pt x="16200" y="583"/>
                    <a:pt x="17100" y="2461"/>
                    <a:pt x="18150" y="6218"/>
                  </a:cubicBezTo>
                  <a:cubicBezTo>
                    <a:pt x="19200" y="9974"/>
                    <a:pt x="20400" y="15609"/>
                    <a:pt x="21600" y="2124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09" name="Line"/>
            <p:cNvSpPr/>
            <p:nvPr/>
          </p:nvSpPr>
          <p:spPr>
            <a:xfrm>
              <a:off x="4765447" y="3378200"/>
              <a:ext cx="158751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0" name="Line"/>
            <p:cNvSpPr/>
            <p:nvPr/>
          </p:nvSpPr>
          <p:spPr>
            <a:xfrm>
              <a:off x="5037365" y="3213525"/>
              <a:ext cx="247039" cy="234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561" fill="norm" stroke="1" extrusionOk="0">
                  <a:moveTo>
                    <a:pt x="4491" y="1712"/>
                  </a:moveTo>
                  <a:cubicBezTo>
                    <a:pt x="7420" y="1129"/>
                    <a:pt x="10349" y="545"/>
                    <a:pt x="12820" y="253"/>
                  </a:cubicBezTo>
                  <a:cubicBezTo>
                    <a:pt x="15291" y="-39"/>
                    <a:pt x="17305" y="-39"/>
                    <a:pt x="18769" y="58"/>
                  </a:cubicBezTo>
                  <a:cubicBezTo>
                    <a:pt x="20234" y="156"/>
                    <a:pt x="21149" y="350"/>
                    <a:pt x="21332" y="934"/>
                  </a:cubicBezTo>
                  <a:cubicBezTo>
                    <a:pt x="21515" y="1518"/>
                    <a:pt x="20966" y="2491"/>
                    <a:pt x="18495" y="4437"/>
                  </a:cubicBezTo>
                  <a:cubicBezTo>
                    <a:pt x="16023" y="6383"/>
                    <a:pt x="11630" y="9302"/>
                    <a:pt x="8518" y="11539"/>
                  </a:cubicBezTo>
                  <a:cubicBezTo>
                    <a:pt x="5407" y="13777"/>
                    <a:pt x="3576" y="15334"/>
                    <a:pt x="2203" y="16793"/>
                  </a:cubicBezTo>
                  <a:cubicBezTo>
                    <a:pt x="830" y="18253"/>
                    <a:pt x="-85" y="19615"/>
                    <a:pt x="7" y="20393"/>
                  </a:cubicBezTo>
                  <a:cubicBezTo>
                    <a:pt x="98" y="21172"/>
                    <a:pt x="1196" y="21366"/>
                    <a:pt x="3484" y="21464"/>
                  </a:cubicBezTo>
                  <a:cubicBezTo>
                    <a:pt x="5773" y="21561"/>
                    <a:pt x="9251" y="21561"/>
                    <a:pt x="12729" y="2156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1" name="Line"/>
            <p:cNvSpPr/>
            <p:nvPr/>
          </p:nvSpPr>
          <p:spPr>
            <a:xfrm>
              <a:off x="5198189" y="3397250"/>
              <a:ext cx="119709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600" fill="norm" stroke="1" extrusionOk="0">
                  <a:moveTo>
                    <a:pt x="21431" y="0"/>
                  </a:moveTo>
                  <a:cubicBezTo>
                    <a:pt x="16884" y="5400"/>
                    <a:pt x="12336" y="10800"/>
                    <a:pt x="9115" y="13950"/>
                  </a:cubicBezTo>
                  <a:cubicBezTo>
                    <a:pt x="5894" y="17100"/>
                    <a:pt x="3999" y="18000"/>
                    <a:pt x="2484" y="17550"/>
                  </a:cubicBezTo>
                  <a:cubicBezTo>
                    <a:pt x="968" y="17100"/>
                    <a:pt x="-169" y="15300"/>
                    <a:pt x="20" y="13725"/>
                  </a:cubicBezTo>
                  <a:cubicBezTo>
                    <a:pt x="210" y="12150"/>
                    <a:pt x="1726" y="10800"/>
                    <a:pt x="3431" y="10575"/>
                  </a:cubicBezTo>
                  <a:cubicBezTo>
                    <a:pt x="5136" y="10350"/>
                    <a:pt x="7031" y="11250"/>
                    <a:pt x="10063" y="13275"/>
                  </a:cubicBezTo>
                  <a:cubicBezTo>
                    <a:pt x="13094" y="15300"/>
                    <a:pt x="17263" y="18450"/>
                    <a:pt x="21431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2" name="Line"/>
            <p:cNvSpPr/>
            <p:nvPr/>
          </p:nvSpPr>
          <p:spPr>
            <a:xfrm>
              <a:off x="5317897" y="3409950"/>
              <a:ext cx="76201" cy="20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400" y="3825"/>
                    <a:pt x="13200" y="7650"/>
                    <a:pt x="9600" y="11250"/>
                  </a:cubicBezTo>
                  <a:cubicBezTo>
                    <a:pt x="6000" y="14850"/>
                    <a:pt x="3000" y="1822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3" name="Line"/>
            <p:cNvSpPr/>
            <p:nvPr/>
          </p:nvSpPr>
          <p:spPr>
            <a:xfrm>
              <a:off x="5381397" y="3499939"/>
              <a:ext cx="139701" cy="127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43" fill="norm" stroke="1" extrusionOk="0">
                  <a:moveTo>
                    <a:pt x="0" y="2956"/>
                  </a:moveTo>
                  <a:cubicBezTo>
                    <a:pt x="1636" y="1911"/>
                    <a:pt x="3273" y="866"/>
                    <a:pt x="4909" y="344"/>
                  </a:cubicBezTo>
                  <a:cubicBezTo>
                    <a:pt x="6545" y="-179"/>
                    <a:pt x="8182" y="-179"/>
                    <a:pt x="9164" y="866"/>
                  </a:cubicBezTo>
                  <a:cubicBezTo>
                    <a:pt x="10145" y="1911"/>
                    <a:pt x="10473" y="4002"/>
                    <a:pt x="9491" y="6615"/>
                  </a:cubicBezTo>
                  <a:cubicBezTo>
                    <a:pt x="8509" y="9227"/>
                    <a:pt x="6218" y="12363"/>
                    <a:pt x="4418" y="14802"/>
                  </a:cubicBezTo>
                  <a:cubicBezTo>
                    <a:pt x="2618" y="17240"/>
                    <a:pt x="1309" y="18982"/>
                    <a:pt x="1636" y="20027"/>
                  </a:cubicBezTo>
                  <a:cubicBezTo>
                    <a:pt x="1964" y="21073"/>
                    <a:pt x="3927" y="21421"/>
                    <a:pt x="7527" y="20550"/>
                  </a:cubicBezTo>
                  <a:cubicBezTo>
                    <a:pt x="11127" y="19679"/>
                    <a:pt x="16364" y="17589"/>
                    <a:pt x="21600" y="154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4" name="Line"/>
            <p:cNvSpPr/>
            <p:nvPr/>
          </p:nvSpPr>
          <p:spPr>
            <a:xfrm>
              <a:off x="5597297" y="3454400"/>
              <a:ext cx="127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5" name="Line"/>
            <p:cNvSpPr/>
            <p:nvPr/>
          </p:nvSpPr>
          <p:spPr>
            <a:xfrm>
              <a:off x="5742268" y="3276591"/>
              <a:ext cx="102680" cy="222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6" h="21397" fill="norm" stroke="1" extrusionOk="0">
                  <a:moveTo>
                    <a:pt x="20956" y="3669"/>
                  </a:moveTo>
                  <a:cubicBezTo>
                    <a:pt x="20092" y="2650"/>
                    <a:pt x="19228" y="1631"/>
                    <a:pt x="16204" y="918"/>
                  </a:cubicBezTo>
                  <a:cubicBezTo>
                    <a:pt x="13180" y="205"/>
                    <a:pt x="7996" y="-203"/>
                    <a:pt x="4540" y="103"/>
                  </a:cubicBezTo>
                  <a:cubicBezTo>
                    <a:pt x="1084" y="408"/>
                    <a:pt x="-644" y="1427"/>
                    <a:pt x="220" y="3363"/>
                  </a:cubicBezTo>
                  <a:cubicBezTo>
                    <a:pt x="1084" y="5299"/>
                    <a:pt x="4540" y="8152"/>
                    <a:pt x="7780" y="10597"/>
                  </a:cubicBezTo>
                  <a:cubicBezTo>
                    <a:pt x="11020" y="13042"/>
                    <a:pt x="14044" y="15080"/>
                    <a:pt x="15340" y="16608"/>
                  </a:cubicBezTo>
                  <a:cubicBezTo>
                    <a:pt x="16636" y="18137"/>
                    <a:pt x="16204" y="19155"/>
                    <a:pt x="14692" y="19971"/>
                  </a:cubicBezTo>
                  <a:cubicBezTo>
                    <a:pt x="13180" y="20786"/>
                    <a:pt x="10588" y="21397"/>
                    <a:pt x="8428" y="21397"/>
                  </a:cubicBezTo>
                  <a:cubicBezTo>
                    <a:pt x="6268" y="21397"/>
                    <a:pt x="4540" y="20786"/>
                    <a:pt x="2812" y="2017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6" name="Line"/>
            <p:cNvSpPr/>
            <p:nvPr/>
          </p:nvSpPr>
          <p:spPr>
            <a:xfrm>
              <a:off x="5844947" y="3284125"/>
              <a:ext cx="173137" cy="182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218" fill="norm" stroke="1" extrusionOk="0">
                  <a:moveTo>
                    <a:pt x="0" y="9436"/>
                  </a:moveTo>
                  <a:cubicBezTo>
                    <a:pt x="4424" y="9927"/>
                    <a:pt x="8848" y="10418"/>
                    <a:pt x="12361" y="9682"/>
                  </a:cubicBezTo>
                  <a:cubicBezTo>
                    <a:pt x="15875" y="8945"/>
                    <a:pt x="18477" y="6982"/>
                    <a:pt x="19908" y="5263"/>
                  </a:cubicBezTo>
                  <a:cubicBezTo>
                    <a:pt x="21340" y="3545"/>
                    <a:pt x="21600" y="2073"/>
                    <a:pt x="20949" y="1091"/>
                  </a:cubicBezTo>
                  <a:cubicBezTo>
                    <a:pt x="20299" y="109"/>
                    <a:pt x="18737" y="-382"/>
                    <a:pt x="16265" y="354"/>
                  </a:cubicBezTo>
                  <a:cubicBezTo>
                    <a:pt x="13793" y="1091"/>
                    <a:pt x="10410" y="3054"/>
                    <a:pt x="7677" y="5632"/>
                  </a:cubicBezTo>
                  <a:cubicBezTo>
                    <a:pt x="4945" y="8209"/>
                    <a:pt x="2863" y="11400"/>
                    <a:pt x="2082" y="13609"/>
                  </a:cubicBezTo>
                  <a:cubicBezTo>
                    <a:pt x="1301" y="15818"/>
                    <a:pt x="1822" y="17045"/>
                    <a:pt x="4814" y="18150"/>
                  </a:cubicBezTo>
                  <a:cubicBezTo>
                    <a:pt x="7807" y="19254"/>
                    <a:pt x="13272" y="20236"/>
                    <a:pt x="18737" y="2121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7" name="Line"/>
            <p:cNvSpPr/>
            <p:nvPr/>
          </p:nvSpPr>
          <p:spPr>
            <a:xfrm>
              <a:off x="6035447" y="3568700"/>
              <a:ext cx="8255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8" name="Line"/>
            <p:cNvSpPr/>
            <p:nvPr/>
          </p:nvSpPr>
          <p:spPr>
            <a:xfrm>
              <a:off x="6486297" y="3454400"/>
              <a:ext cx="2349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086" y="14400"/>
                    <a:pt x="8173" y="7200"/>
                    <a:pt x="11773" y="3600"/>
                  </a:cubicBezTo>
                  <a:cubicBezTo>
                    <a:pt x="15373" y="0"/>
                    <a:pt x="18486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19" name="Line"/>
            <p:cNvSpPr/>
            <p:nvPr/>
          </p:nvSpPr>
          <p:spPr>
            <a:xfrm>
              <a:off x="6810815" y="3299089"/>
              <a:ext cx="208883" cy="237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293" fill="norm" stroke="1" extrusionOk="0">
                  <a:moveTo>
                    <a:pt x="16295" y="3103"/>
                  </a:moveTo>
                  <a:cubicBezTo>
                    <a:pt x="16076" y="2156"/>
                    <a:pt x="15858" y="1208"/>
                    <a:pt x="15204" y="640"/>
                  </a:cubicBezTo>
                  <a:cubicBezTo>
                    <a:pt x="14549" y="71"/>
                    <a:pt x="13458" y="-118"/>
                    <a:pt x="12476" y="71"/>
                  </a:cubicBezTo>
                  <a:cubicBezTo>
                    <a:pt x="11495" y="261"/>
                    <a:pt x="10622" y="829"/>
                    <a:pt x="8549" y="3293"/>
                  </a:cubicBezTo>
                  <a:cubicBezTo>
                    <a:pt x="6476" y="5756"/>
                    <a:pt x="3204" y="10114"/>
                    <a:pt x="1567" y="12861"/>
                  </a:cubicBezTo>
                  <a:cubicBezTo>
                    <a:pt x="-69" y="15608"/>
                    <a:pt x="-69" y="16745"/>
                    <a:pt x="40" y="17787"/>
                  </a:cubicBezTo>
                  <a:cubicBezTo>
                    <a:pt x="149" y="18829"/>
                    <a:pt x="367" y="19777"/>
                    <a:pt x="1131" y="20440"/>
                  </a:cubicBezTo>
                  <a:cubicBezTo>
                    <a:pt x="1895" y="21103"/>
                    <a:pt x="3204" y="21482"/>
                    <a:pt x="5386" y="21198"/>
                  </a:cubicBezTo>
                  <a:cubicBezTo>
                    <a:pt x="7567" y="20914"/>
                    <a:pt x="10622" y="19966"/>
                    <a:pt x="13240" y="17787"/>
                  </a:cubicBezTo>
                  <a:cubicBezTo>
                    <a:pt x="15858" y="15608"/>
                    <a:pt x="18040" y="12198"/>
                    <a:pt x="19131" y="9640"/>
                  </a:cubicBezTo>
                  <a:cubicBezTo>
                    <a:pt x="20222" y="7082"/>
                    <a:pt x="20222" y="5377"/>
                    <a:pt x="19895" y="4050"/>
                  </a:cubicBezTo>
                  <a:cubicBezTo>
                    <a:pt x="19567" y="2724"/>
                    <a:pt x="18913" y="1777"/>
                    <a:pt x="16949" y="1398"/>
                  </a:cubicBezTo>
                  <a:cubicBezTo>
                    <a:pt x="14986" y="1019"/>
                    <a:pt x="11713" y="1208"/>
                    <a:pt x="9204" y="1966"/>
                  </a:cubicBezTo>
                  <a:cubicBezTo>
                    <a:pt x="6695" y="2724"/>
                    <a:pt x="4949" y="4050"/>
                    <a:pt x="3967" y="5187"/>
                  </a:cubicBezTo>
                  <a:cubicBezTo>
                    <a:pt x="2986" y="6324"/>
                    <a:pt x="2767" y="7271"/>
                    <a:pt x="2986" y="8124"/>
                  </a:cubicBezTo>
                  <a:cubicBezTo>
                    <a:pt x="3204" y="8977"/>
                    <a:pt x="3858" y="9735"/>
                    <a:pt x="6476" y="10114"/>
                  </a:cubicBezTo>
                  <a:cubicBezTo>
                    <a:pt x="9095" y="10493"/>
                    <a:pt x="13676" y="10493"/>
                    <a:pt x="16513" y="10208"/>
                  </a:cubicBezTo>
                  <a:cubicBezTo>
                    <a:pt x="19349" y="9924"/>
                    <a:pt x="20440" y="9356"/>
                    <a:pt x="21531" y="878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0" name="Line"/>
            <p:cNvSpPr/>
            <p:nvPr/>
          </p:nvSpPr>
          <p:spPr>
            <a:xfrm>
              <a:off x="6892697" y="3104019"/>
              <a:ext cx="146051" cy="147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fill="norm" stroke="1" extrusionOk="0">
                  <a:moveTo>
                    <a:pt x="0" y="14050"/>
                  </a:moveTo>
                  <a:cubicBezTo>
                    <a:pt x="2191" y="10656"/>
                    <a:pt x="4383" y="7262"/>
                    <a:pt x="6730" y="4639"/>
                  </a:cubicBezTo>
                  <a:cubicBezTo>
                    <a:pt x="9078" y="2016"/>
                    <a:pt x="11583" y="165"/>
                    <a:pt x="12991" y="10"/>
                  </a:cubicBezTo>
                  <a:cubicBezTo>
                    <a:pt x="14400" y="-144"/>
                    <a:pt x="14713" y="1399"/>
                    <a:pt x="15965" y="5256"/>
                  </a:cubicBezTo>
                  <a:cubicBezTo>
                    <a:pt x="17217" y="9113"/>
                    <a:pt x="19409" y="15285"/>
                    <a:pt x="21600" y="2145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1" name="Line"/>
            <p:cNvSpPr/>
            <p:nvPr/>
          </p:nvSpPr>
          <p:spPr>
            <a:xfrm>
              <a:off x="7229247" y="3454400"/>
              <a:ext cx="2540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120" y="18000"/>
                    <a:pt x="12240" y="14400"/>
                    <a:pt x="15840" y="10800"/>
                  </a:cubicBezTo>
                  <a:cubicBezTo>
                    <a:pt x="19440" y="7200"/>
                    <a:pt x="2052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2" name="Line"/>
            <p:cNvSpPr/>
            <p:nvPr/>
          </p:nvSpPr>
          <p:spPr>
            <a:xfrm>
              <a:off x="7356247" y="3365500"/>
              <a:ext cx="31751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3" name="Line"/>
            <p:cNvSpPr/>
            <p:nvPr/>
          </p:nvSpPr>
          <p:spPr>
            <a:xfrm>
              <a:off x="7557330" y="3302000"/>
              <a:ext cx="211583" cy="263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488" fill="norm" stroke="1" extrusionOk="0">
                  <a:moveTo>
                    <a:pt x="855" y="4666"/>
                  </a:moveTo>
                  <a:cubicBezTo>
                    <a:pt x="4063" y="3110"/>
                    <a:pt x="7271" y="1555"/>
                    <a:pt x="10265" y="778"/>
                  </a:cubicBezTo>
                  <a:cubicBezTo>
                    <a:pt x="13259" y="0"/>
                    <a:pt x="16040" y="0"/>
                    <a:pt x="17964" y="0"/>
                  </a:cubicBezTo>
                  <a:cubicBezTo>
                    <a:pt x="19889" y="0"/>
                    <a:pt x="20958" y="0"/>
                    <a:pt x="21279" y="432"/>
                  </a:cubicBezTo>
                  <a:cubicBezTo>
                    <a:pt x="21600" y="864"/>
                    <a:pt x="21172" y="1728"/>
                    <a:pt x="19461" y="3197"/>
                  </a:cubicBezTo>
                  <a:cubicBezTo>
                    <a:pt x="17750" y="4666"/>
                    <a:pt x="14756" y="6739"/>
                    <a:pt x="11655" y="9158"/>
                  </a:cubicBezTo>
                  <a:cubicBezTo>
                    <a:pt x="8554" y="11578"/>
                    <a:pt x="5347" y="14342"/>
                    <a:pt x="3208" y="16416"/>
                  </a:cubicBezTo>
                  <a:cubicBezTo>
                    <a:pt x="1069" y="18490"/>
                    <a:pt x="0" y="19872"/>
                    <a:pt x="0" y="20650"/>
                  </a:cubicBezTo>
                  <a:cubicBezTo>
                    <a:pt x="0" y="21427"/>
                    <a:pt x="1069" y="21600"/>
                    <a:pt x="4063" y="21427"/>
                  </a:cubicBezTo>
                  <a:cubicBezTo>
                    <a:pt x="7057" y="21254"/>
                    <a:pt x="11976" y="20736"/>
                    <a:pt x="16895" y="2021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4" name="Line"/>
            <p:cNvSpPr/>
            <p:nvPr/>
          </p:nvSpPr>
          <p:spPr>
            <a:xfrm>
              <a:off x="7713293" y="3517900"/>
              <a:ext cx="138255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600" fill="norm" stroke="1" extrusionOk="0">
                  <a:moveTo>
                    <a:pt x="15485" y="0"/>
                  </a:moveTo>
                  <a:cubicBezTo>
                    <a:pt x="12212" y="5040"/>
                    <a:pt x="8940" y="10080"/>
                    <a:pt x="6321" y="13140"/>
                  </a:cubicBezTo>
                  <a:cubicBezTo>
                    <a:pt x="3703" y="16200"/>
                    <a:pt x="1740" y="17280"/>
                    <a:pt x="758" y="16740"/>
                  </a:cubicBezTo>
                  <a:cubicBezTo>
                    <a:pt x="-224" y="16200"/>
                    <a:pt x="-224" y="14040"/>
                    <a:pt x="594" y="12780"/>
                  </a:cubicBezTo>
                  <a:cubicBezTo>
                    <a:pt x="1412" y="11520"/>
                    <a:pt x="3049" y="11160"/>
                    <a:pt x="6649" y="12780"/>
                  </a:cubicBezTo>
                  <a:cubicBezTo>
                    <a:pt x="10249" y="14400"/>
                    <a:pt x="15812" y="18000"/>
                    <a:pt x="21376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5" name="Line"/>
            <p:cNvSpPr/>
            <p:nvPr/>
          </p:nvSpPr>
          <p:spPr>
            <a:xfrm>
              <a:off x="7857897" y="3524250"/>
              <a:ext cx="76201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3467"/>
                    <a:pt x="12000" y="6933"/>
                    <a:pt x="8400" y="10533"/>
                  </a:cubicBezTo>
                  <a:cubicBezTo>
                    <a:pt x="4800" y="14133"/>
                    <a:pt x="2400" y="1786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6" name="Line"/>
            <p:cNvSpPr/>
            <p:nvPr/>
          </p:nvSpPr>
          <p:spPr>
            <a:xfrm>
              <a:off x="7934097" y="3622995"/>
              <a:ext cx="158751" cy="87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80" fill="norm" stroke="1" extrusionOk="0">
                  <a:moveTo>
                    <a:pt x="0" y="3692"/>
                  </a:moveTo>
                  <a:cubicBezTo>
                    <a:pt x="1152" y="2185"/>
                    <a:pt x="2304" y="678"/>
                    <a:pt x="3600" y="175"/>
                  </a:cubicBezTo>
                  <a:cubicBezTo>
                    <a:pt x="4896" y="-327"/>
                    <a:pt x="6336" y="175"/>
                    <a:pt x="7344" y="2687"/>
                  </a:cubicBezTo>
                  <a:cubicBezTo>
                    <a:pt x="8352" y="5199"/>
                    <a:pt x="8928" y="9720"/>
                    <a:pt x="8352" y="13236"/>
                  </a:cubicBezTo>
                  <a:cubicBezTo>
                    <a:pt x="7776" y="16752"/>
                    <a:pt x="6048" y="19264"/>
                    <a:pt x="6048" y="20268"/>
                  </a:cubicBezTo>
                  <a:cubicBezTo>
                    <a:pt x="6048" y="21273"/>
                    <a:pt x="7776" y="20771"/>
                    <a:pt x="10656" y="19013"/>
                  </a:cubicBezTo>
                  <a:cubicBezTo>
                    <a:pt x="13536" y="17254"/>
                    <a:pt x="17568" y="14240"/>
                    <a:pt x="21600" y="1122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7" name="Line"/>
            <p:cNvSpPr/>
            <p:nvPr/>
          </p:nvSpPr>
          <p:spPr>
            <a:xfrm>
              <a:off x="8188097" y="3549650"/>
              <a:ext cx="2540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8" name="Line"/>
            <p:cNvSpPr/>
            <p:nvPr/>
          </p:nvSpPr>
          <p:spPr>
            <a:xfrm>
              <a:off x="8321447" y="3390900"/>
              <a:ext cx="70399" cy="215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6" h="21600" fill="norm" stroke="1" extrusionOk="0">
                  <a:moveTo>
                    <a:pt x="20366" y="1271"/>
                  </a:moveTo>
                  <a:cubicBezTo>
                    <a:pt x="17897" y="635"/>
                    <a:pt x="15429" y="0"/>
                    <a:pt x="12960" y="0"/>
                  </a:cubicBezTo>
                  <a:cubicBezTo>
                    <a:pt x="10491" y="0"/>
                    <a:pt x="8023" y="635"/>
                    <a:pt x="6789" y="1588"/>
                  </a:cubicBezTo>
                  <a:cubicBezTo>
                    <a:pt x="5554" y="2541"/>
                    <a:pt x="5554" y="3812"/>
                    <a:pt x="8023" y="6247"/>
                  </a:cubicBezTo>
                  <a:cubicBezTo>
                    <a:pt x="10491" y="8682"/>
                    <a:pt x="15429" y="12282"/>
                    <a:pt x="18206" y="14718"/>
                  </a:cubicBezTo>
                  <a:cubicBezTo>
                    <a:pt x="20983" y="17153"/>
                    <a:pt x="21600" y="18424"/>
                    <a:pt x="18206" y="19376"/>
                  </a:cubicBezTo>
                  <a:cubicBezTo>
                    <a:pt x="14811" y="20329"/>
                    <a:pt x="7406" y="2096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29" name="Line"/>
            <p:cNvSpPr/>
            <p:nvPr/>
          </p:nvSpPr>
          <p:spPr>
            <a:xfrm>
              <a:off x="8454797" y="3417887"/>
              <a:ext cx="165101" cy="14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9" fill="norm" stroke="1" extrusionOk="0">
                  <a:moveTo>
                    <a:pt x="0" y="11637"/>
                  </a:moveTo>
                  <a:cubicBezTo>
                    <a:pt x="2769" y="10420"/>
                    <a:pt x="5538" y="9203"/>
                    <a:pt x="7615" y="8138"/>
                  </a:cubicBezTo>
                  <a:cubicBezTo>
                    <a:pt x="9692" y="7073"/>
                    <a:pt x="11077" y="6161"/>
                    <a:pt x="12046" y="4792"/>
                  </a:cubicBezTo>
                  <a:cubicBezTo>
                    <a:pt x="13015" y="3423"/>
                    <a:pt x="13569" y="1597"/>
                    <a:pt x="13154" y="685"/>
                  </a:cubicBezTo>
                  <a:cubicBezTo>
                    <a:pt x="12738" y="-228"/>
                    <a:pt x="11354" y="-228"/>
                    <a:pt x="9415" y="685"/>
                  </a:cubicBezTo>
                  <a:cubicBezTo>
                    <a:pt x="7477" y="1597"/>
                    <a:pt x="4985" y="3423"/>
                    <a:pt x="3323" y="6161"/>
                  </a:cubicBezTo>
                  <a:cubicBezTo>
                    <a:pt x="1662" y="8899"/>
                    <a:pt x="831" y="12549"/>
                    <a:pt x="2631" y="15287"/>
                  </a:cubicBezTo>
                  <a:cubicBezTo>
                    <a:pt x="4431" y="18026"/>
                    <a:pt x="8862" y="19851"/>
                    <a:pt x="12462" y="20611"/>
                  </a:cubicBezTo>
                  <a:cubicBezTo>
                    <a:pt x="16062" y="21372"/>
                    <a:pt x="18831" y="21068"/>
                    <a:pt x="21600" y="2076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0" name="Line"/>
            <p:cNvSpPr/>
            <p:nvPr/>
          </p:nvSpPr>
          <p:spPr>
            <a:xfrm>
              <a:off x="8645297" y="3257550"/>
              <a:ext cx="79392" cy="42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4" h="21600" fill="norm" stroke="1" extrusionOk="0">
                  <a:moveTo>
                    <a:pt x="0" y="0"/>
                  </a:moveTo>
                  <a:cubicBezTo>
                    <a:pt x="7200" y="2579"/>
                    <a:pt x="14400" y="5158"/>
                    <a:pt x="18000" y="8006"/>
                  </a:cubicBezTo>
                  <a:cubicBezTo>
                    <a:pt x="21600" y="10854"/>
                    <a:pt x="21600" y="13970"/>
                    <a:pt x="18554" y="16281"/>
                  </a:cubicBezTo>
                  <a:cubicBezTo>
                    <a:pt x="15508" y="18591"/>
                    <a:pt x="9415" y="20096"/>
                    <a:pt x="332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1" name="Line"/>
            <p:cNvSpPr/>
            <p:nvPr/>
          </p:nvSpPr>
          <p:spPr>
            <a:xfrm>
              <a:off x="8778647" y="3152098"/>
              <a:ext cx="227125" cy="569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506" fill="norm" stroke="1" extrusionOk="0">
                  <a:moveTo>
                    <a:pt x="0" y="1346"/>
                  </a:moveTo>
                  <a:cubicBezTo>
                    <a:pt x="793" y="866"/>
                    <a:pt x="1585" y="386"/>
                    <a:pt x="2477" y="146"/>
                  </a:cubicBezTo>
                  <a:cubicBezTo>
                    <a:pt x="3369" y="-94"/>
                    <a:pt x="4360" y="-94"/>
                    <a:pt x="7035" y="586"/>
                  </a:cubicBezTo>
                  <a:cubicBezTo>
                    <a:pt x="9710" y="1266"/>
                    <a:pt x="14070" y="2626"/>
                    <a:pt x="17042" y="4506"/>
                  </a:cubicBezTo>
                  <a:cubicBezTo>
                    <a:pt x="20015" y="6386"/>
                    <a:pt x="21600" y="8786"/>
                    <a:pt x="21204" y="11226"/>
                  </a:cubicBezTo>
                  <a:cubicBezTo>
                    <a:pt x="20807" y="13666"/>
                    <a:pt x="18429" y="16146"/>
                    <a:pt x="15952" y="17866"/>
                  </a:cubicBezTo>
                  <a:cubicBezTo>
                    <a:pt x="13475" y="19586"/>
                    <a:pt x="10899" y="20546"/>
                    <a:pt x="8323" y="2150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2" name="Line"/>
            <p:cNvSpPr/>
            <p:nvPr/>
          </p:nvSpPr>
          <p:spPr>
            <a:xfrm>
              <a:off x="9216797" y="3376977"/>
              <a:ext cx="184151" cy="1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4221" y="11040"/>
                    <a:pt x="8441" y="1783"/>
                    <a:pt x="12041" y="240"/>
                  </a:cubicBezTo>
                  <a:cubicBezTo>
                    <a:pt x="15641" y="-1303"/>
                    <a:pt x="18621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3" name="Line"/>
            <p:cNvSpPr/>
            <p:nvPr/>
          </p:nvSpPr>
          <p:spPr>
            <a:xfrm>
              <a:off x="9178697" y="3498850"/>
              <a:ext cx="215901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4" name="Line"/>
            <p:cNvSpPr/>
            <p:nvPr/>
          </p:nvSpPr>
          <p:spPr>
            <a:xfrm>
              <a:off x="9686697" y="3263900"/>
              <a:ext cx="44451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457" y="3750"/>
                    <a:pt x="11314" y="7500"/>
                    <a:pt x="7714" y="11100"/>
                  </a:cubicBezTo>
                  <a:cubicBezTo>
                    <a:pt x="4114" y="14700"/>
                    <a:pt x="2057" y="181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5" name="Line"/>
            <p:cNvSpPr/>
            <p:nvPr/>
          </p:nvSpPr>
          <p:spPr>
            <a:xfrm>
              <a:off x="9794647" y="3422650"/>
              <a:ext cx="26670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143" y="16457"/>
                    <a:pt x="10286" y="11314"/>
                    <a:pt x="13886" y="7714"/>
                  </a:cubicBezTo>
                  <a:cubicBezTo>
                    <a:pt x="17486" y="4114"/>
                    <a:pt x="19543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6" name="Line"/>
            <p:cNvSpPr/>
            <p:nvPr/>
          </p:nvSpPr>
          <p:spPr>
            <a:xfrm>
              <a:off x="10186144" y="3340100"/>
              <a:ext cx="281604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600" fill="norm" stroke="1" extrusionOk="0">
                  <a:moveTo>
                    <a:pt x="21445" y="0"/>
                  </a:moveTo>
                  <a:cubicBezTo>
                    <a:pt x="18866" y="3420"/>
                    <a:pt x="16287" y="6840"/>
                    <a:pt x="13063" y="9720"/>
                  </a:cubicBezTo>
                  <a:cubicBezTo>
                    <a:pt x="9839" y="12600"/>
                    <a:pt x="5970" y="14940"/>
                    <a:pt x="3633" y="16020"/>
                  </a:cubicBezTo>
                  <a:cubicBezTo>
                    <a:pt x="1296" y="17100"/>
                    <a:pt x="490" y="16920"/>
                    <a:pt x="167" y="16290"/>
                  </a:cubicBezTo>
                  <a:cubicBezTo>
                    <a:pt x="-155" y="15660"/>
                    <a:pt x="6" y="14580"/>
                    <a:pt x="490" y="13050"/>
                  </a:cubicBezTo>
                  <a:cubicBezTo>
                    <a:pt x="973" y="11520"/>
                    <a:pt x="1779" y="9540"/>
                    <a:pt x="2585" y="8280"/>
                  </a:cubicBezTo>
                  <a:cubicBezTo>
                    <a:pt x="3391" y="7020"/>
                    <a:pt x="4197" y="6480"/>
                    <a:pt x="5406" y="7200"/>
                  </a:cubicBezTo>
                  <a:cubicBezTo>
                    <a:pt x="6615" y="7920"/>
                    <a:pt x="8227" y="9900"/>
                    <a:pt x="10484" y="12510"/>
                  </a:cubicBezTo>
                  <a:cubicBezTo>
                    <a:pt x="12741" y="15120"/>
                    <a:pt x="15642" y="18360"/>
                    <a:pt x="18544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7" name="Line"/>
            <p:cNvSpPr/>
            <p:nvPr/>
          </p:nvSpPr>
          <p:spPr>
            <a:xfrm>
              <a:off x="0" y="4007792"/>
              <a:ext cx="549048" cy="27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0010" fill="norm" stroke="1" extrusionOk="0">
                  <a:moveTo>
                    <a:pt x="860" y="17827"/>
                  </a:moveTo>
                  <a:cubicBezTo>
                    <a:pt x="364" y="19370"/>
                    <a:pt x="-133" y="20913"/>
                    <a:pt x="33" y="19370"/>
                  </a:cubicBezTo>
                  <a:cubicBezTo>
                    <a:pt x="198" y="17827"/>
                    <a:pt x="1026" y="13199"/>
                    <a:pt x="2805" y="8570"/>
                  </a:cubicBezTo>
                  <a:cubicBezTo>
                    <a:pt x="4584" y="3942"/>
                    <a:pt x="7315" y="-687"/>
                    <a:pt x="10584" y="84"/>
                  </a:cubicBezTo>
                  <a:cubicBezTo>
                    <a:pt x="13853" y="856"/>
                    <a:pt x="17660" y="7027"/>
                    <a:pt x="21467" y="131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8" name="Line"/>
            <p:cNvSpPr/>
            <p:nvPr/>
          </p:nvSpPr>
          <p:spPr>
            <a:xfrm>
              <a:off x="15647" y="4114799"/>
              <a:ext cx="48895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99" y="18000"/>
                    <a:pt x="5797" y="14400"/>
                    <a:pt x="9164" y="11100"/>
                  </a:cubicBezTo>
                  <a:cubicBezTo>
                    <a:pt x="12530" y="7800"/>
                    <a:pt x="16364" y="4800"/>
                    <a:pt x="18514" y="3000"/>
                  </a:cubicBezTo>
                  <a:cubicBezTo>
                    <a:pt x="20665" y="1200"/>
                    <a:pt x="21132" y="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39" name="Line"/>
            <p:cNvSpPr/>
            <p:nvPr/>
          </p:nvSpPr>
          <p:spPr>
            <a:xfrm>
              <a:off x="485547" y="3892550"/>
              <a:ext cx="247175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0" h="21600" fill="norm" stroke="1" extrusionOk="0">
                  <a:moveTo>
                    <a:pt x="0" y="0"/>
                  </a:moveTo>
                  <a:cubicBezTo>
                    <a:pt x="3420" y="720"/>
                    <a:pt x="6840" y="1440"/>
                    <a:pt x="10080" y="2610"/>
                  </a:cubicBezTo>
                  <a:cubicBezTo>
                    <a:pt x="13320" y="3780"/>
                    <a:pt x="16380" y="5400"/>
                    <a:pt x="18450" y="7290"/>
                  </a:cubicBezTo>
                  <a:cubicBezTo>
                    <a:pt x="20520" y="9180"/>
                    <a:pt x="21600" y="11340"/>
                    <a:pt x="20700" y="13770"/>
                  </a:cubicBezTo>
                  <a:cubicBezTo>
                    <a:pt x="19800" y="16200"/>
                    <a:pt x="16920" y="18900"/>
                    <a:pt x="1404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0" name="Line"/>
            <p:cNvSpPr/>
            <p:nvPr/>
          </p:nvSpPr>
          <p:spPr>
            <a:xfrm>
              <a:off x="1400211" y="3935059"/>
              <a:ext cx="124779" cy="559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8" h="21385" fill="norm" stroke="1" extrusionOk="0">
                  <a:moveTo>
                    <a:pt x="6227" y="6384"/>
                  </a:moveTo>
                  <a:cubicBezTo>
                    <a:pt x="5182" y="5979"/>
                    <a:pt x="4137" y="5575"/>
                    <a:pt x="3614" y="5656"/>
                  </a:cubicBezTo>
                  <a:cubicBezTo>
                    <a:pt x="3091" y="5737"/>
                    <a:pt x="3091" y="6303"/>
                    <a:pt x="3266" y="8164"/>
                  </a:cubicBezTo>
                  <a:cubicBezTo>
                    <a:pt x="3440" y="10024"/>
                    <a:pt x="3788" y="13179"/>
                    <a:pt x="3962" y="15485"/>
                  </a:cubicBezTo>
                  <a:cubicBezTo>
                    <a:pt x="4137" y="17791"/>
                    <a:pt x="4137" y="19247"/>
                    <a:pt x="3962" y="20177"/>
                  </a:cubicBezTo>
                  <a:cubicBezTo>
                    <a:pt x="3788" y="21108"/>
                    <a:pt x="3440" y="21512"/>
                    <a:pt x="2917" y="21350"/>
                  </a:cubicBezTo>
                  <a:cubicBezTo>
                    <a:pt x="2395" y="21188"/>
                    <a:pt x="1698" y="20460"/>
                    <a:pt x="1175" y="18559"/>
                  </a:cubicBezTo>
                  <a:cubicBezTo>
                    <a:pt x="653" y="16658"/>
                    <a:pt x="304" y="13584"/>
                    <a:pt x="130" y="10793"/>
                  </a:cubicBezTo>
                  <a:cubicBezTo>
                    <a:pt x="-44" y="8002"/>
                    <a:pt x="-44" y="5494"/>
                    <a:pt x="130" y="3957"/>
                  </a:cubicBezTo>
                  <a:cubicBezTo>
                    <a:pt x="304" y="2420"/>
                    <a:pt x="653" y="1854"/>
                    <a:pt x="1175" y="1368"/>
                  </a:cubicBezTo>
                  <a:cubicBezTo>
                    <a:pt x="1698" y="883"/>
                    <a:pt x="2395" y="478"/>
                    <a:pt x="3614" y="236"/>
                  </a:cubicBezTo>
                  <a:cubicBezTo>
                    <a:pt x="4833" y="-7"/>
                    <a:pt x="6575" y="-88"/>
                    <a:pt x="9188" y="114"/>
                  </a:cubicBezTo>
                  <a:cubicBezTo>
                    <a:pt x="11801" y="316"/>
                    <a:pt x="15285" y="802"/>
                    <a:pt x="17724" y="1692"/>
                  </a:cubicBezTo>
                  <a:cubicBezTo>
                    <a:pt x="20162" y="2582"/>
                    <a:pt x="21556" y="3876"/>
                    <a:pt x="19640" y="5332"/>
                  </a:cubicBezTo>
                  <a:cubicBezTo>
                    <a:pt x="17724" y="6788"/>
                    <a:pt x="12498" y="8406"/>
                    <a:pt x="7272" y="1002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1" name="Line"/>
            <p:cNvSpPr/>
            <p:nvPr/>
          </p:nvSpPr>
          <p:spPr>
            <a:xfrm>
              <a:off x="1520597" y="4121150"/>
              <a:ext cx="190501" cy="302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600" fill="norm" stroke="1" extrusionOk="0">
                  <a:moveTo>
                    <a:pt x="0" y="8610"/>
                  </a:moveTo>
                  <a:cubicBezTo>
                    <a:pt x="475" y="7855"/>
                    <a:pt x="950" y="7099"/>
                    <a:pt x="1662" y="7099"/>
                  </a:cubicBezTo>
                  <a:cubicBezTo>
                    <a:pt x="2374" y="7099"/>
                    <a:pt x="3323" y="7855"/>
                    <a:pt x="4154" y="9441"/>
                  </a:cubicBezTo>
                  <a:cubicBezTo>
                    <a:pt x="4985" y="11027"/>
                    <a:pt x="5697" y="13443"/>
                    <a:pt x="5934" y="15256"/>
                  </a:cubicBezTo>
                  <a:cubicBezTo>
                    <a:pt x="6172" y="17069"/>
                    <a:pt x="5934" y="18277"/>
                    <a:pt x="4985" y="19410"/>
                  </a:cubicBezTo>
                  <a:cubicBezTo>
                    <a:pt x="4036" y="20543"/>
                    <a:pt x="2374" y="21600"/>
                    <a:pt x="1306" y="21600"/>
                  </a:cubicBezTo>
                  <a:cubicBezTo>
                    <a:pt x="238" y="21600"/>
                    <a:pt x="-237" y="20543"/>
                    <a:pt x="475" y="17673"/>
                  </a:cubicBezTo>
                  <a:cubicBezTo>
                    <a:pt x="1187" y="14803"/>
                    <a:pt x="3086" y="10120"/>
                    <a:pt x="6765" y="6873"/>
                  </a:cubicBezTo>
                  <a:cubicBezTo>
                    <a:pt x="10444" y="3625"/>
                    <a:pt x="15904" y="1813"/>
                    <a:pt x="21363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2" name="Line"/>
            <p:cNvSpPr/>
            <p:nvPr/>
          </p:nvSpPr>
          <p:spPr>
            <a:xfrm>
              <a:off x="1794862" y="3956206"/>
              <a:ext cx="214686" cy="50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504" fill="norm" stroke="1" extrusionOk="0">
                  <a:moveTo>
                    <a:pt x="21270" y="1069"/>
                  </a:moveTo>
                  <a:cubicBezTo>
                    <a:pt x="20221" y="621"/>
                    <a:pt x="19173" y="173"/>
                    <a:pt x="18124" y="38"/>
                  </a:cubicBezTo>
                  <a:cubicBezTo>
                    <a:pt x="17076" y="-96"/>
                    <a:pt x="16027" y="83"/>
                    <a:pt x="13720" y="1248"/>
                  </a:cubicBezTo>
                  <a:cubicBezTo>
                    <a:pt x="11414" y="2414"/>
                    <a:pt x="7849" y="4565"/>
                    <a:pt x="5122" y="7298"/>
                  </a:cubicBezTo>
                  <a:cubicBezTo>
                    <a:pt x="2396" y="10032"/>
                    <a:pt x="509" y="13348"/>
                    <a:pt x="89" y="15768"/>
                  </a:cubicBezTo>
                  <a:cubicBezTo>
                    <a:pt x="-330" y="18188"/>
                    <a:pt x="719" y="19711"/>
                    <a:pt x="3445" y="20518"/>
                  </a:cubicBezTo>
                  <a:cubicBezTo>
                    <a:pt x="6171" y="21325"/>
                    <a:pt x="10575" y="21414"/>
                    <a:pt x="14979" y="2150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3" name="Line"/>
            <p:cNvSpPr/>
            <p:nvPr/>
          </p:nvSpPr>
          <p:spPr>
            <a:xfrm>
              <a:off x="2065346" y="4075327"/>
              <a:ext cx="299802" cy="369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082" fill="norm" stroke="1" extrusionOk="0">
                  <a:moveTo>
                    <a:pt x="10518" y="3336"/>
                  </a:moveTo>
                  <a:cubicBezTo>
                    <a:pt x="9612" y="2853"/>
                    <a:pt x="8706" y="2371"/>
                    <a:pt x="7800" y="2129"/>
                  </a:cubicBezTo>
                  <a:cubicBezTo>
                    <a:pt x="6893" y="1888"/>
                    <a:pt x="5987" y="1888"/>
                    <a:pt x="4703" y="2974"/>
                  </a:cubicBezTo>
                  <a:cubicBezTo>
                    <a:pt x="3419" y="4060"/>
                    <a:pt x="1758" y="6232"/>
                    <a:pt x="851" y="8947"/>
                  </a:cubicBezTo>
                  <a:cubicBezTo>
                    <a:pt x="-55" y="11662"/>
                    <a:pt x="-206" y="14920"/>
                    <a:pt x="247" y="17093"/>
                  </a:cubicBezTo>
                  <a:cubicBezTo>
                    <a:pt x="700" y="19265"/>
                    <a:pt x="1758" y="20351"/>
                    <a:pt x="3117" y="20833"/>
                  </a:cubicBezTo>
                  <a:cubicBezTo>
                    <a:pt x="4477" y="21316"/>
                    <a:pt x="6138" y="21195"/>
                    <a:pt x="8479" y="19566"/>
                  </a:cubicBezTo>
                  <a:cubicBezTo>
                    <a:pt x="10821" y="17937"/>
                    <a:pt x="13842" y="14800"/>
                    <a:pt x="15352" y="11904"/>
                  </a:cubicBezTo>
                  <a:cubicBezTo>
                    <a:pt x="16863" y="9008"/>
                    <a:pt x="16863" y="6353"/>
                    <a:pt x="15503" y="4301"/>
                  </a:cubicBezTo>
                  <a:cubicBezTo>
                    <a:pt x="14144" y="2250"/>
                    <a:pt x="11425" y="802"/>
                    <a:pt x="9159" y="259"/>
                  </a:cubicBezTo>
                  <a:cubicBezTo>
                    <a:pt x="6893" y="-284"/>
                    <a:pt x="5081" y="78"/>
                    <a:pt x="3872" y="862"/>
                  </a:cubicBezTo>
                  <a:cubicBezTo>
                    <a:pt x="2664" y="1647"/>
                    <a:pt x="2060" y="2853"/>
                    <a:pt x="1833" y="3758"/>
                  </a:cubicBezTo>
                  <a:cubicBezTo>
                    <a:pt x="1607" y="4663"/>
                    <a:pt x="1758" y="5267"/>
                    <a:pt x="3193" y="5931"/>
                  </a:cubicBezTo>
                  <a:cubicBezTo>
                    <a:pt x="4628" y="6594"/>
                    <a:pt x="7346" y="7318"/>
                    <a:pt x="10594" y="7680"/>
                  </a:cubicBezTo>
                  <a:cubicBezTo>
                    <a:pt x="13842" y="8042"/>
                    <a:pt x="17618" y="8042"/>
                    <a:pt x="21394" y="804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4" name="Line"/>
            <p:cNvSpPr/>
            <p:nvPr/>
          </p:nvSpPr>
          <p:spPr>
            <a:xfrm>
              <a:off x="2640151" y="4105117"/>
              <a:ext cx="207597" cy="359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312" fill="norm" stroke="1" extrusionOk="0">
                  <a:moveTo>
                    <a:pt x="18781" y="3965"/>
                  </a:moveTo>
                  <a:cubicBezTo>
                    <a:pt x="19217" y="3337"/>
                    <a:pt x="19654" y="2709"/>
                    <a:pt x="19872" y="1956"/>
                  </a:cubicBezTo>
                  <a:cubicBezTo>
                    <a:pt x="20090" y="1202"/>
                    <a:pt x="20090" y="323"/>
                    <a:pt x="18890" y="72"/>
                  </a:cubicBezTo>
                  <a:cubicBezTo>
                    <a:pt x="17690" y="-179"/>
                    <a:pt x="15290" y="198"/>
                    <a:pt x="12454" y="1642"/>
                  </a:cubicBezTo>
                  <a:cubicBezTo>
                    <a:pt x="9617" y="3086"/>
                    <a:pt x="6344" y="5598"/>
                    <a:pt x="4163" y="8298"/>
                  </a:cubicBezTo>
                  <a:cubicBezTo>
                    <a:pt x="1981" y="10998"/>
                    <a:pt x="890" y="13886"/>
                    <a:pt x="344" y="15770"/>
                  </a:cubicBezTo>
                  <a:cubicBezTo>
                    <a:pt x="-201" y="17654"/>
                    <a:pt x="-201" y="18533"/>
                    <a:pt x="1108" y="19412"/>
                  </a:cubicBezTo>
                  <a:cubicBezTo>
                    <a:pt x="2417" y="20291"/>
                    <a:pt x="5035" y="21170"/>
                    <a:pt x="8635" y="21295"/>
                  </a:cubicBezTo>
                  <a:cubicBezTo>
                    <a:pt x="12235" y="21421"/>
                    <a:pt x="16817" y="20793"/>
                    <a:pt x="21399" y="2016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5" name="Line"/>
            <p:cNvSpPr/>
            <p:nvPr/>
          </p:nvSpPr>
          <p:spPr>
            <a:xfrm>
              <a:off x="2701697" y="4292600"/>
              <a:ext cx="13970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6" name="Line"/>
            <p:cNvSpPr/>
            <p:nvPr/>
          </p:nvSpPr>
          <p:spPr>
            <a:xfrm>
              <a:off x="3216143" y="4034204"/>
              <a:ext cx="209455" cy="404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1496" fill="norm" stroke="1" extrusionOk="0">
                  <a:moveTo>
                    <a:pt x="21163" y="1584"/>
                  </a:moveTo>
                  <a:cubicBezTo>
                    <a:pt x="20308" y="1021"/>
                    <a:pt x="19452" y="459"/>
                    <a:pt x="18490" y="177"/>
                  </a:cubicBezTo>
                  <a:cubicBezTo>
                    <a:pt x="17527" y="-104"/>
                    <a:pt x="16458" y="-104"/>
                    <a:pt x="14213" y="571"/>
                  </a:cubicBezTo>
                  <a:cubicBezTo>
                    <a:pt x="11967" y="1246"/>
                    <a:pt x="8545" y="2596"/>
                    <a:pt x="5765" y="4677"/>
                  </a:cubicBezTo>
                  <a:cubicBezTo>
                    <a:pt x="2985" y="6759"/>
                    <a:pt x="846" y="9571"/>
                    <a:pt x="205" y="12102"/>
                  </a:cubicBezTo>
                  <a:cubicBezTo>
                    <a:pt x="-437" y="14634"/>
                    <a:pt x="418" y="16884"/>
                    <a:pt x="2985" y="18402"/>
                  </a:cubicBezTo>
                  <a:cubicBezTo>
                    <a:pt x="5551" y="19921"/>
                    <a:pt x="9828" y="20709"/>
                    <a:pt x="14106" y="2149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7" name="Line"/>
            <p:cNvSpPr/>
            <p:nvPr/>
          </p:nvSpPr>
          <p:spPr>
            <a:xfrm>
              <a:off x="3579010" y="4125420"/>
              <a:ext cx="265688" cy="38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285" fill="norm" stroke="1" extrusionOk="0">
                  <a:moveTo>
                    <a:pt x="14205" y="3267"/>
                  </a:moveTo>
                  <a:cubicBezTo>
                    <a:pt x="14375" y="2683"/>
                    <a:pt x="14545" y="2099"/>
                    <a:pt x="14630" y="1516"/>
                  </a:cubicBezTo>
                  <a:cubicBezTo>
                    <a:pt x="14715" y="932"/>
                    <a:pt x="14715" y="348"/>
                    <a:pt x="14205" y="115"/>
                  </a:cubicBezTo>
                  <a:cubicBezTo>
                    <a:pt x="13694" y="-119"/>
                    <a:pt x="12674" y="-2"/>
                    <a:pt x="11398" y="523"/>
                  </a:cubicBezTo>
                  <a:cubicBezTo>
                    <a:pt x="10123" y="1049"/>
                    <a:pt x="8592" y="1983"/>
                    <a:pt x="6721" y="4026"/>
                  </a:cubicBezTo>
                  <a:cubicBezTo>
                    <a:pt x="4850" y="6069"/>
                    <a:pt x="2639" y="9222"/>
                    <a:pt x="1364" y="11732"/>
                  </a:cubicBezTo>
                  <a:cubicBezTo>
                    <a:pt x="88" y="14242"/>
                    <a:pt x="-252" y="16110"/>
                    <a:pt x="173" y="17628"/>
                  </a:cubicBezTo>
                  <a:cubicBezTo>
                    <a:pt x="598" y="19146"/>
                    <a:pt x="1789" y="20313"/>
                    <a:pt x="3235" y="20897"/>
                  </a:cubicBezTo>
                  <a:cubicBezTo>
                    <a:pt x="4680" y="21481"/>
                    <a:pt x="6381" y="21481"/>
                    <a:pt x="8592" y="20372"/>
                  </a:cubicBezTo>
                  <a:cubicBezTo>
                    <a:pt x="10803" y="19263"/>
                    <a:pt x="13524" y="17044"/>
                    <a:pt x="15140" y="14476"/>
                  </a:cubicBezTo>
                  <a:cubicBezTo>
                    <a:pt x="16756" y="11907"/>
                    <a:pt x="17266" y="8988"/>
                    <a:pt x="16926" y="6828"/>
                  </a:cubicBezTo>
                  <a:cubicBezTo>
                    <a:pt x="16586" y="4668"/>
                    <a:pt x="15395" y="3267"/>
                    <a:pt x="14375" y="2450"/>
                  </a:cubicBezTo>
                  <a:cubicBezTo>
                    <a:pt x="13354" y="1632"/>
                    <a:pt x="12504" y="1399"/>
                    <a:pt x="11568" y="1282"/>
                  </a:cubicBezTo>
                  <a:cubicBezTo>
                    <a:pt x="10633" y="1165"/>
                    <a:pt x="9613" y="1165"/>
                    <a:pt x="8507" y="1691"/>
                  </a:cubicBezTo>
                  <a:cubicBezTo>
                    <a:pt x="7402" y="2216"/>
                    <a:pt x="6211" y="3267"/>
                    <a:pt x="5446" y="4610"/>
                  </a:cubicBezTo>
                  <a:cubicBezTo>
                    <a:pt x="4680" y="5952"/>
                    <a:pt x="4340" y="7587"/>
                    <a:pt x="4510" y="8579"/>
                  </a:cubicBezTo>
                  <a:cubicBezTo>
                    <a:pt x="4680" y="9572"/>
                    <a:pt x="5361" y="9922"/>
                    <a:pt x="8252" y="9630"/>
                  </a:cubicBezTo>
                  <a:cubicBezTo>
                    <a:pt x="11143" y="9338"/>
                    <a:pt x="16246" y="8404"/>
                    <a:pt x="21348" y="747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8" name="Line"/>
            <p:cNvSpPr/>
            <p:nvPr/>
          </p:nvSpPr>
          <p:spPr>
            <a:xfrm>
              <a:off x="3704997" y="3898638"/>
              <a:ext cx="158751" cy="18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fill="norm" stroke="1" extrusionOk="0">
                  <a:moveTo>
                    <a:pt x="0" y="14021"/>
                  </a:moveTo>
                  <a:cubicBezTo>
                    <a:pt x="2304" y="10585"/>
                    <a:pt x="4608" y="7149"/>
                    <a:pt x="6480" y="4571"/>
                  </a:cubicBezTo>
                  <a:cubicBezTo>
                    <a:pt x="8352" y="1994"/>
                    <a:pt x="9792" y="276"/>
                    <a:pt x="10800" y="30"/>
                  </a:cubicBezTo>
                  <a:cubicBezTo>
                    <a:pt x="11808" y="-215"/>
                    <a:pt x="12384" y="1012"/>
                    <a:pt x="13680" y="4326"/>
                  </a:cubicBezTo>
                  <a:cubicBezTo>
                    <a:pt x="14976" y="7640"/>
                    <a:pt x="16992" y="13040"/>
                    <a:pt x="18432" y="16230"/>
                  </a:cubicBezTo>
                  <a:cubicBezTo>
                    <a:pt x="19872" y="19421"/>
                    <a:pt x="20736" y="20403"/>
                    <a:pt x="21600" y="2138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49" name="Line"/>
            <p:cNvSpPr/>
            <p:nvPr/>
          </p:nvSpPr>
          <p:spPr>
            <a:xfrm>
              <a:off x="4098697" y="4337050"/>
              <a:ext cx="1841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10" y="21600"/>
                    <a:pt x="11421" y="21600"/>
                    <a:pt x="15021" y="18000"/>
                  </a:cubicBezTo>
                  <a:cubicBezTo>
                    <a:pt x="18621" y="14400"/>
                    <a:pt x="2011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0" name="Line"/>
            <p:cNvSpPr/>
            <p:nvPr/>
          </p:nvSpPr>
          <p:spPr>
            <a:xfrm>
              <a:off x="4428628" y="4201583"/>
              <a:ext cx="222520" cy="23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554" fill="norm" stroke="1" extrusionOk="0">
                  <a:moveTo>
                    <a:pt x="4305" y="1929"/>
                  </a:moveTo>
                  <a:cubicBezTo>
                    <a:pt x="3082" y="1543"/>
                    <a:pt x="1860" y="1157"/>
                    <a:pt x="2064" y="964"/>
                  </a:cubicBezTo>
                  <a:cubicBezTo>
                    <a:pt x="2267" y="771"/>
                    <a:pt x="3897" y="771"/>
                    <a:pt x="6852" y="579"/>
                  </a:cubicBezTo>
                  <a:cubicBezTo>
                    <a:pt x="9807" y="386"/>
                    <a:pt x="14086" y="0"/>
                    <a:pt x="16939" y="0"/>
                  </a:cubicBezTo>
                  <a:cubicBezTo>
                    <a:pt x="19792" y="0"/>
                    <a:pt x="21218" y="386"/>
                    <a:pt x="21320" y="1254"/>
                  </a:cubicBezTo>
                  <a:cubicBezTo>
                    <a:pt x="21422" y="2121"/>
                    <a:pt x="20199" y="3471"/>
                    <a:pt x="17754" y="5689"/>
                  </a:cubicBezTo>
                  <a:cubicBezTo>
                    <a:pt x="15309" y="7907"/>
                    <a:pt x="11641" y="10993"/>
                    <a:pt x="8788" y="13307"/>
                  </a:cubicBezTo>
                  <a:cubicBezTo>
                    <a:pt x="5935" y="15621"/>
                    <a:pt x="3897" y="17164"/>
                    <a:pt x="2369" y="18418"/>
                  </a:cubicBezTo>
                  <a:cubicBezTo>
                    <a:pt x="841" y="19671"/>
                    <a:pt x="-178" y="20636"/>
                    <a:pt x="26" y="21118"/>
                  </a:cubicBezTo>
                  <a:cubicBezTo>
                    <a:pt x="230" y="21600"/>
                    <a:pt x="1656" y="21600"/>
                    <a:pt x="5426" y="21504"/>
                  </a:cubicBezTo>
                  <a:cubicBezTo>
                    <a:pt x="9196" y="21407"/>
                    <a:pt x="15309" y="21214"/>
                    <a:pt x="21422" y="2102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1" name="Line"/>
            <p:cNvSpPr/>
            <p:nvPr/>
          </p:nvSpPr>
          <p:spPr>
            <a:xfrm>
              <a:off x="4636506" y="4375150"/>
              <a:ext cx="141642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fill="norm" stroke="1" extrusionOk="0">
                  <a:moveTo>
                    <a:pt x="21256" y="0"/>
                  </a:moveTo>
                  <a:cubicBezTo>
                    <a:pt x="17762" y="4168"/>
                    <a:pt x="14268" y="8337"/>
                    <a:pt x="11568" y="11368"/>
                  </a:cubicBezTo>
                  <a:cubicBezTo>
                    <a:pt x="8868" y="14400"/>
                    <a:pt x="6962" y="16295"/>
                    <a:pt x="5215" y="17432"/>
                  </a:cubicBezTo>
                  <a:cubicBezTo>
                    <a:pt x="3468" y="18568"/>
                    <a:pt x="1880" y="18947"/>
                    <a:pt x="927" y="18189"/>
                  </a:cubicBezTo>
                  <a:cubicBezTo>
                    <a:pt x="-26" y="17432"/>
                    <a:pt x="-344" y="15537"/>
                    <a:pt x="450" y="14400"/>
                  </a:cubicBezTo>
                  <a:cubicBezTo>
                    <a:pt x="1244" y="13263"/>
                    <a:pt x="3150" y="12884"/>
                    <a:pt x="6644" y="14211"/>
                  </a:cubicBezTo>
                  <a:cubicBezTo>
                    <a:pt x="10138" y="15537"/>
                    <a:pt x="15221" y="18568"/>
                    <a:pt x="2030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2" name="Line"/>
            <p:cNvSpPr/>
            <p:nvPr/>
          </p:nvSpPr>
          <p:spPr>
            <a:xfrm>
              <a:off x="4797197" y="4381499"/>
              <a:ext cx="63501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840" y="5760"/>
                    <a:pt x="10080" y="11520"/>
                    <a:pt x="6480" y="15120"/>
                  </a:cubicBezTo>
                  <a:cubicBezTo>
                    <a:pt x="2880" y="18720"/>
                    <a:pt x="1440" y="201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3" name="Line"/>
            <p:cNvSpPr/>
            <p:nvPr/>
          </p:nvSpPr>
          <p:spPr>
            <a:xfrm>
              <a:off x="4835297" y="4481637"/>
              <a:ext cx="133351" cy="137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69" fill="norm" stroke="1" extrusionOk="0">
                  <a:moveTo>
                    <a:pt x="0" y="4091"/>
                  </a:moveTo>
                  <a:cubicBezTo>
                    <a:pt x="1029" y="2802"/>
                    <a:pt x="2057" y="1512"/>
                    <a:pt x="3943" y="706"/>
                  </a:cubicBezTo>
                  <a:cubicBezTo>
                    <a:pt x="5829" y="-100"/>
                    <a:pt x="8571" y="-422"/>
                    <a:pt x="10629" y="868"/>
                  </a:cubicBezTo>
                  <a:cubicBezTo>
                    <a:pt x="12686" y="2157"/>
                    <a:pt x="14057" y="5059"/>
                    <a:pt x="13029" y="7960"/>
                  </a:cubicBezTo>
                  <a:cubicBezTo>
                    <a:pt x="12000" y="10862"/>
                    <a:pt x="8571" y="13763"/>
                    <a:pt x="6343" y="16020"/>
                  </a:cubicBezTo>
                  <a:cubicBezTo>
                    <a:pt x="4114" y="18277"/>
                    <a:pt x="3086" y="19888"/>
                    <a:pt x="3943" y="20533"/>
                  </a:cubicBezTo>
                  <a:cubicBezTo>
                    <a:pt x="4800" y="21178"/>
                    <a:pt x="7543" y="20856"/>
                    <a:pt x="10800" y="19888"/>
                  </a:cubicBezTo>
                  <a:cubicBezTo>
                    <a:pt x="14057" y="18921"/>
                    <a:pt x="17829" y="17309"/>
                    <a:pt x="21600" y="1569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4" name="Line"/>
            <p:cNvSpPr/>
            <p:nvPr/>
          </p:nvSpPr>
          <p:spPr>
            <a:xfrm>
              <a:off x="5089297" y="4495800"/>
              <a:ext cx="635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5" name="Line"/>
            <p:cNvSpPr/>
            <p:nvPr/>
          </p:nvSpPr>
          <p:spPr>
            <a:xfrm>
              <a:off x="5286147" y="4267200"/>
              <a:ext cx="101601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100" y="0"/>
                    <a:pt x="12600" y="0"/>
                    <a:pt x="8775" y="900"/>
                  </a:cubicBezTo>
                  <a:cubicBezTo>
                    <a:pt x="4950" y="1800"/>
                    <a:pt x="1800" y="3600"/>
                    <a:pt x="900" y="5400"/>
                  </a:cubicBezTo>
                  <a:cubicBezTo>
                    <a:pt x="0" y="7200"/>
                    <a:pt x="1350" y="9000"/>
                    <a:pt x="4275" y="10800"/>
                  </a:cubicBezTo>
                  <a:cubicBezTo>
                    <a:pt x="7200" y="12600"/>
                    <a:pt x="11700" y="14400"/>
                    <a:pt x="13950" y="15800"/>
                  </a:cubicBezTo>
                  <a:cubicBezTo>
                    <a:pt x="16200" y="17200"/>
                    <a:pt x="16200" y="18200"/>
                    <a:pt x="13500" y="19100"/>
                  </a:cubicBezTo>
                  <a:cubicBezTo>
                    <a:pt x="10800" y="20000"/>
                    <a:pt x="5400" y="208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6" name="Line"/>
            <p:cNvSpPr/>
            <p:nvPr/>
          </p:nvSpPr>
          <p:spPr>
            <a:xfrm>
              <a:off x="5390117" y="4284532"/>
              <a:ext cx="137331" cy="192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321" fill="norm" stroke="1" extrusionOk="0">
                  <a:moveTo>
                    <a:pt x="2541" y="10756"/>
                  </a:moveTo>
                  <a:cubicBezTo>
                    <a:pt x="6410" y="9582"/>
                    <a:pt x="10278" y="8408"/>
                    <a:pt x="12857" y="7234"/>
                  </a:cubicBezTo>
                  <a:cubicBezTo>
                    <a:pt x="15436" y="6060"/>
                    <a:pt x="16726" y="4886"/>
                    <a:pt x="17532" y="3712"/>
                  </a:cubicBezTo>
                  <a:cubicBezTo>
                    <a:pt x="18338" y="2538"/>
                    <a:pt x="18660" y="1364"/>
                    <a:pt x="17854" y="660"/>
                  </a:cubicBezTo>
                  <a:cubicBezTo>
                    <a:pt x="17048" y="-44"/>
                    <a:pt x="15114" y="-279"/>
                    <a:pt x="12374" y="425"/>
                  </a:cubicBezTo>
                  <a:cubicBezTo>
                    <a:pt x="9633" y="1130"/>
                    <a:pt x="6087" y="2773"/>
                    <a:pt x="3508" y="5708"/>
                  </a:cubicBezTo>
                  <a:cubicBezTo>
                    <a:pt x="929" y="8643"/>
                    <a:pt x="-683" y="12869"/>
                    <a:pt x="284" y="15686"/>
                  </a:cubicBezTo>
                  <a:cubicBezTo>
                    <a:pt x="1251" y="18504"/>
                    <a:pt x="4798" y="19912"/>
                    <a:pt x="8666" y="20617"/>
                  </a:cubicBezTo>
                  <a:cubicBezTo>
                    <a:pt x="12535" y="21321"/>
                    <a:pt x="16726" y="21321"/>
                    <a:pt x="20917" y="2132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7" name="Line"/>
            <p:cNvSpPr/>
            <p:nvPr/>
          </p:nvSpPr>
          <p:spPr>
            <a:xfrm>
              <a:off x="5775097" y="4521200"/>
              <a:ext cx="69851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8" name="Line"/>
            <p:cNvSpPr/>
            <p:nvPr/>
          </p:nvSpPr>
          <p:spPr>
            <a:xfrm>
              <a:off x="6138055" y="4262587"/>
              <a:ext cx="221243" cy="304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08" fill="norm" stroke="1" extrusionOk="0">
                  <a:moveTo>
                    <a:pt x="15331" y="4347"/>
                  </a:moveTo>
                  <a:cubicBezTo>
                    <a:pt x="15331" y="3602"/>
                    <a:pt x="15331" y="2857"/>
                    <a:pt x="15125" y="2112"/>
                  </a:cubicBezTo>
                  <a:cubicBezTo>
                    <a:pt x="14919" y="1368"/>
                    <a:pt x="14508" y="623"/>
                    <a:pt x="13788" y="250"/>
                  </a:cubicBezTo>
                  <a:cubicBezTo>
                    <a:pt x="13068" y="-122"/>
                    <a:pt x="12039" y="-122"/>
                    <a:pt x="10805" y="548"/>
                  </a:cubicBezTo>
                  <a:cubicBezTo>
                    <a:pt x="9571" y="1219"/>
                    <a:pt x="8131" y="2559"/>
                    <a:pt x="6485" y="5017"/>
                  </a:cubicBezTo>
                  <a:cubicBezTo>
                    <a:pt x="4839" y="7475"/>
                    <a:pt x="2988" y="11050"/>
                    <a:pt x="2062" y="13657"/>
                  </a:cubicBezTo>
                  <a:cubicBezTo>
                    <a:pt x="1136" y="16264"/>
                    <a:pt x="1136" y="17903"/>
                    <a:pt x="1959" y="19169"/>
                  </a:cubicBezTo>
                  <a:cubicBezTo>
                    <a:pt x="2782" y="20435"/>
                    <a:pt x="4428" y="21329"/>
                    <a:pt x="6691" y="21404"/>
                  </a:cubicBezTo>
                  <a:cubicBezTo>
                    <a:pt x="8953" y="21478"/>
                    <a:pt x="11833" y="20733"/>
                    <a:pt x="14199" y="19392"/>
                  </a:cubicBezTo>
                  <a:cubicBezTo>
                    <a:pt x="16565" y="18052"/>
                    <a:pt x="18416" y="16115"/>
                    <a:pt x="19342" y="13136"/>
                  </a:cubicBezTo>
                  <a:cubicBezTo>
                    <a:pt x="20268" y="10157"/>
                    <a:pt x="20268" y="6135"/>
                    <a:pt x="19136" y="3677"/>
                  </a:cubicBezTo>
                  <a:cubicBezTo>
                    <a:pt x="18005" y="1219"/>
                    <a:pt x="15742" y="325"/>
                    <a:pt x="12862" y="325"/>
                  </a:cubicBezTo>
                  <a:cubicBezTo>
                    <a:pt x="9982" y="325"/>
                    <a:pt x="6485" y="1219"/>
                    <a:pt x="4222" y="2410"/>
                  </a:cubicBezTo>
                  <a:cubicBezTo>
                    <a:pt x="1959" y="3602"/>
                    <a:pt x="931" y="5092"/>
                    <a:pt x="416" y="6432"/>
                  </a:cubicBezTo>
                  <a:cubicBezTo>
                    <a:pt x="-98" y="7773"/>
                    <a:pt x="-98" y="8965"/>
                    <a:pt x="211" y="9859"/>
                  </a:cubicBezTo>
                  <a:cubicBezTo>
                    <a:pt x="519" y="10752"/>
                    <a:pt x="1136" y="11348"/>
                    <a:pt x="3708" y="11572"/>
                  </a:cubicBezTo>
                  <a:cubicBezTo>
                    <a:pt x="6279" y="11795"/>
                    <a:pt x="10805" y="11646"/>
                    <a:pt x="14096" y="11050"/>
                  </a:cubicBezTo>
                  <a:cubicBezTo>
                    <a:pt x="17388" y="10455"/>
                    <a:pt x="19445" y="9412"/>
                    <a:pt x="21502" y="836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59" name="Line"/>
            <p:cNvSpPr/>
            <p:nvPr/>
          </p:nvSpPr>
          <p:spPr>
            <a:xfrm>
              <a:off x="6213247" y="4037469"/>
              <a:ext cx="158751" cy="159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8" fill="norm" stroke="1" extrusionOk="0">
                  <a:moveTo>
                    <a:pt x="0" y="20615"/>
                  </a:moveTo>
                  <a:cubicBezTo>
                    <a:pt x="3168" y="14647"/>
                    <a:pt x="6336" y="8679"/>
                    <a:pt x="8496" y="4984"/>
                  </a:cubicBezTo>
                  <a:cubicBezTo>
                    <a:pt x="10656" y="1289"/>
                    <a:pt x="11808" y="-132"/>
                    <a:pt x="12528" y="10"/>
                  </a:cubicBezTo>
                  <a:cubicBezTo>
                    <a:pt x="13248" y="152"/>
                    <a:pt x="13536" y="1857"/>
                    <a:pt x="14976" y="5694"/>
                  </a:cubicBezTo>
                  <a:cubicBezTo>
                    <a:pt x="16416" y="9531"/>
                    <a:pt x="19008" y="15500"/>
                    <a:pt x="21600" y="2146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0" name="Line"/>
            <p:cNvSpPr/>
            <p:nvPr/>
          </p:nvSpPr>
          <p:spPr>
            <a:xfrm>
              <a:off x="6505347" y="4419600"/>
              <a:ext cx="17145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1" name="Line"/>
            <p:cNvSpPr/>
            <p:nvPr/>
          </p:nvSpPr>
          <p:spPr>
            <a:xfrm>
              <a:off x="6600597" y="4305299"/>
              <a:ext cx="6351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2" name="Line"/>
            <p:cNvSpPr/>
            <p:nvPr/>
          </p:nvSpPr>
          <p:spPr>
            <a:xfrm>
              <a:off x="6840191" y="4274558"/>
              <a:ext cx="238448" cy="252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447" fill="norm" stroke="1" extrusionOk="0">
                  <a:moveTo>
                    <a:pt x="5786" y="2614"/>
                  </a:moveTo>
                  <a:cubicBezTo>
                    <a:pt x="4659" y="2434"/>
                    <a:pt x="3533" y="2254"/>
                    <a:pt x="3626" y="2074"/>
                  </a:cubicBezTo>
                  <a:cubicBezTo>
                    <a:pt x="3720" y="1894"/>
                    <a:pt x="5035" y="1714"/>
                    <a:pt x="7759" y="1354"/>
                  </a:cubicBezTo>
                  <a:cubicBezTo>
                    <a:pt x="10482" y="994"/>
                    <a:pt x="14614" y="454"/>
                    <a:pt x="17150" y="184"/>
                  </a:cubicBezTo>
                  <a:cubicBezTo>
                    <a:pt x="19686" y="-86"/>
                    <a:pt x="20625" y="-86"/>
                    <a:pt x="21000" y="364"/>
                  </a:cubicBezTo>
                  <a:cubicBezTo>
                    <a:pt x="21376" y="814"/>
                    <a:pt x="21188" y="1714"/>
                    <a:pt x="19310" y="3694"/>
                  </a:cubicBezTo>
                  <a:cubicBezTo>
                    <a:pt x="17432" y="5674"/>
                    <a:pt x="13863" y="8734"/>
                    <a:pt x="10576" y="11434"/>
                  </a:cubicBezTo>
                  <a:cubicBezTo>
                    <a:pt x="7289" y="14134"/>
                    <a:pt x="4284" y="16474"/>
                    <a:pt x="2406" y="18094"/>
                  </a:cubicBezTo>
                  <a:cubicBezTo>
                    <a:pt x="527" y="19714"/>
                    <a:pt x="-224" y="20614"/>
                    <a:pt x="58" y="21064"/>
                  </a:cubicBezTo>
                  <a:cubicBezTo>
                    <a:pt x="339" y="21514"/>
                    <a:pt x="1654" y="21514"/>
                    <a:pt x="4753" y="21334"/>
                  </a:cubicBezTo>
                  <a:cubicBezTo>
                    <a:pt x="7853" y="21154"/>
                    <a:pt x="12736" y="20794"/>
                    <a:pt x="17619" y="2043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3" name="Line"/>
            <p:cNvSpPr/>
            <p:nvPr/>
          </p:nvSpPr>
          <p:spPr>
            <a:xfrm>
              <a:off x="7026534" y="4464050"/>
              <a:ext cx="132864" cy="78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5" h="21600" fill="norm" stroke="1" extrusionOk="0">
                  <a:moveTo>
                    <a:pt x="15110" y="0"/>
                  </a:moveTo>
                  <a:cubicBezTo>
                    <a:pt x="13085" y="5254"/>
                    <a:pt x="11060" y="10508"/>
                    <a:pt x="9035" y="14011"/>
                  </a:cubicBezTo>
                  <a:cubicBezTo>
                    <a:pt x="7010" y="17514"/>
                    <a:pt x="4985" y="19265"/>
                    <a:pt x="3129" y="19557"/>
                  </a:cubicBezTo>
                  <a:cubicBezTo>
                    <a:pt x="1272" y="19849"/>
                    <a:pt x="-415" y="18681"/>
                    <a:pt x="91" y="18389"/>
                  </a:cubicBezTo>
                  <a:cubicBezTo>
                    <a:pt x="597" y="18097"/>
                    <a:pt x="3298" y="18681"/>
                    <a:pt x="6335" y="19557"/>
                  </a:cubicBezTo>
                  <a:cubicBezTo>
                    <a:pt x="9372" y="20432"/>
                    <a:pt x="12747" y="21600"/>
                    <a:pt x="15279" y="21600"/>
                  </a:cubicBezTo>
                  <a:cubicBezTo>
                    <a:pt x="17810" y="21600"/>
                    <a:pt x="19498" y="20432"/>
                    <a:pt x="21185" y="1926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4" name="Line"/>
            <p:cNvSpPr/>
            <p:nvPr/>
          </p:nvSpPr>
          <p:spPr>
            <a:xfrm>
              <a:off x="7165747" y="4464050"/>
              <a:ext cx="63501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5" name="Line"/>
            <p:cNvSpPr/>
            <p:nvPr/>
          </p:nvSpPr>
          <p:spPr>
            <a:xfrm>
              <a:off x="7192858" y="4535079"/>
              <a:ext cx="87190" cy="113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091" fill="norm" stroke="1" extrusionOk="0">
                  <a:moveTo>
                    <a:pt x="1127" y="4494"/>
                  </a:moveTo>
                  <a:cubicBezTo>
                    <a:pt x="2670" y="2923"/>
                    <a:pt x="4213" y="1352"/>
                    <a:pt x="6270" y="566"/>
                  </a:cubicBezTo>
                  <a:cubicBezTo>
                    <a:pt x="8327" y="-219"/>
                    <a:pt x="10898" y="-219"/>
                    <a:pt x="12184" y="763"/>
                  </a:cubicBezTo>
                  <a:cubicBezTo>
                    <a:pt x="13470" y="1745"/>
                    <a:pt x="13470" y="3708"/>
                    <a:pt x="11670" y="6261"/>
                  </a:cubicBezTo>
                  <a:cubicBezTo>
                    <a:pt x="9870" y="8814"/>
                    <a:pt x="6270" y="11956"/>
                    <a:pt x="3698" y="14312"/>
                  </a:cubicBezTo>
                  <a:cubicBezTo>
                    <a:pt x="1127" y="16668"/>
                    <a:pt x="-416" y="18239"/>
                    <a:pt x="98" y="19417"/>
                  </a:cubicBezTo>
                  <a:cubicBezTo>
                    <a:pt x="613" y="20596"/>
                    <a:pt x="3184" y="21381"/>
                    <a:pt x="7041" y="20988"/>
                  </a:cubicBezTo>
                  <a:cubicBezTo>
                    <a:pt x="10898" y="20596"/>
                    <a:pt x="16041" y="19025"/>
                    <a:pt x="21184" y="1745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6" name="Line"/>
            <p:cNvSpPr/>
            <p:nvPr/>
          </p:nvSpPr>
          <p:spPr>
            <a:xfrm>
              <a:off x="7407047" y="4489450"/>
              <a:ext cx="444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7" name="Line"/>
            <p:cNvSpPr/>
            <p:nvPr/>
          </p:nvSpPr>
          <p:spPr>
            <a:xfrm>
              <a:off x="7562383" y="4331879"/>
              <a:ext cx="92315" cy="182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351" fill="norm" stroke="1" extrusionOk="0">
                  <a:moveTo>
                    <a:pt x="20934" y="2841"/>
                  </a:moveTo>
                  <a:cubicBezTo>
                    <a:pt x="19494" y="1848"/>
                    <a:pt x="18054" y="855"/>
                    <a:pt x="14934" y="359"/>
                  </a:cubicBezTo>
                  <a:cubicBezTo>
                    <a:pt x="11814" y="-138"/>
                    <a:pt x="7014" y="-138"/>
                    <a:pt x="3894" y="483"/>
                  </a:cubicBezTo>
                  <a:cubicBezTo>
                    <a:pt x="774" y="1103"/>
                    <a:pt x="-666" y="2345"/>
                    <a:pt x="294" y="4952"/>
                  </a:cubicBezTo>
                  <a:cubicBezTo>
                    <a:pt x="1254" y="7559"/>
                    <a:pt x="4614" y="11531"/>
                    <a:pt x="7014" y="14262"/>
                  </a:cubicBezTo>
                  <a:cubicBezTo>
                    <a:pt x="9414" y="16993"/>
                    <a:pt x="10854" y="18483"/>
                    <a:pt x="10614" y="19600"/>
                  </a:cubicBezTo>
                  <a:cubicBezTo>
                    <a:pt x="10374" y="20717"/>
                    <a:pt x="8454" y="21462"/>
                    <a:pt x="6534" y="21338"/>
                  </a:cubicBezTo>
                  <a:cubicBezTo>
                    <a:pt x="4614" y="21214"/>
                    <a:pt x="2694" y="20221"/>
                    <a:pt x="774" y="1922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8" name="Line"/>
            <p:cNvSpPr/>
            <p:nvPr/>
          </p:nvSpPr>
          <p:spPr>
            <a:xfrm>
              <a:off x="7667397" y="4345287"/>
              <a:ext cx="152401" cy="175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1" fill="norm" stroke="1" extrusionOk="0">
                  <a:moveTo>
                    <a:pt x="0" y="9028"/>
                  </a:moveTo>
                  <a:cubicBezTo>
                    <a:pt x="4500" y="8514"/>
                    <a:pt x="9000" y="8000"/>
                    <a:pt x="12150" y="7100"/>
                  </a:cubicBezTo>
                  <a:cubicBezTo>
                    <a:pt x="15300" y="6200"/>
                    <a:pt x="17100" y="4914"/>
                    <a:pt x="18150" y="3628"/>
                  </a:cubicBezTo>
                  <a:cubicBezTo>
                    <a:pt x="19200" y="2342"/>
                    <a:pt x="19500" y="1057"/>
                    <a:pt x="18750" y="414"/>
                  </a:cubicBezTo>
                  <a:cubicBezTo>
                    <a:pt x="18000" y="-229"/>
                    <a:pt x="16200" y="-229"/>
                    <a:pt x="13650" y="1185"/>
                  </a:cubicBezTo>
                  <a:cubicBezTo>
                    <a:pt x="11100" y="2600"/>
                    <a:pt x="7800" y="5428"/>
                    <a:pt x="5850" y="8385"/>
                  </a:cubicBezTo>
                  <a:cubicBezTo>
                    <a:pt x="3900" y="11342"/>
                    <a:pt x="3300" y="14428"/>
                    <a:pt x="5400" y="16614"/>
                  </a:cubicBezTo>
                  <a:cubicBezTo>
                    <a:pt x="7500" y="18800"/>
                    <a:pt x="12300" y="20085"/>
                    <a:pt x="15450" y="20728"/>
                  </a:cubicBezTo>
                  <a:cubicBezTo>
                    <a:pt x="18600" y="21371"/>
                    <a:pt x="20100" y="21371"/>
                    <a:pt x="21600" y="2137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69" name="Line"/>
            <p:cNvSpPr/>
            <p:nvPr/>
          </p:nvSpPr>
          <p:spPr>
            <a:xfrm>
              <a:off x="7889647" y="4260850"/>
              <a:ext cx="87497" cy="31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600" fill="norm" stroke="1" extrusionOk="0">
                  <a:moveTo>
                    <a:pt x="0" y="0"/>
                  </a:moveTo>
                  <a:cubicBezTo>
                    <a:pt x="6530" y="3967"/>
                    <a:pt x="13060" y="7935"/>
                    <a:pt x="16828" y="10947"/>
                  </a:cubicBezTo>
                  <a:cubicBezTo>
                    <a:pt x="20595" y="13959"/>
                    <a:pt x="21600" y="16016"/>
                    <a:pt x="20093" y="17633"/>
                  </a:cubicBezTo>
                  <a:cubicBezTo>
                    <a:pt x="18586" y="19249"/>
                    <a:pt x="14567" y="20424"/>
                    <a:pt x="1054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0" name="Line"/>
            <p:cNvSpPr/>
            <p:nvPr/>
          </p:nvSpPr>
          <p:spPr>
            <a:xfrm>
              <a:off x="8029347" y="4184650"/>
              <a:ext cx="111478" cy="450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4" h="21600" fill="norm" stroke="1" extrusionOk="0">
                  <a:moveTo>
                    <a:pt x="0" y="0"/>
                  </a:moveTo>
                  <a:cubicBezTo>
                    <a:pt x="6171" y="2231"/>
                    <a:pt x="12343" y="4462"/>
                    <a:pt x="16200" y="7048"/>
                  </a:cubicBezTo>
                  <a:cubicBezTo>
                    <a:pt x="20057" y="9634"/>
                    <a:pt x="21600" y="12575"/>
                    <a:pt x="19093" y="15059"/>
                  </a:cubicBezTo>
                  <a:cubicBezTo>
                    <a:pt x="16586" y="17544"/>
                    <a:pt x="10029" y="19572"/>
                    <a:pt x="3471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1" name="Line"/>
            <p:cNvSpPr/>
            <p:nvPr/>
          </p:nvSpPr>
          <p:spPr>
            <a:xfrm>
              <a:off x="8632597" y="4385172"/>
              <a:ext cx="241301" cy="2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484"/>
                  </a:moveTo>
                  <a:cubicBezTo>
                    <a:pt x="5305" y="521"/>
                    <a:pt x="10611" y="-1443"/>
                    <a:pt x="14211" y="1502"/>
                  </a:cubicBezTo>
                  <a:cubicBezTo>
                    <a:pt x="17811" y="4448"/>
                    <a:pt x="19705" y="12302"/>
                    <a:pt x="21600" y="2015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2" name="Line"/>
            <p:cNvSpPr/>
            <p:nvPr/>
          </p:nvSpPr>
          <p:spPr>
            <a:xfrm>
              <a:off x="8668580" y="4489450"/>
              <a:ext cx="275168" cy="21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07" fill="norm" stroke="1" extrusionOk="0">
                  <a:moveTo>
                    <a:pt x="1662" y="0"/>
                  </a:moveTo>
                  <a:cubicBezTo>
                    <a:pt x="831" y="5891"/>
                    <a:pt x="0" y="11782"/>
                    <a:pt x="0" y="15709"/>
                  </a:cubicBezTo>
                  <a:cubicBezTo>
                    <a:pt x="0" y="19636"/>
                    <a:pt x="831" y="21600"/>
                    <a:pt x="4569" y="19636"/>
                  </a:cubicBezTo>
                  <a:cubicBezTo>
                    <a:pt x="8308" y="17673"/>
                    <a:pt x="14954" y="11782"/>
                    <a:pt x="21600" y="589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3" name="Line"/>
            <p:cNvSpPr/>
            <p:nvPr/>
          </p:nvSpPr>
          <p:spPr>
            <a:xfrm>
              <a:off x="9183306" y="4286250"/>
              <a:ext cx="33492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4" h="21600" fill="norm" stroke="1" extrusionOk="0">
                  <a:moveTo>
                    <a:pt x="20104" y="0"/>
                  </a:moveTo>
                  <a:cubicBezTo>
                    <a:pt x="11210" y="3508"/>
                    <a:pt x="2316" y="7015"/>
                    <a:pt x="410" y="10615"/>
                  </a:cubicBezTo>
                  <a:cubicBezTo>
                    <a:pt x="-1496" y="14215"/>
                    <a:pt x="3586" y="17908"/>
                    <a:pt x="866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4" name="Line"/>
            <p:cNvSpPr/>
            <p:nvPr/>
          </p:nvSpPr>
          <p:spPr>
            <a:xfrm>
              <a:off x="9318397" y="4445000"/>
              <a:ext cx="31115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645" y="15200"/>
                    <a:pt x="5290" y="8800"/>
                    <a:pt x="8890" y="5200"/>
                  </a:cubicBezTo>
                  <a:cubicBezTo>
                    <a:pt x="12490" y="1600"/>
                    <a:pt x="17045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5" name="Line"/>
            <p:cNvSpPr/>
            <p:nvPr/>
          </p:nvSpPr>
          <p:spPr>
            <a:xfrm>
              <a:off x="9744573" y="4273550"/>
              <a:ext cx="278675" cy="27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fill="norm" stroke="1" extrusionOk="0">
                  <a:moveTo>
                    <a:pt x="18599" y="0"/>
                  </a:moveTo>
                  <a:cubicBezTo>
                    <a:pt x="17453" y="2344"/>
                    <a:pt x="16308" y="4688"/>
                    <a:pt x="14999" y="7200"/>
                  </a:cubicBezTo>
                  <a:cubicBezTo>
                    <a:pt x="13689" y="9712"/>
                    <a:pt x="12217" y="12391"/>
                    <a:pt x="10417" y="14316"/>
                  </a:cubicBezTo>
                  <a:cubicBezTo>
                    <a:pt x="8617" y="16242"/>
                    <a:pt x="6489" y="17414"/>
                    <a:pt x="5017" y="18000"/>
                  </a:cubicBezTo>
                  <a:cubicBezTo>
                    <a:pt x="3544" y="18586"/>
                    <a:pt x="2726" y="18586"/>
                    <a:pt x="1989" y="18084"/>
                  </a:cubicBezTo>
                  <a:cubicBezTo>
                    <a:pt x="1253" y="17581"/>
                    <a:pt x="599" y="16577"/>
                    <a:pt x="271" y="15656"/>
                  </a:cubicBezTo>
                  <a:cubicBezTo>
                    <a:pt x="-56" y="14735"/>
                    <a:pt x="-56" y="13898"/>
                    <a:pt x="108" y="13060"/>
                  </a:cubicBezTo>
                  <a:cubicBezTo>
                    <a:pt x="271" y="12223"/>
                    <a:pt x="599" y="11386"/>
                    <a:pt x="1253" y="10967"/>
                  </a:cubicBezTo>
                  <a:cubicBezTo>
                    <a:pt x="1908" y="10549"/>
                    <a:pt x="2889" y="10549"/>
                    <a:pt x="5671" y="11553"/>
                  </a:cubicBezTo>
                  <a:cubicBezTo>
                    <a:pt x="8453" y="12558"/>
                    <a:pt x="13035" y="14567"/>
                    <a:pt x="15980" y="16409"/>
                  </a:cubicBezTo>
                  <a:cubicBezTo>
                    <a:pt x="18926" y="18251"/>
                    <a:pt x="20235" y="19926"/>
                    <a:pt x="21544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6" name="Line"/>
            <p:cNvSpPr/>
            <p:nvPr/>
          </p:nvSpPr>
          <p:spPr>
            <a:xfrm>
              <a:off x="1732893" y="0"/>
              <a:ext cx="7674896" cy="1713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589" fill="norm" stroke="1" extrusionOk="0">
                  <a:moveTo>
                    <a:pt x="831" y="2400"/>
                  </a:moveTo>
                  <a:cubicBezTo>
                    <a:pt x="826" y="2267"/>
                    <a:pt x="820" y="2133"/>
                    <a:pt x="826" y="2013"/>
                  </a:cubicBezTo>
                  <a:cubicBezTo>
                    <a:pt x="831" y="1893"/>
                    <a:pt x="849" y="1787"/>
                    <a:pt x="894" y="1720"/>
                  </a:cubicBezTo>
                  <a:cubicBezTo>
                    <a:pt x="939" y="1653"/>
                    <a:pt x="1010" y="1627"/>
                    <a:pt x="1147" y="1547"/>
                  </a:cubicBezTo>
                  <a:cubicBezTo>
                    <a:pt x="1284" y="1467"/>
                    <a:pt x="1486" y="1333"/>
                    <a:pt x="1689" y="1240"/>
                  </a:cubicBezTo>
                  <a:cubicBezTo>
                    <a:pt x="1891" y="1147"/>
                    <a:pt x="2094" y="1093"/>
                    <a:pt x="2320" y="1053"/>
                  </a:cubicBezTo>
                  <a:cubicBezTo>
                    <a:pt x="2546" y="1013"/>
                    <a:pt x="2796" y="987"/>
                    <a:pt x="3049" y="973"/>
                  </a:cubicBezTo>
                  <a:cubicBezTo>
                    <a:pt x="3302" y="960"/>
                    <a:pt x="3558" y="960"/>
                    <a:pt x="3802" y="947"/>
                  </a:cubicBezTo>
                  <a:cubicBezTo>
                    <a:pt x="4046" y="933"/>
                    <a:pt x="4279" y="907"/>
                    <a:pt x="4520" y="880"/>
                  </a:cubicBezTo>
                  <a:cubicBezTo>
                    <a:pt x="4761" y="853"/>
                    <a:pt x="5011" y="827"/>
                    <a:pt x="5264" y="800"/>
                  </a:cubicBezTo>
                  <a:cubicBezTo>
                    <a:pt x="5517" y="773"/>
                    <a:pt x="5773" y="747"/>
                    <a:pt x="6005" y="733"/>
                  </a:cubicBezTo>
                  <a:cubicBezTo>
                    <a:pt x="6237" y="720"/>
                    <a:pt x="6446" y="720"/>
                    <a:pt x="6654" y="707"/>
                  </a:cubicBezTo>
                  <a:cubicBezTo>
                    <a:pt x="6863" y="693"/>
                    <a:pt x="7071" y="667"/>
                    <a:pt x="7285" y="667"/>
                  </a:cubicBezTo>
                  <a:cubicBezTo>
                    <a:pt x="7500" y="667"/>
                    <a:pt x="7720" y="693"/>
                    <a:pt x="7937" y="720"/>
                  </a:cubicBezTo>
                  <a:cubicBezTo>
                    <a:pt x="8155" y="747"/>
                    <a:pt x="8369" y="773"/>
                    <a:pt x="8589" y="827"/>
                  </a:cubicBezTo>
                  <a:cubicBezTo>
                    <a:pt x="8809" y="880"/>
                    <a:pt x="9036" y="960"/>
                    <a:pt x="9262" y="1040"/>
                  </a:cubicBezTo>
                  <a:cubicBezTo>
                    <a:pt x="9488" y="1120"/>
                    <a:pt x="9714" y="1200"/>
                    <a:pt x="9944" y="1293"/>
                  </a:cubicBezTo>
                  <a:cubicBezTo>
                    <a:pt x="10173" y="1387"/>
                    <a:pt x="10405" y="1493"/>
                    <a:pt x="10637" y="1600"/>
                  </a:cubicBezTo>
                  <a:cubicBezTo>
                    <a:pt x="10869" y="1707"/>
                    <a:pt x="11102" y="1813"/>
                    <a:pt x="11328" y="1920"/>
                  </a:cubicBezTo>
                  <a:cubicBezTo>
                    <a:pt x="11554" y="2027"/>
                    <a:pt x="11774" y="2133"/>
                    <a:pt x="11995" y="2227"/>
                  </a:cubicBezTo>
                  <a:cubicBezTo>
                    <a:pt x="12215" y="2320"/>
                    <a:pt x="12435" y="2400"/>
                    <a:pt x="12661" y="2493"/>
                  </a:cubicBezTo>
                  <a:cubicBezTo>
                    <a:pt x="12888" y="2587"/>
                    <a:pt x="13120" y="2693"/>
                    <a:pt x="13352" y="2787"/>
                  </a:cubicBezTo>
                  <a:cubicBezTo>
                    <a:pt x="13584" y="2880"/>
                    <a:pt x="13816" y="2960"/>
                    <a:pt x="14043" y="3067"/>
                  </a:cubicBezTo>
                  <a:cubicBezTo>
                    <a:pt x="14269" y="3173"/>
                    <a:pt x="14489" y="3307"/>
                    <a:pt x="14710" y="3427"/>
                  </a:cubicBezTo>
                  <a:cubicBezTo>
                    <a:pt x="14930" y="3547"/>
                    <a:pt x="15150" y="3653"/>
                    <a:pt x="15373" y="3787"/>
                  </a:cubicBezTo>
                  <a:cubicBezTo>
                    <a:pt x="15597" y="3920"/>
                    <a:pt x="15823" y="4080"/>
                    <a:pt x="16040" y="4227"/>
                  </a:cubicBezTo>
                  <a:cubicBezTo>
                    <a:pt x="16257" y="4373"/>
                    <a:pt x="16466" y="4507"/>
                    <a:pt x="16674" y="4640"/>
                  </a:cubicBezTo>
                  <a:cubicBezTo>
                    <a:pt x="16883" y="4773"/>
                    <a:pt x="17091" y="4907"/>
                    <a:pt x="17290" y="5040"/>
                  </a:cubicBezTo>
                  <a:cubicBezTo>
                    <a:pt x="17490" y="5173"/>
                    <a:pt x="17680" y="5307"/>
                    <a:pt x="17904" y="5467"/>
                  </a:cubicBezTo>
                  <a:cubicBezTo>
                    <a:pt x="18127" y="5627"/>
                    <a:pt x="18383" y="5813"/>
                    <a:pt x="18618" y="6013"/>
                  </a:cubicBezTo>
                  <a:cubicBezTo>
                    <a:pt x="18853" y="6213"/>
                    <a:pt x="19068" y="6427"/>
                    <a:pt x="19300" y="6653"/>
                  </a:cubicBezTo>
                  <a:cubicBezTo>
                    <a:pt x="19532" y="6880"/>
                    <a:pt x="19782" y="7120"/>
                    <a:pt x="20023" y="7347"/>
                  </a:cubicBezTo>
                  <a:cubicBezTo>
                    <a:pt x="20264" y="7573"/>
                    <a:pt x="20497" y="7787"/>
                    <a:pt x="20702" y="7987"/>
                  </a:cubicBezTo>
                  <a:cubicBezTo>
                    <a:pt x="20907" y="8187"/>
                    <a:pt x="21086" y="8373"/>
                    <a:pt x="21226" y="8507"/>
                  </a:cubicBezTo>
                  <a:cubicBezTo>
                    <a:pt x="21366" y="8640"/>
                    <a:pt x="21467" y="8720"/>
                    <a:pt x="21524" y="8840"/>
                  </a:cubicBezTo>
                  <a:cubicBezTo>
                    <a:pt x="21580" y="8960"/>
                    <a:pt x="21592" y="9120"/>
                    <a:pt x="21586" y="9547"/>
                  </a:cubicBezTo>
                  <a:cubicBezTo>
                    <a:pt x="21580" y="9973"/>
                    <a:pt x="21556" y="10667"/>
                    <a:pt x="21509" y="11467"/>
                  </a:cubicBezTo>
                  <a:cubicBezTo>
                    <a:pt x="21461" y="12267"/>
                    <a:pt x="21390" y="13173"/>
                    <a:pt x="21330" y="14053"/>
                  </a:cubicBezTo>
                  <a:cubicBezTo>
                    <a:pt x="21271" y="14933"/>
                    <a:pt x="21223" y="15787"/>
                    <a:pt x="21190" y="16587"/>
                  </a:cubicBezTo>
                  <a:cubicBezTo>
                    <a:pt x="21157" y="17387"/>
                    <a:pt x="21140" y="18133"/>
                    <a:pt x="21116" y="18800"/>
                  </a:cubicBezTo>
                  <a:cubicBezTo>
                    <a:pt x="21092" y="19467"/>
                    <a:pt x="21062" y="20053"/>
                    <a:pt x="21041" y="20413"/>
                  </a:cubicBezTo>
                  <a:cubicBezTo>
                    <a:pt x="21020" y="20773"/>
                    <a:pt x="21009" y="20907"/>
                    <a:pt x="20970" y="21027"/>
                  </a:cubicBezTo>
                  <a:cubicBezTo>
                    <a:pt x="20931" y="21147"/>
                    <a:pt x="20866" y="21253"/>
                    <a:pt x="20726" y="21347"/>
                  </a:cubicBezTo>
                  <a:cubicBezTo>
                    <a:pt x="20586" y="21440"/>
                    <a:pt x="20371" y="21520"/>
                    <a:pt x="20139" y="21560"/>
                  </a:cubicBezTo>
                  <a:cubicBezTo>
                    <a:pt x="19907" y="21600"/>
                    <a:pt x="19657" y="21600"/>
                    <a:pt x="19416" y="21547"/>
                  </a:cubicBezTo>
                  <a:cubicBezTo>
                    <a:pt x="19175" y="21493"/>
                    <a:pt x="18943" y="21387"/>
                    <a:pt x="18725" y="21267"/>
                  </a:cubicBezTo>
                  <a:cubicBezTo>
                    <a:pt x="18508" y="21147"/>
                    <a:pt x="18306" y="21013"/>
                    <a:pt x="18088" y="20893"/>
                  </a:cubicBezTo>
                  <a:cubicBezTo>
                    <a:pt x="17871" y="20773"/>
                    <a:pt x="17639" y="20667"/>
                    <a:pt x="17398" y="20560"/>
                  </a:cubicBezTo>
                  <a:cubicBezTo>
                    <a:pt x="17156" y="20453"/>
                    <a:pt x="16906" y="20347"/>
                    <a:pt x="16683" y="20267"/>
                  </a:cubicBezTo>
                  <a:cubicBezTo>
                    <a:pt x="16460" y="20187"/>
                    <a:pt x="16263" y="20133"/>
                    <a:pt x="16064" y="20067"/>
                  </a:cubicBezTo>
                  <a:cubicBezTo>
                    <a:pt x="15865" y="20000"/>
                    <a:pt x="15662" y="19920"/>
                    <a:pt x="15457" y="19840"/>
                  </a:cubicBezTo>
                  <a:cubicBezTo>
                    <a:pt x="15251" y="19760"/>
                    <a:pt x="15043" y="19680"/>
                    <a:pt x="14829" y="19600"/>
                  </a:cubicBezTo>
                  <a:cubicBezTo>
                    <a:pt x="14614" y="19520"/>
                    <a:pt x="14394" y="19440"/>
                    <a:pt x="14156" y="19360"/>
                  </a:cubicBezTo>
                  <a:cubicBezTo>
                    <a:pt x="13918" y="19280"/>
                    <a:pt x="13662" y="19200"/>
                    <a:pt x="13421" y="19120"/>
                  </a:cubicBezTo>
                  <a:cubicBezTo>
                    <a:pt x="13179" y="19040"/>
                    <a:pt x="12953" y="18960"/>
                    <a:pt x="12733" y="18880"/>
                  </a:cubicBezTo>
                  <a:cubicBezTo>
                    <a:pt x="12513" y="18800"/>
                    <a:pt x="12298" y="18720"/>
                    <a:pt x="12072" y="18640"/>
                  </a:cubicBezTo>
                  <a:cubicBezTo>
                    <a:pt x="11846" y="18560"/>
                    <a:pt x="11608" y="18480"/>
                    <a:pt x="11367" y="18413"/>
                  </a:cubicBezTo>
                  <a:cubicBezTo>
                    <a:pt x="11125" y="18347"/>
                    <a:pt x="10881" y="18293"/>
                    <a:pt x="10655" y="18240"/>
                  </a:cubicBezTo>
                  <a:cubicBezTo>
                    <a:pt x="10429" y="18187"/>
                    <a:pt x="10220" y="18133"/>
                    <a:pt x="10015" y="18080"/>
                  </a:cubicBezTo>
                  <a:cubicBezTo>
                    <a:pt x="9810" y="18027"/>
                    <a:pt x="9607" y="17973"/>
                    <a:pt x="9402" y="17907"/>
                  </a:cubicBezTo>
                  <a:cubicBezTo>
                    <a:pt x="9196" y="17840"/>
                    <a:pt x="8988" y="17760"/>
                    <a:pt x="8756" y="17667"/>
                  </a:cubicBezTo>
                  <a:cubicBezTo>
                    <a:pt x="8524" y="17573"/>
                    <a:pt x="8268" y="17467"/>
                    <a:pt x="8035" y="17373"/>
                  </a:cubicBezTo>
                  <a:cubicBezTo>
                    <a:pt x="7803" y="17280"/>
                    <a:pt x="7595" y="17200"/>
                    <a:pt x="7386" y="17133"/>
                  </a:cubicBezTo>
                  <a:cubicBezTo>
                    <a:pt x="7178" y="17067"/>
                    <a:pt x="6970" y="17013"/>
                    <a:pt x="6764" y="16960"/>
                  </a:cubicBezTo>
                  <a:cubicBezTo>
                    <a:pt x="6559" y="16907"/>
                    <a:pt x="6356" y="16853"/>
                    <a:pt x="6127" y="16813"/>
                  </a:cubicBezTo>
                  <a:cubicBezTo>
                    <a:pt x="5898" y="16773"/>
                    <a:pt x="5642" y="16747"/>
                    <a:pt x="5398" y="16733"/>
                  </a:cubicBezTo>
                  <a:cubicBezTo>
                    <a:pt x="5154" y="16720"/>
                    <a:pt x="4922" y="16720"/>
                    <a:pt x="4686" y="16707"/>
                  </a:cubicBezTo>
                  <a:cubicBezTo>
                    <a:pt x="4451" y="16693"/>
                    <a:pt x="4213" y="16667"/>
                    <a:pt x="3984" y="16653"/>
                  </a:cubicBezTo>
                  <a:cubicBezTo>
                    <a:pt x="3755" y="16640"/>
                    <a:pt x="3534" y="16640"/>
                    <a:pt x="3317" y="16613"/>
                  </a:cubicBezTo>
                  <a:cubicBezTo>
                    <a:pt x="3100" y="16587"/>
                    <a:pt x="2885" y="16533"/>
                    <a:pt x="2662" y="16480"/>
                  </a:cubicBezTo>
                  <a:cubicBezTo>
                    <a:pt x="2439" y="16427"/>
                    <a:pt x="2207" y="16373"/>
                    <a:pt x="1981" y="16333"/>
                  </a:cubicBezTo>
                  <a:cubicBezTo>
                    <a:pt x="1754" y="16293"/>
                    <a:pt x="1534" y="16267"/>
                    <a:pt x="1305" y="16253"/>
                  </a:cubicBezTo>
                  <a:cubicBezTo>
                    <a:pt x="1076" y="16240"/>
                    <a:pt x="837" y="16240"/>
                    <a:pt x="641" y="16173"/>
                  </a:cubicBezTo>
                  <a:cubicBezTo>
                    <a:pt x="444" y="16107"/>
                    <a:pt x="290" y="15973"/>
                    <a:pt x="188" y="15787"/>
                  </a:cubicBezTo>
                  <a:cubicBezTo>
                    <a:pt x="87" y="15600"/>
                    <a:pt x="40" y="15360"/>
                    <a:pt x="16" y="14840"/>
                  </a:cubicBezTo>
                  <a:cubicBezTo>
                    <a:pt x="-8" y="14320"/>
                    <a:pt x="-8" y="13520"/>
                    <a:pt x="34" y="12613"/>
                  </a:cubicBezTo>
                  <a:cubicBezTo>
                    <a:pt x="75" y="11707"/>
                    <a:pt x="159" y="10693"/>
                    <a:pt x="248" y="9760"/>
                  </a:cubicBezTo>
                  <a:cubicBezTo>
                    <a:pt x="337" y="8827"/>
                    <a:pt x="433" y="7973"/>
                    <a:pt x="531" y="7107"/>
                  </a:cubicBezTo>
                  <a:cubicBezTo>
                    <a:pt x="629" y="6240"/>
                    <a:pt x="730" y="5360"/>
                    <a:pt x="828" y="4493"/>
                  </a:cubicBezTo>
                  <a:cubicBezTo>
                    <a:pt x="927" y="3627"/>
                    <a:pt x="1022" y="2773"/>
                    <a:pt x="1147" y="2027"/>
                  </a:cubicBezTo>
                  <a:cubicBezTo>
                    <a:pt x="1272" y="1280"/>
                    <a:pt x="1427" y="640"/>
                    <a:pt x="1582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1414" name="Drawing"/>
          <p:cNvGrpSpPr/>
          <p:nvPr/>
        </p:nvGrpSpPr>
        <p:grpSpPr>
          <a:xfrm>
            <a:off x="2495550" y="7308020"/>
            <a:ext cx="9937751" cy="978730"/>
            <a:chOff x="0" y="0"/>
            <a:chExt cx="9937749" cy="978729"/>
          </a:xfrm>
        </p:grpSpPr>
        <p:sp>
          <p:nvSpPr>
            <p:cNvPr id="1378" name="Line"/>
            <p:cNvSpPr/>
            <p:nvPr/>
          </p:nvSpPr>
          <p:spPr>
            <a:xfrm>
              <a:off x="0" y="0"/>
              <a:ext cx="193681" cy="789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423" fill="norm" stroke="1" extrusionOk="0">
                  <a:moveTo>
                    <a:pt x="0" y="6571"/>
                  </a:moveTo>
                  <a:cubicBezTo>
                    <a:pt x="0" y="6284"/>
                    <a:pt x="0" y="5997"/>
                    <a:pt x="230" y="5997"/>
                  </a:cubicBezTo>
                  <a:cubicBezTo>
                    <a:pt x="460" y="5997"/>
                    <a:pt x="919" y="6284"/>
                    <a:pt x="1494" y="7462"/>
                  </a:cubicBezTo>
                  <a:cubicBezTo>
                    <a:pt x="2068" y="8639"/>
                    <a:pt x="2757" y="10707"/>
                    <a:pt x="2987" y="12661"/>
                  </a:cubicBezTo>
                  <a:cubicBezTo>
                    <a:pt x="3217" y="14614"/>
                    <a:pt x="2987" y="16452"/>
                    <a:pt x="2643" y="17802"/>
                  </a:cubicBezTo>
                  <a:cubicBezTo>
                    <a:pt x="2298" y="19152"/>
                    <a:pt x="1838" y="20014"/>
                    <a:pt x="1494" y="20588"/>
                  </a:cubicBezTo>
                  <a:cubicBezTo>
                    <a:pt x="1149" y="21163"/>
                    <a:pt x="919" y="21450"/>
                    <a:pt x="804" y="21421"/>
                  </a:cubicBezTo>
                  <a:cubicBezTo>
                    <a:pt x="689" y="21393"/>
                    <a:pt x="689" y="21048"/>
                    <a:pt x="804" y="19899"/>
                  </a:cubicBezTo>
                  <a:cubicBezTo>
                    <a:pt x="919" y="18750"/>
                    <a:pt x="1149" y="16797"/>
                    <a:pt x="1264" y="14786"/>
                  </a:cubicBezTo>
                  <a:cubicBezTo>
                    <a:pt x="1379" y="12776"/>
                    <a:pt x="1379" y="10707"/>
                    <a:pt x="1838" y="8726"/>
                  </a:cubicBezTo>
                  <a:cubicBezTo>
                    <a:pt x="2298" y="6744"/>
                    <a:pt x="3217" y="4848"/>
                    <a:pt x="4136" y="3440"/>
                  </a:cubicBezTo>
                  <a:cubicBezTo>
                    <a:pt x="5055" y="2033"/>
                    <a:pt x="5974" y="1114"/>
                    <a:pt x="7583" y="568"/>
                  </a:cubicBezTo>
                  <a:cubicBezTo>
                    <a:pt x="9191" y="22"/>
                    <a:pt x="11489" y="-150"/>
                    <a:pt x="14017" y="137"/>
                  </a:cubicBezTo>
                  <a:cubicBezTo>
                    <a:pt x="16545" y="424"/>
                    <a:pt x="19302" y="1171"/>
                    <a:pt x="20451" y="2205"/>
                  </a:cubicBezTo>
                  <a:cubicBezTo>
                    <a:pt x="21600" y="3239"/>
                    <a:pt x="21140" y="4561"/>
                    <a:pt x="18038" y="5796"/>
                  </a:cubicBezTo>
                  <a:cubicBezTo>
                    <a:pt x="14936" y="7031"/>
                    <a:pt x="9191" y="8180"/>
                    <a:pt x="3447" y="932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79" name="Line"/>
            <p:cNvSpPr/>
            <p:nvPr/>
          </p:nvSpPr>
          <p:spPr>
            <a:xfrm>
              <a:off x="135231" y="438979"/>
              <a:ext cx="201319" cy="294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45" fill="norm" stroke="1" extrusionOk="0">
                  <a:moveTo>
                    <a:pt x="2500" y="7353"/>
                  </a:moveTo>
                  <a:cubicBezTo>
                    <a:pt x="1600" y="6587"/>
                    <a:pt x="700" y="5821"/>
                    <a:pt x="250" y="4902"/>
                  </a:cubicBezTo>
                  <a:cubicBezTo>
                    <a:pt x="-200" y="3983"/>
                    <a:pt x="-200" y="2911"/>
                    <a:pt x="1600" y="2451"/>
                  </a:cubicBezTo>
                  <a:cubicBezTo>
                    <a:pt x="3400" y="1991"/>
                    <a:pt x="7000" y="2145"/>
                    <a:pt x="10375" y="3983"/>
                  </a:cubicBezTo>
                  <a:cubicBezTo>
                    <a:pt x="13750" y="5821"/>
                    <a:pt x="16900" y="9345"/>
                    <a:pt x="17913" y="12409"/>
                  </a:cubicBezTo>
                  <a:cubicBezTo>
                    <a:pt x="18925" y="15472"/>
                    <a:pt x="17800" y="18077"/>
                    <a:pt x="16788" y="19609"/>
                  </a:cubicBezTo>
                  <a:cubicBezTo>
                    <a:pt x="15775" y="21140"/>
                    <a:pt x="14875" y="21600"/>
                    <a:pt x="13750" y="21217"/>
                  </a:cubicBezTo>
                  <a:cubicBezTo>
                    <a:pt x="12625" y="20834"/>
                    <a:pt x="11275" y="19609"/>
                    <a:pt x="11838" y="16315"/>
                  </a:cubicBezTo>
                  <a:cubicBezTo>
                    <a:pt x="12400" y="13021"/>
                    <a:pt x="14875" y="7660"/>
                    <a:pt x="16788" y="4596"/>
                  </a:cubicBezTo>
                  <a:cubicBezTo>
                    <a:pt x="18700" y="1532"/>
                    <a:pt x="20050" y="766"/>
                    <a:pt x="214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0" name="Line"/>
            <p:cNvSpPr/>
            <p:nvPr/>
          </p:nvSpPr>
          <p:spPr>
            <a:xfrm>
              <a:off x="545543" y="100741"/>
              <a:ext cx="254557" cy="731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463" fill="norm" stroke="1" extrusionOk="0">
                  <a:moveTo>
                    <a:pt x="20949" y="2656"/>
                  </a:moveTo>
                  <a:cubicBezTo>
                    <a:pt x="20078" y="1725"/>
                    <a:pt x="19207" y="794"/>
                    <a:pt x="18336" y="329"/>
                  </a:cubicBezTo>
                  <a:cubicBezTo>
                    <a:pt x="17465" y="-137"/>
                    <a:pt x="16594" y="-137"/>
                    <a:pt x="15026" y="515"/>
                  </a:cubicBezTo>
                  <a:cubicBezTo>
                    <a:pt x="13459" y="1166"/>
                    <a:pt x="11194" y="2470"/>
                    <a:pt x="8755" y="4115"/>
                  </a:cubicBezTo>
                  <a:cubicBezTo>
                    <a:pt x="6317" y="5760"/>
                    <a:pt x="3704" y="7746"/>
                    <a:pt x="1962" y="9825"/>
                  </a:cubicBezTo>
                  <a:cubicBezTo>
                    <a:pt x="220" y="11904"/>
                    <a:pt x="-651" y="14077"/>
                    <a:pt x="568" y="16032"/>
                  </a:cubicBezTo>
                  <a:cubicBezTo>
                    <a:pt x="1788" y="17987"/>
                    <a:pt x="5097" y="19725"/>
                    <a:pt x="8407" y="2146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1" name="Line"/>
            <p:cNvSpPr/>
            <p:nvPr/>
          </p:nvSpPr>
          <p:spPr>
            <a:xfrm>
              <a:off x="896632" y="292967"/>
              <a:ext cx="303518" cy="51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238" fill="norm" stroke="1" extrusionOk="0">
                  <a:moveTo>
                    <a:pt x="12059" y="1315"/>
                  </a:moveTo>
                  <a:cubicBezTo>
                    <a:pt x="11459" y="1052"/>
                    <a:pt x="10859" y="789"/>
                    <a:pt x="10184" y="833"/>
                  </a:cubicBezTo>
                  <a:cubicBezTo>
                    <a:pt x="9509" y="876"/>
                    <a:pt x="8759" y="1228"/>
                    <a:pt x="7334" y="2808"/>
                  </a:cubicBezTo>
                  <a:cubicBezTo>
                    <a:pt x="5909" y="4389"/>
                    <a:pt x="3809" y="7198"/>
                    <a:pt x="2459" y="10140"/>
                  </a:cubicBezTo>
                  <a:cubicBezTo>
                    <a:pt x="1109" y="13081"/>
                    <a:pt x="509" y="16155"/>
                    <a:pt x="209" y="17955"/>
                  </a:cubicBezTo>
                  <a:cubicBezTo>
                    <a:pt x="-91" y="19755"/>
                    <a:pt x="-91" y="20281"/>
                    <a:pt x="359" y="20676"/>
                  </a:cubicBezTo>
                  <a:cubicBezTo>
                    <a:pt x="809" y="21072"/>
                    <a:pt x="1709" y="21335"/>
                    <a:pt x="3359" y="21203"/>
                  </a:cubicBezTo>
                  <a:cubicBezTo>
                    <a:pt x="5009" y="21072"/>
                    <a:pt x="7409" y="20545"/>
                    <a:pt x="10184" y="18920"/>
                  </a:cubicBezTo>
                  <a:cubicBezTo>
                    <a:pt x="12959" y="17296"/>
                    <a:pt x="16109" y="14574"/>
                    <a:pt x="17984" y="11808"/>
                  </a:cubicBezTo>
                  <a:cubicBezTo>
                    <a:pt x="19859" y="9042"/>
                    <a:pt x="20459" y="6233"/>
                    <a:pt x="19709" y="4169"/>
                  </a:cubicBezTo>
                  <a:cubicBezTo>
                    <a:pt x="18959" y="2106"/>
                    <a:pt x="16859" y="789"/>
                    <a:pt x="14609" y="262"/>
                  </a:cubicBezTo>
                  <a:cubicBezTo>
                    <a:pt x="12359" y="-265"/>
                    <a:pt x="9959" y="-2"/>
                    <a:pt x="7859" y="1096"/>
                  </a:cubicBezTo>
                  <a:cubicBezTo>
                    <a:pt x="5759" y="2194"/>
                    <a:pt x="3959" y="4125"/>
                    <a:pt x="3284" y="5662"/>
                  </a:cubicBezTo>
                  <a:cubicBezTo>
                    <a:pt x="2609" y="7198"/>
                    <a:pt x="3059" y="8340"/>
                    <a:pt x="5909" y="9130"/>
                  </a:cubicBezTo>
                  <a:cubicBezTo>
                    <a:pt x="8759" y="9920"/>
                    <a:pt x="14009" y="10359"/>
                    <a:pt x="17009" y="10579"/>
                  </a:cubicBezTo>
                  <a:cubicBezTo>
                    <a:pt x="20009" y="10798"/>
                    <a:pt x="20759" y="10798"/>
                    <a:pt x="21509" y="107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2" name="Line"/>
            <p:cNvSpPr/>
            <p:nvPr/>
          </p:nvSpPr>
          <p:spPr>
            <a:xfrm>
              <a:off x="1533044" y="336161"/>
              <a:ext cx="257656" cy="420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39" fill="norm" stroke="1" extrusionOk="0">
                  <a:moveTo>
                    <a:pt x="20322" y="2641"/>
                  </a:moveTo>
                  <a:cubicBezTo>
                    <a:pt x="20322" y="1888"/>
                    <a:pt x="20322" y="1136"/>
                    <a:pt x="19883" y="653"/>
                  </a:cubicBezTo>
                  <a:cubicBezTo>
                    <a:pt x="19444" y="169"/>
                    <a:pt x="18566" y="-46"/>
                    <a:pt x="17074" y="8"/>
                  </a:cubicBezTo>
                  <a:cubicBezTo>
                    <a:pt x="15581" y="61"/>
                    <a:pt x="13474" y="384"/>
                    <a:pt x="11103" y="1781"/>
                  </a:cubicBezTo>
                  <a:cubicBezTo>
                    <a:pt x="8732" y="3178"/>
                    <a:pt x="6098" y="5650"/>
                    <a:pt x="3991" y="8336"/>
                  </a:cubicBezTo>
                  <a:cubicBezTo>
                    <a:pt x="1883" y="11023"/>
                    <a:pt x="303" y="13924"/>
                    <a:pt x="39" y="16020"/>
                  </a:cubicBezTo>
                  <a:cubicBezTo>
                    <a:pt x="-224" y="18115"/>
                    <a:pt x="830" y="19405"/>
                    <a:pt x="2849" y="20264"/>
                  </a:cubicBezTo>
                  <a:cubicBezTo>
                    <a:pt x="4869" y="21124"/>
                    <a:pt x="7854" y="21554"/>
                    <a:pt x="11103" y="21232"/>
                  </a:cubicBezTo>
                  <a:cubicBezTo>
                    <a:pt x="14352" y="20909"/>
                    <a:pt x="17864" y="19835"/>
                    <a:pt x="21376" y="1876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3" name="Line"/>
            <p:cNvSpPr/>
            <p:nvPr/>
          </p:nvSpPr>
          <p:spPr>
            <a:xfrm>
              <a:off x="1587499" y="546929"/>
              <a:ext cx="2286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4" name="Line"/>
            <p:cNvSpPr/>
            <p:nvPr/>
          </p:nvSpPr>
          <p:spPr>
            <a:xfrm>
              <a:off x="2282347" y="190397"/>
              <a:ext cx="270353" cy="572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1" h="21476" fill="norm" stroke="1" extrusionOk="0">
                  <a:moveTo>
                    <a:pt x="20901" y="1226"/>
                  </a:moveTo>
                  <a:cubicBezTo>
                    <a:pt x="20737" y="829"/>
                    <a:pt x="20574" y="432"/>
                    <a:pt x="19837" y="194"/>
                  </a:cubicBezTo>
                  <a:cubicBezTo>
                    <a:pt x="19101" y="-45"/>
                    <a:pt x="17792" y="-124"/>
                    <a:pt x="15992" y="313"/>
                  </a:cubicBezTo>
                  <a:cubicBezTo>
                    <a:pt x="14192" y="750"/>
                    <a:pt x="11901" y="1702"/>
                    <a:pt x="9201" y="3330"/>
                  </a:cubicBezTo>
                  <a:cubicBezTo>
                    <a:pt x="6501" y="4958"/>
                    <a:pt x="3392" y="7261"/>
                    <a:pt x="1592" y="9445"/>
                  </a:cubicBezTo>
                  <a:cubicBezTo>
                    <a:pt x="-208" y="11629"/>
                    <a:pt x="-699" y="13694"/>
                    <a:pt x="1265" y="15679"/>
                  </a:cubicBezTo>
                  <a:cubicBezTo>
                    <a:pt x="3228" y="17664"/>
                    <a:pt x="7646" y="19570"/>
                    <a:pt x="12065" y="2147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5" name="Line"/>
            <p:cNvSpPr/>
            <p:nvPr/>
          </p:nvSpPr>
          <p:spPr>
            <a:xfrm>
              <a:off x="2760713" y="347177"/>
              <a:ext cx="290114" cy="375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181" fill="norm" stroke="1" extrusionOk="0">
                  <a:moveTo>
                    <a:pt x="14358" y="1954"/>
                  </a:moveTo>
                  <a:cubicBezTo>
                    <a:pt x="13592" y="1715"/>
                    <a:pt x="12826" y="1477"/>
                    <a:pt x="11754" y="1656"/>
                  </a:cubicBezTo>
                  <a:cubicBezTo>
                    <a:pt x="10682" y="1835"/>
                    <a:pt x="9303" y="2431"/>
                    <a:pt x="7388" y="3923"/>
                  </a:cubicBezTo>
                  <a:cubicBezTo>
                    <a:pt x="5473" y="5415"/>
                    <a:pt x="3022" y="7802"/>
                    <a:pt x="1567" y="10367"/>
                  </a:cubicBezTo>
                  <a:cubicBezTo>
                    <a:pt x="112" y="12933"/>
                    <a:pt x="-348" y="15678"/>
                    <a:pt x="265" y="17647"/>
                  </a:cubicBezTo>
                  <a:cubicBezTo>
                    <a:pt x="878" y="19616"/>
                    <a:pt x="2563" y="20809"/>
                    <a:pt x="4784" y="21108"/>
                  </a:cubicBezTo>
                  <a:cubicBezTo>
                    <a:pt x="7005" y="21406"/>
                    <a:pt x="9763" y="20809"/>
                    <a:pt x="12443" y="19079"/>
                  </a:cubicBezTo>
                  <a:cubicBezTo>
                    <a:pt x="15124" y="17349"/>
                    <a:pt x="17729" y="14484"/>
                    <a:pt x="19261" y="11501"/>
                  </a:cubicBezTo>
                  <a:cubicBezTo>
                    <a:pt x="20792" y="8518"/>
                    <a:pt x="21252" y="5415"/>
                    <a:pt x="20869" y="3386"/>
                  </a:cubicBezTo>
                  <a:cubicBezTo>
                    <a:pt x="20486" y="1357"/>
                    <a:pt x="19261" y="403"/>
                    <a:pt x="17346" y="104"/>
                  </a:cubicBezTo>
                  <a:cubicBezTo>
                    <a:pt x="15431" y="-194"/>
                    <a:pt x="12826" y="164"/>
                    <a:pt x="11065" y="999"/>
                  </a:cubicBezTo>
                  <a:cubicBezTo>
                    <a:pt x="9303" y="1835"/>
                    <a:pt x="8384" y="3147"/>
                    <a:pt x="7924" y="4400"/>
                  </a:cubicBezTo>
                  <a:cubicBezTo>
                    <a:pt x="7465" y="5654"/>
                    <a:pt x="7465" y="6847"/>
                    <a:pt x="8384" y="7682"/>
                  </a:cubicBezTo>
                  <a:cubicBezTo>
                    <a:pt x="9303" y="8518"/>
                    <a:pt x="11141" y="8995"/>
                    <a:pt x="13363" y="8995"/>
                  </a:cubicBezTo>
                  <a:cubicBezTo>
                    <a:pt x="15584" y="8995"/>
                    <a:pt x="18188" y="8518"/>
                    <a:pt x="20792" y="804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6" name="Line"/>
            <p:cNvSpPr/>
            <p:nvPr/>
          </p:nvSpPr>
          <p:spPr>
            <a:xfrm>
              <a:off x="2908299" y="84922"/>
              <a:ext cx="171451" cy="176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5" fill="norm" stroke="1" extrusionOk="0">
                  <a:moveTo>
                    <a:pt x="0" y="20915"/>
                  </a:moveTo>
                  <a:cubicBezTo>
                    <a:pt x="2400" y="17148"/>
                    <a:pt x="4800" y="13380"/>
                    <a:pt x="6933" y="9864"/>
                  </a:cubicBezTo>
                  <a:cubicBezTo>
                    <a:pt x="9067" y="6348"/>
                    <a:pt x="10933" y="3082"/>
                    <a:pt x="12533" y="1324"/>
                  </a:cubicBezTo>
                  <a:cubicBezTo>
                    <a:pt x="14133" y="-434"/>
                    <a:pt x="15467" y="-685"/>
                    <a:pt x="16933" y="2078"/>
                  </a:cubicBezTo>
                  <a:cubicBezTo>
                    <a:pt x="18400" y="4841"/>
                    <a:pt x="20000" y="10617"/>
                    <a:pt x="21600" y="1639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7" name="Line"/>
            <p:cNvSpPr/>
            <p:nvPr/>
          </p:nvSpPr>
          <p:spPr>
            <a:xfrm>
              <a:off x="3282950" y="585029"/>
              <a:ext cx="1651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8" name="Line"/>
            <p:cNvSpPr/>
            <p:nvPr/>
          </p:nvSpPr>
          <p:spPr>
            <a:xfrm>
              <a:off x="3689805" y="385251"/>
              <a:ext cx="302754" cy="244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1485" fill="norm" stroke="1" extrusionOk="0">
                  <a:moveTo>
                    <a:pt x="4406" y="5285"/>
                  </a:moveTo>
                  <a:cubicBezTo>
                    <a:pt x="4554" y="4354"/>
                    <a:pt x="4702" y="3423"/>
                    <a:pt x="5664" y="2585"/>
                  </a:cubicBezTo>
                  <a:cubicBezTo>
                    <a:pt x="6625" y="1747"/>
                    <a:pt x="8401" y="1002"/>
                    <a:pt x="10620" y="537"/>
                  </a:cubicBezTo>
                  <a:cubicBezTo>
                    <a:pt x="12839" y="71"/>
                    <a:pt x="15502" y="-115"/>
                    <a:pt x="17425" y="71"/>
                  </a:cubicBezTo>
                  <a:cubicBezTo>
                    <a:pt x="19349" y="257"/>
                    <a:pt x="20532" y="816"/>
                    <a:pt x="20976" y="1561"/>
                  </a:cubicBezTo>
                  <a:cubicBezTo>
                    <a:pt x="21420" y="2306"/>
                    <a:pt x="21124" y="3237"/>
                    <a:pt x="19423" y="4819"/>
                  </a:cubicBezTo>
                  <a:cubicBezTo>
                    <a:pt x="17721" y="6402"/>
                    <a:pt x="14615" y="8637"/>
                    <a:pt x="11656" y="10592"/>
                  </a:cubicBezTo>
                  <a:cubicBezTo>
                    <a:pt x="8697" y="12547"/>
                    <a:pt x="5886" y="14223"/>
                    <a:pt x="4036" y="15433"/>
                  </a:cubicBezTo>
                  <a:cubicBezTo>
                    <a:pt x="2187" y="16644"/>
                    <a:pt x="1299" y="17388"/>
                    <a:pt x="708" y="18226"/>
                  </a:cubicBezTo>
                  <a:cubicBezTo>
                    <a:pt x="116" y="19064"/>
                    <a:pt x="-180" y="19995"/>
                    <a:pt x="116" y="20461"/>
                  </a:cubicBezTo>
                  <a:cubicBezTo>
                    <a:pt x="412" y="20926"/>
                    <a:pt x="1299" y="20926"/>
                    <a:pt x="3445" y="21019"/>
                  </a:cubicBezTo>
                  <a:cubicBezTo>
                    <a:pt x="5590" y="21113"/>
                    <a:pt x="8993" y="21299"/>
                    <a:pt x="12395" y="2148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89" name="Line"/>
            <p:cNvSpPr/>
            <p:nvPr/>
          </p:nvSpPr>
          <p:spPr>
            <a:xfrm>
              <a:off x="3938159" y="591379"/>
              <a:ext cx="100442" cy="12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3" h="21600" fill="norm" stroke="1" extrusionOk="0">
                  <a:moveTo>
                    <a:pt x="21353" y="0"/>
                  </a:moveTo>
                  <a:cubicBezTo>
                    <a:pt x="17303" y="2520"/>
                    <a:pt x="13253" y="5040"/>
                    <a:pt x="9653" y="7380"/>
                  </a:cubicBezTo>
                  <a:cubicBezTo>
                    <a:pt x="6053" y="9720"/>
                    <a:pt x="2903" y="11880"/>
                    <a:pt x="1328" y="11880"/>
                  </a:cubicBezTo>
                  <a:cubicBezTo>
                    <a:pt x="-247" y="11880"/>
                    <a:pt x="-247" y="9720"/>
                    <a:pt x="428" y="7920"/>
                  </a:cubicBezTo>
                  <a:cubicBezTo>
                    <a:pt x="1103" y="6120"/>
                    <a:pt x="2453" y="4680"/>
                    <a:pt x="4253" y="3960"/>
                  </a:cubicBezTo>
                  <a:cubicBezTo>
                    <a:pt x="6053" y="3240"/>
                    <a:pt x="8303" y="3240"/>
                    <a:pt x="11228" y="6300"/>
                  </a:cubicBezTo>
                  <a:cubicBezTo>
                    <a:pt x="14153" y="9360"/>
                    <a:pt x="17753" y="15480"/>
                    <a:pt x="2135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0" name="Line"/>
            <p:cNvSpPr/>
            <p:nvPr/>
          </p:nvSpPr>
          <p:spPr>
            <a:xfrm>
              <a:off x="4070349" y="578679"/>
              <a:ext cx="114301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4000"/>
                    <a:pt x="12000" y="8000"/>
                    <a:pt x="8400" y="11600"/>
                  </a:cubicBezTo>
                  <a:cubicBezTo>
                    <a:pt x="4800" y="15200"/>
                    <a:pt x="2400" y="18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1" name="Line"/>
            <p:cNvSpPr/>
            <p:nvPr/>
          </p:nvSpPr>
          <p:spPr>
            <a:xfrm>
              <a:off x="4152900" y="697529"/>
              <a:ext cx="127000" cy="115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9" fill="norm" stroke="1" extrusionOk="0">
                  <a:moveTo>
                    <a:pt x="0" y="7270"/>
                  </a:moveTo>
                  <a:cubicBezTo>
                    <a:pt x="2880" y="4570"/>
                    <a:pt x="5760" y="1870"/>
                    <a:pt x="8100" y="713"/>
                  </a:cubicBezTo>
                  <a:cubicBezTo>
                    <a:pt x="10440" y="-444"/>
                    <a:pt x="12240" y="-58"/>
                    <a:pt x="13680" y="906"/>
                  </a:cubicBezTo>
                  <a:cubicBezTo>
                    <a:pt x="15120" y="1870"/>
                    <a:pt x="16200" y="3413"/>
                    <a:pt x="14940" y="6306"/>
                  </a:cubicBezTo>
                  <a:cubicBezTo>
                    <a:pt x="13680" y="9199"/>
                    <a:pt x="10080" y="13442"/>
                    <a:pt x="7560" y="16142"/>
                  </a:cubicBezTo>
                  <a:cubicBezTo>
                    <a:pt x="5040" y="18842"/>
                    <a:pt x="3600" y="19999"/>
                    <a:pt x="3960" y="20577"/>
                  </a:cubicBezTo>
                  <a:cubicBezTo>
                    <a:pt x="4320" y="21156"/>
                    <a:pt x="6480" y="21156"/>
                    <a:pt x="9720" y="20963"/>
                  </a:cubicBezTo>
                  <a:cubicBezTo>
                    <a:pt x="12960" y="20770"/>
                    <a:pt x="17280" y="20385"/>
                    <a:pt x="21600" y="199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2" name="Line"/>
            <p:cNvSpPr/>
            <p:nvPr/>
          </p:nvSpPr>
          <p:spPr>
            <a:xfrm>
              <a:off x="4438650" y="699329"/>
              <a:ext cx="1" cy="1270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3" name="Line"/>
            <p:cNvSpPr/>
            <p:nvPr/>
          </p:nvSpPr>
          <p:spPr>
            <a:xfrm>
              <a:off x="4610100" y="434279"/>
              <a:ext cx="107950" cy="284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fill="norm" stroke="1" extrusionOk="0">
                  <a:moveTo>
                    <a:pt x="21600" y="3715"/>
                  </a:moveTo>
                  <a:cubicBezTo>
                    <a:pt x="17788" y="2435"/>
                    <a:pt x="13976" y="1155"/>
                    <a:pt x="10588" y="515"/>
                  </a:cubicBezTo>
                  <a:cubicBezTo>
                    <a:pt x="7200" y="-125"/>
                    <a:pt x="4235" y="-125"/>
                    <a:pt x="2541" y="275"/>
                  </a:cubicBezTo>
                  <a:cubicBezTo>
                    <a:pt x="847" y="675"/>
                    <a:pt x="424" y="1475"/>
                    <a:pt x="1059" y="2755"/>
                  </a:cubicBezTo>
                  <a:cubicBezTo>
                    <a:pt x="1694" y="4035"/>
                    <a:pt x="3388" y="5795"/>
                    <a:pt x="6565" y="7795"/>
                  </a:cubicBezTo>
                  <a:cubicBezTo>
                    <a:pt x="9741" y="9795"/>
                    <a:pt x="14400" y="12035"/>
                    <a:pt x="15882" y="14035"/>
                  </a:cubicBezTo>
                  <a:cubicBezTo>
                    <a:pt x="17365" y="16035"/>
                    <a:pt x="15671" y="17795"/>
                    <a:pt x="12494" y="18995"/>
                  </a:cubicBezTo>
                  <a:cubicBezTo>
                    <a:pt x="9318" y="20195"/>
                    <a:pt x="4659" y="20835"/>
                    <a:pt x="0" y="2147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4" name="Line"/>
            <p:cNvSpPr/>
            <p:nvPr/>
          </p:nvSpPr>
          <p:spPr>
            <a:xfrm>
              <a:off x="4749800" y="416423"/>
              <a:ext cx="160437" cy="270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211" fill="norm" stroke="1" extrusionOk="0">
                  <a:moveTo>
                    <a:pt x="0" y="12737"/>
                  </a:moveTo>
                  <a:cubicBezTo>
                    <a:pt x="5610" y="11906"/>
                    <a:pt x="11221" y="11076"/>
                    <a:pt x="14868" y="9829"/>
                  </a:cubicBezTo>
                  <a:cubicBezTo>
                    <a:pt x="18514" y="8583"/>
                    <a:pt x="20197" y="6922"/>
                    <a:pt x="20899" y="5094"/>
                  </a:cubicBezTo>
                  <a:cubicBezTo>
                    <a:pt x="21600" y="3266"/>
                    <a:pt x="21319" y="1273"/>
                    <a:pt x="19777" y="442"/>
                  </a:cubicBezTo>
                  <a:cubicBezTo>
                    <a:pt x="18234" y="-389"/>
                    <a:pt x="15429" y="-57"/>
                    <a:pt x="12483" y="1522"/>
                  </a:cubicBezTo>
                  <a:cubicBezTo>
                    <a:pt x="9538" y="3100"/>
                    <a:pt x="6452" y="5925"/>
                    <a:pt x="5610" y="8916"/>
                  </a:cubicBezTo>
                  <a:cubicBezTo>
                    <a:pt x="4769" y="11906"/>
                    <a:pt x="6171" y="15063"/>
                    <a:pt x="7995" y="17140"/>
                  </a:cubicBezTo>
                  <a:cubicBezTo>
                    <a:pt x="9818" y="19217"/>
                    <a:pt x="12062" y="20214"/>
                    <a:pt x="14306" y="2121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5" name="Line"/>
            <p:cNvSpPr/>
            <p:nvPr/>
          </p:nvSpPr>
          <p:spPr>
            <a:xfrm>
              <a:off x="4953000" y="781879"/>
              <a:ext cx="114300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6" name="Line"/>
            <p:cNvSpPr/>
            <p:nvPr/>
          </p:nvSpPr>
          <p:spPr>
            <a:xfrm>
              <a:off x="5615288" y="406753"/>
              <a:ext cx="264812" cy="322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068" fill="norm" stroke="1" extrusionOk="0">
                  <a:moveTo>
                    <a:pt x="16818" y="3769"/>
                  </a:moveTo>
                  <a:cubicBezTo>
                    <a:pt x="15961" y="2523"/>
                    <a:pt x="15104" y="1277"/>
                    <a:pt x="14161" y="585"/>
                  </a:cubicBezTo>
                  <a:cubicBezTo>
                    <a:pt x="13218" y="-108"/>
                    <a:pt x="12190" y="-246"/>
                    <a:pt x="10304" y="1000"/>
                  </a:cubicBezTo>
                  <a:cubicBezTo>
                    <a:pt x="8418" y="2246"/>
                    <a:pt x="5676" y="4877"/>
                    <a:pt x="3618" y="7854"/>
                  </a:cubicBezTo>
                  <a:cubicBezTo>
                    <a:pt x="1561" y="10831"/>
                    <a:pt x="190" y="14154"/>
                    <a:pt x="18" y="16508"/>
                  </a:cubicBezTo>
                  <a:cubicBezTo>
                    <a:pt x="-153" y="18862"/>
                    <a:pt x="876" y="20246"/>
                    <a:pt x="2847" y="20800"/>
                  </a:cubicBezTo>
                  <a:cubicBezTo>
                    <a:pt x="4818" y="21354"/>
                    <a:pt x="7733" y="21077"/>
                    <a:pt x="10476" y="19692"/>
                  </a:cubicBezTo>
                  <a:cubicBezTo>
                    <a:pt x="13218" y="18308"/>
                    <a:pt x="15790" y="15816"/>
                    <a:pt x="17076" y="12839"/>
                  </a:cubicBezTo>
                  <a:cubicBezTo>
                    <a:pt x="18361" y="9862"/>
                    <a:pt x="18361" y="6400"/>
                    <a:pt x="17418" y="4046"/>
                  </a:cubicBezTo>
                  <a:cubicBezTo>
                    <a:pt x="16476" y="1692"/>
                    <a:pt x="14590" y="446"/>
                    <a:pt x="12447" y="100"/>
                  </a:cubicBezTo>
                  <a:cubicBezTo>
                    <a:pt x="10304" y="-246"/>
                    <a:pt x="7904" y="308"/>
                    <a:pt x="6618" y="1692"/>
                  </a:cubicBezTo>
                  <a:cubicBezTo>
                    <a:pt x="5333" y="3077"/>
                    <a:pt x="5161" y="5292"/>
                    <a:pt x="6961" y="7231"/>
                  </a:cubicBezTo>
                  <a:cubicBezTo>
                    <a:pt x="8761" y="9169"/>
                    <a:pt x="12533" y="10831"/>
                    <a:pt x="15276" y="11592"/>
                  </a:cubicBezTo>
                  <a:cubicBezTo>
                    <a:pt x="18018" y="12354"/>
                    <a:pt x="19733" y="12216"/>
                    <a:pt x="21447" y="1207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7" name="Line"/>
            <p:cNvSpPr/>
            <p:nvPr/>
          </p:nvSpPr>
          <p:spPr>
            <a:xfrm>
              <a:off x="5740400" y="153229"/>
              <a:ext cx="21590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000"/>
                  </a:moveTo>
                  <a:cubicBezTo>
                    <a:pt x="2965" y="13680"/>
                    <a:pt x="5929" y="9360"/>
                    <a:pt x="7729" y="6600"/>
                  </a:cubicBezTo>
                  <a:cubicBezTo>
                    <a:pt x="9529" y="3840"/>
                    <a:pt x="10165" y="2640"/>
                    <a:pt x="10906" y="1680"/>
                  </a:cubicBezTo>
                  <a:cubicBezTo>
                    <a:pt x="11647" y="720"/>
                    <a:pt x="12494" y="0"/>
                    <a:pt x="13341" y="0"/>
                  </a:cubicBezTo>
                  <a:cubicBezTo>
                    <a:pt x="14188" y="0"/>
                    <a:pt x="15035" y="720"/>
                    <a:pt x="16412" y="4440"/>
                  </a:cubicBezTo>
                  <a:cubicBezTo>
                    <a:pt x="17788" y="8160"/>
                    <a:pt x="19694" y="148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8" name="Line"/>
            <p:cNvSpPr/>
            <p:nvPr/>
          </p:nvSpPr>
          <p:spPr>
            <a:xfrm>
              <a:off x="6102350" y="654879"/>
              <a:ext cx="2476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092" y="14400"/>
                    <a:pt x="12185" y="7200"/>
                    <a:pt x="15785" y="3600"/>
                  </a:cubicBezTo>
                  <a:cubicBezTo>
                    <a:pt x="19385" y="0"/>
                    <a:pt x="2049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399" name="Line"/>
            <p:cNvSpPr/>
            <p:nvPr/>
          </p:nvSpPr>
          <p:spPr>
            <a:xfrm>
              <a:off x="6238593" y="553279"/>
              <a:ext cx="9808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5495"/>
                    <a:pt x="2735" y="10989"/>
                    <a:pt x="575" y="14589"/>
                  </a:cubicBezTo>
                  <a:cubicBezTo>
                    <a:pt x="-1585" y="18189"/>
                    <a:pt x="2735" y="19895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0" name="Line"/>
            <p:cNvSpPr/>
            <p:nvPr/>
          </p:nvSpPr>
          <p:spPr>
            <a:xfrm>
              <a:off x="6540500" y="515604"/>
              <a:ext cx="313578" cy="276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505" fill="norm" stroke="1" extrusionOk="0">
                  <a:moveTo>
                    <a:pt x="0" y="3924"/>
                  </a:moveTo>
                  <a:cubicBezTo>
                    <a:pt x="3479" y="2770"/>
                    <a:pt x="6958" y="1616"/>
                    <a:pt x="10220" y="956"/>
                  </a:cubicBezTo>
                  <a:cubicBezTo>
                    <a:pt x="13482" y="297"/>
                    <a:pt x="16526" y="132"/>
                    <a:pt x="18483" y="49"/>
                  </a:cubicBezTo>
                  <a:cubicBezTo>
                    <a:pt x="20440" y="-33"/>
                    <a:pt x="21310" y="-33"/>
                    <a:pt x="21455" y="214"/>
                  </a:cubicBezTo>
                  <a:cubicBezTo>
                    <a:pt x="21600" y="462"/>
                    <a:pt x="21020" y="956"/>
                    <a:pt x="19208" y="2440"/>
                  </a:cubicBezTo>
                  <a:cubicBezTo>
                    <a:pt x="17396" y="3924"/>
                    <a:pt x="14352" y="6398"/>
                    <a:pt x="11670" y="8953"/>
                  </a:cubicBezTo>
                  <a:cubicBezTo>
                    <a:pt x="8988" y="11509"/>
                    <a:pt x="6668" y="14147"/>
                    <a:pt x="5219" y="15796"/>
                  </a:cubicBezTo>
                  <a:cubicBezTo>
                    <a:pt x="3769" y="17445"/>
                    <a:pt x="3189" y="18104"/>
                    <a:pt x="2827" y="18846"/>
                  </a:cubicBezTo>
                  <a:cubicBezTo>
                    <a:pt x="2464" y="19588"/>
                    <a:pt x="2319" y="20413"/>
                    <a:pt x="2899" y="20907"/>
                  </a:cubicBezTo>
                  <a:cubicBezTo>
                    <a:pt x="3479" y="21402"/>
                    <a:pt x="4784" y="21567"/>
                    <a:pt x="6596" y="21485"/>
                  </a:cubicBezTo>
                  <a:cubicBezTo>
                    <a:pt x="8408" y="21402"/>
                    <a:pt x="10728" y="21072"/>
                    <a:pt x="13047" y="2074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1" name="Line"/>
            <p:cNvSpPr/>
            <p:nvPr/>
          </p:nvSpPr>
          <p:spPr>
            <a:xfrm>
              <a:off x="6741759" y="731079"/>
              <a:ext cx="17339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600" fill="norm" stroke="1" extrusionOk="0">
                  <a:moveTo>
                    <a:pt x="19757" y="0"/>
                  </a:moveTo>
                  <a:cubicBezTo>
                    <a:pt x="16113" y="5400"/>
                    <a:pt x="12470" y="10800"/>
                    <a:pt x="9867" y="13950"/>
                  </a:cubicBezTo>
                  <a:cubicBezTo>
                    <a:pt x="7265" y="17100"/>
                    <a:pt x="5704" y="18000"/>
                    <a:pt x="4142" y="18450"/>
                  </a:cubicBezTo>
                  <a:cubicBezTo>
                    <a:pt x="2581" y="18900"/>
                    <a:pt x="1019" y="18900"/>
                    <a:pt x="369" y="17775"/>
                  </a:cubicBezTo>
                  <a:cubicBezTo>
                    <a:pt x="-282" y="16650"/>
                    <a:pt x="-22" y="14400"/>
                    <a:pt x="759" y="12825"/>
                  </a:cubicBezTo>
                  <a:cubicBezTo>
                    <a:pt x="1540" y="11250"/>
                    <a:pt x="2841" y="10350"/>
                    <a:pt x="6354" y="11925"/>
                  </a:cubicBezTo>
                  <a:cubicBezTo>
                    <a:pt x="9867" y="13500"/>
                    <a:pt x="15593" y="17550"/>
                    <a:pt x="21318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2" name="Line"/>
            <p:cNvSpPr/>
            <p:nvPr/>
          </p:nvSpPr>
          <p:spPr>
            <a:xfrm>
              <a:off x="6915150" y="762829"/>
              <a:ext cx="88900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943" y="5891"/>
                    <a:pt x="10286" y="11782"/>
                    <a:pt x="6686" y="15382"/>
                  </a:cubicBezTo>
                  <a:cubicBezTo>
                    <a:pt x="3086" y="18982"/>
                    <a:pt x="1543" y="2029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3" name="Line"/>
            <p:cNvSpPr/>
            <p:nvPr/>
          </p:nvSpPr>
          <p:spPr>
            <a:xfrm>
              <a:off x="7010907" y="830001"/>
              <a:ext cx="126494" cy="87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749" fill="norm" stroke="1" extrusionOk="0">
                  <a:moveTo>
                    <a:pt x="977" y="636"/>
                  </a:moveTo>
                  <a:cubicBezTo>
                    <a:pt x="2748" y="133"/>
                    <a:pt x="4518" y="-369"/>
                    <a:pt x="5935" y="384"/>
                  </a:cubicBezTo>
                  <a:cubicBezTo>
                    <a:pt x="7351" y="1138"/>
                    <a:pt x="8413" y="3147"/>
                    <a:pt x="8413" y="5408"/>
                  </a:cubicBezTo>
                  <a:cubicBezTo>
                    <a:pt x="8413" y="7668"/>
                    <a:pt x="7351" y="10180"/>
                    <a:pt x="5404" y="12691"/>
                  </a:cubicBezTo>
                  <a:cubicBezTo>
                    <a:pt x="3456" y="15203"/>
                    <a:pt x="623" y="17715"/>
                    <a:pt x="92" y="19222"/>
                  </a:cubicBezTo>
                  <a:cubicBezTo>
                    <a:pt x="-439" y="20729"/>
                    <a:pt x="1331" y="21231"/>
                    <a:pt x="5227" y="20226"/>
                  </a:cubicBezTo>
                  <a:cubicBezTo>
                    <a:pt x="9122" y="19222"/>
                    <a:pt x="15141" y="16710"/>
                    <a:pt x="21161" y="141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4" name="Line"/>
            <p:cNvSpPr/>
            <p:nvPr/>
          </p:nvSpPr>
          <p:spPr>
            <a:xfrm>
              <a:off x="7188200" y="737429"/>
              <a:ext cx="381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5" name="Line"/>
            <p:cNvSpPr/>
            <p:nvPr/>
          </p:nvSpPr>
          <p:spPr>
            <a:xfrm>
              <a:off x="7348831" y="548635"/>
              <a:ext cx="100011" cy="222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2" h="21235" fill="norm" stroke="1" extrusionOk="0">
                  <a:moveTo>
                    <a:pt x="19056" y="5287"/>
                  </a:moveTo>
                  <a:cubicBezTo>
                    <a:pt x="18192" y="4278"/>
                    <a:pt x="17328" y="3269"/>
                    <a:pt x="14952" y="2259"/>
                  </a:cubicBezTo>
                  <a:cubicBezTo>
                    <a:pt x="12576" y="1250"/>
                    <a:pt x="8688" y="241"/>
                    <a:pt x="5880" y="39"/>
                  </a:cubicBezTo>
                  <a:cubicBezTo>
                    <a:pt x="3072" y="-163"/>
                    <a:pt x="1344" y="443"/>
                    <a:pt x="480" y="1250"/>
                  </a:cubicBezTo>
                  <a:cubicBezTo>
                    <a:pt x="-384" y="2058"/>
                    <a:pt x="-384" y="3067"/>
                    <a:pt x="3072" y="5187"/>
                  </a:cubicBezTo>
                  <a:cubicBezTo>
                    <a:pt x="6528" y="7306"/>
                    <a:pt x="13440" y="10536"/>
                    <a:pt x="17112" y="12757"/>
                  </a:cubicBezTo>
                  <a:cubicBezTo>
                    <a:pt x="20784" y="14977"/>
                    <a:pt x="21216" y="16188"/>
                    <a:pt x="19272" y="17501"/>
                  </a:cubicBezTo>
                  <a:cubicBezTo>
                    <a:pt x="17328" y="18813"/>
                    <a:pt x="13008" y="20226"/>
                    <a:pt x="9768" y="20831"/>
                  </a:cubicBezTo>
                  <a:cubicBezTo>
                    <a:pt x="6528" y="21437"/>
                    <a:pt x="4368" y="21235"/>
                    <a:pt x="2208" y="2103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6" name="Line"/>
            <p:cNvSpPr/>
            <p:nvPr/>
          </p:nvSpPr>
          <p:spPr>
            <a:xfrm>
              <a:off x="7448550" y="586766"/>
              <a:ext cx="241300" cy="20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5" fill="norm" stroke="1" extrusionOk="0">
                  <a:moveTo>
                    <a:pt x="0" y="8590"/>
                  </a:moveTo>
                  <a:cubicBezTo>
                    <a:pt x="3600" y="8365"/>
                    <a:pt x="7200" y="8140"/>
                    <a:pt x="9758" y="7240"/>
                  </a:cubicBezTo>
                  <a:cubicBezTo>
                    <a:pt x="12316" y="6340"/>
                    <a:pt x="13832" y="4765"/>
                    <a:pt x="14495" y="3415"/>
                  </a:cubicBezTo>
                  <a:cubicBezTo>
                    <a:pt x="15158" y="2065"/>
                    <a:pt x="14968" y="940"/>
                    <a:pt x="14400" y="378"/>
                  </a:cubicBezTo>
                  <a:cubicBezTo>
                    <a:pt x="13832" y="-185"/>
                    <a:pt x="12884" y="-185"/>
                    <a:pt x="11558" y="828"/>
                  </a:cubicBezTo>
                  <a:cubicBezTo>
                    <a:pt x="10232" y="1840"/>
                    <a:pt x="8526" y="3865"/>
                    <a:pt x="7484" y="6002"/>
                  </a:cubicBezTo>
                  <a:cubicBezTo>
                    <a:pt x="6442" y="8140"/>
                    <a:pt x="6063" y="10390"/>
                    <a:pt x="6916" y="12753"/>
                  </a:cubicBezTo>
                  <a:cubicBezTo>
                    <a:pt x="7768" y="15115"/>
                    <a:pt x="9853" y="17590"/>
                    <a:pt x="12505" y="19052"/>
                  </a:cubicBezTo>
                  <a:cubicBezTo>
                    <a:pt x="15158" y="20515"/>
                    <a:pt x="18379" y="20965"/>
                    <a:pt x="21600" y="2141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7" name="Line"/>
            <p:cNvSpPr/>
            <p:nvPr/>
          </p:nvSpPr>
          <p:spPr>
            <a:xfrm>
              <a:off x="7747000" y="483429"/>
              <a:ext cx="126504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1" h="21600" fill="norm" stroke="1" extrusionOk="0">
                  <a:moveTo>
                    <a:pt x="0" y="0"/>
                  </a:moveTo>
                  <a:cubicBezTo>
                    <a:pt x="6514" y="2243"/>
                    <a:pt x="13029" y="4485"/>
                    <a:pt x="16800" y="7141"/>
                  </a:cubicBezTo>
                  <a:cubicBezTo>
                    <a:pt x="20571" y="9797"/>
                    <a:pt x="21600" y="12866"/>
                    <a:pt x="19200" y="15344"/>
                  </a:cubicBezTo>
                  <a:cubicBezTo>
                    <a:pt x="16800" y="17823"/>
                    <a:pt x="10971" y="19711"/>
                    <a:pt x="5143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8" name="Line"/>
            <p:cNvSpPr/>
            <p:nvPr/>
          </p:nvSpPr>
          <p:spPr>
            <a:xfrm>
              <a:off x="7854949" y="286579"/>
              <a:ext cx="205318" cy="69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340" y="0"/>
                  </a:moveTo>
                  <a:cubicBezTo>
                    <a:pt x="6680" y="727"/>
                    <a:pt x="10021" y="1453"/>
                    <a:pt x="12470" y="2609"/>
                  </a:cubicBezTo>
                  <a:cubicBezTo>
                    <a:pt x="14920" y="3765"/>
                    <a:pt x="16478" y="5350"/>
                    <a:pt x="18148" y="7299"/>
                  </a:cubicBezTo>
                  <a:cubicBezTo>
                    <a:pt x="19819" y="9248"/>
                    <a:pt x="21600" y="11560"/>
                    <a:pt x="21600" y="13607"/>
                  </a:cubicBezTo>
                  <a:cubicBezTo>
                    <a:pt x="21600" y="15655"/>
                    <a:pt x="19819" y="17439"/>
                    <a:pt x="15922" y="18727"/>
                  </a:cubicBezTo>
                  <a:cubicBezTo>
                    <a:pt x="12025" y="20015"/>
                    <a:pt x="6012" y="2080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09" name="Line"/>
            <p:cNvSpPr/>
            <p:nvPr/>
          </p:nvSpPr>
          <p:spPr>
            <a:xfrm>
              <a:off x="8375650" y="470729"/>
              <a:ext cx="278453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600" fill="norm" stroke="1" extrusionOk="0">
                  <a:moveTo>
                    <a:pt x="0" y="0"/>
                  </a:moveTo>
                  <a:cubicBezTo>
                    <a:pt x="2291" y="1440"/>
                    <a:pt x="4582" y="2880"/>
                    <a:pt x="7936" y="4937"/>
                  </a:cubicBezTo>
                  <a:cubicBezTo>
                    <a:pt x="11291" y="6994"/>
                    <a:pt x="15709" y="9669"/>
                    <a:pt x="18245" y="11314"/>
                  </a:cubicBezTo>
                  <a:cubicBezTo>
                    <a:pt x="20782" y="12960"/>
                    <a:pt x="21436" y="13577"/>
                    <a:pt x="21518" y="14297"/>
                  </a:cubicBezTo>
                  <a:cubicBezTo>
                    <a:pt x="21600" y="15017"/>
                    <a:pt x="21109" y="15840"/>
                    <a:pt x="19473" y="16560"/>
                  </a:cubicBezTo>
                  <a:cubicBezTo>
                    <a:pt x="17836" y="17280"/>
                    <a:pt x="15055" y="17897"/>
                    <a:pt x="12355" y="18309"/>
                  </a:cubicBezTo>
                  <a:cubicBezTo>
                    <a:pt x="9655" y="18720"/>
                    <a:pt x="7036" y="18926"/>
                    <a:pt x="5482" y="19440"/>
                  </a:cubicBezTo>
                  <a:cubicBezTo>
                    <a:pt x="3927" y="19954"/>
                    <a:pt x="3436" y="20777"/>
                    <a:pt x="2945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0" name="Line"/>
            <p:cNvSpPr/>
            <p:nvPr/>
          </p:nvSpPr>
          <p:spPr>
            <a:xfrm>
              <a:off x="8413749" y="743779"/>
              <a:ext cx="3365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53" y="1350"/>
                    <a:pt x="12906" y="2700"/>
                    <a:pt x="9306" y="6300"/>
                  </a:cubicBezTo>
                  <a:cubicBezTo>
                    <a:pt x="5706" y="9900"/>
                    <a:pt x="2853" y="1575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1" name="Line"/>
            <p:cNvSpPr/>
            <p:nvPr/>
          </p:nvSpPr>
          <p:spPr>
            <a:xfrm>
              <a:off x="9042400" y="458514"/>
              <a:ext cx="60144" cy="329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431" fill="norm" stroke="1" extrusionOk="0">
                  <a:moveTo>
                    <a:pt x="20110" y="1207"/>
                  </a:moveTo>
                  <a:cubicBezTo>
                    <a:pt x="20855" y="519"/>
                    <a:pt x="21600" y="-169"/>
                    <a:pt x="20855" y="37"/>
                  </a:cubicBezTo>
                  <a:cubicBezTo>
                    <a:pt x="20110" y="244"/>
                    <a:pt x="17876" y="1344"/>
                    <a:pt x="15641" y="3683"/>
                  </a:cubicBezTo>
                  <a:cubicBezTo>
                    <a:pt x="13407" y="6022"/>
                    <a:pt x="11172" y="9599"/>
                    <a:pt x="8566" y="12763"/>
                  </a:cubicBezTo>
                  <a:cubicBezTo>
                    <a:pt x="5959" y="15928"/>
                    <a:pt x="2979" y="18679"/>
                    <a:pt x="0" y="2143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2" name="Line"/>
            <p:cNvSpPr/>
            <p:nvPr/>
          </p:nvSpPr>
          <p:spPr>
            <a:xfrm>
              <a:off x="9207500" y="597456"/>
              <a:ext cx="241300" cy="32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24" fill="norm" stroke="1" extrusionOk="0">
                  <a:moveTo>
                    <a:pt x="0" y="12324"/>
                  </a:moveTo>
                  <a:cubicBezTo>
                    <a:pt x="1895" y="5574"/>
                    <a:pt x="3789" y="-1176"/>
                    <a:pt x="7389" y="174"/>
                  </a:cubicBezTo>
                  <a:cubicBezTo>
                    <a:pt x="10989" y="1524"/>
                    <a:pt x="16295" y="10974"/>
                    <a:pt x="21600" y="2042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3" name="Line"/>
            <p:cNvSpPr/>
            <p:nvPr/>
          </p:nvSpPr>
          <p:spPr>
            <a:xfrm>
              <a:off x="9595643" y="505799"/>
              <a:ext cx="342107" cy="307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369" fill="norm" stroke="1" extrusionOk="0">
                  <a:moveTo>
                    <a:pt x="21550" y="651"/>
                  </a:moveTo>
                  <a:cubicBezTo>
                    <a:pt x="21017" y="210"/>
                    <a:pt x="20483" y="-231"/>
                    <a:pt x="19817" y="136"/>
                  </a:cubicBezTo>
                  <a:cubicBezTo>
                    <a:pt x="19150" y="504"/>
                    <a:pt x="18350" y="1679"/>
                    <a:pt x="16350" y="4251"/>
                  </a:cubicBezTo>
                  <a:cubicBezTo>
                    <a:pt x="14350" y="6822"/>
                    <a:pt x="11150" y="10789"/>
                    <a:pt x="8817" y="12920"/>
                  </a:cubicBezTo>
                  <a:cubicBezTo>
                    <a:pt x="6483" y="15051"/>
                    <a:pt x="5017" y="15345"/>
                    <a:pt x="3883" y="15418"/>
                  </a:cubicBezTo>
                  <a:cubicBezTo>
                    <a:pt x="2750" y="15491"/>
                    <a:pt x="1950" y="15345"/>
                    <a:pt x="1350" y="14757"/>
                  </a:cubicBezTo>
                  <a:cubicBezTo>
                    <a:pt x="750" y="14169"/>
                    <a:pt x="350" y="13140"/>
                    <a:pt x="150" y="12112"/>
                  </a:cubicBezTo>
                  <a:cubicBezTo>
                    <a:pt x="-50" y="11083"/>
                    <a:pt x="-50" y="10055"/>
                    <a:pt x="150" y="9173"/>
                  </a:cubicBezTo>
                  <a:cubicBezTo>
                    <a:pt x="350" y="8291"/>
                    <a:pt x="750" y="7557"/>
                    <a:pt x="1617" y="7042"/>
                  </a:cubicBezTo>
                  <a:cubicBezTo>
                    <a:pt x="2483" y="6528"/>
                    <a:pt x="3817" y="6234"/>
                    <a:pt x="5750" y="6896"/>
                  </a:cubicBezTo>
                  <a:cubicBezTo>
                    <a:pt x="7683" y="7557"/>
                    <a:pt x="10217" y="9173"/>
                    <a:pt x="12750" y="11745"/>
                  </a:cubicBezTo>
                  <a:cubicBezTo>
                    <a:pt x="15283" y="14316"/>
                    <a:pt x="17817" y="17842"/>
                    <a:pt x="20350" y="2136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0" name="Drawing"/>
          <p:cNvGrpSpPr/>
          <p:nvPr/>
        </p:nvGrpSpPr>
        <p:grpSpPr>
          <a:xfrm>
            <a:off x="584200" y="1346199"/>
            <a:ext cx="12395201" cy="8293101"/>
            <a:chOff x="0" y="0"/>
            <a:chExt cx="12395200" cy="8293100"/>
          </a:xfrm>
        </p:grpSpPr>
        <p:sp>
          <p:nvSpPr>
            <p:cNvPr id="1416" name="Line"/>
            <p:cNvSpPr/>
            <p:nvPr/>
          </p:nvSpPr>
          <p:spPr>
            <a:xfrm>
              <a:off x="206398" y="553539"/>
              <a:ext cx="180952" cy="40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4" h="21353" fill="norm" stroke="1" extrusionOk="0">
                  <a:moveTo>
                    <a:pt x="1839" y="1285"/>
                  </a:moveTo>
                  <a:cubicBezTo>
                    <a:pt x="7239" y="1173"/>
                    <a:pt x="12639" y="1061"/>
                    <a:pt x="16075" y="837"/>
                  </a:cubicBezTo>
                  <a:cubicBezTo>
                    <a:pt x="19511" y="614"/>
                    <a:pt x="20984" y="278"/>
                    <a:pt x="20984" y="110"/>
                  </a:cubicBezTo>
                  <a:cubicBezTo>
                    <a:pt x="20984" y="-58"/>
                    <a:pt x="19511" y="-58"/>
                    <a:pt x="17670" y="278"/>
                  </a:cubicBezTo>
                  <a:cubicBezTo>
                    <a:pt x="15829" y="614"/>
                    <a:pt x="13620" y="1285"/>
                    <a:pt x="11902" y="2012"/>
                  </a:cubicBezTo>
                  <a:cubicBezTo>
                    <a:pt x="10184" y="2740"/>
                    <a:pt x="8957" y="3523"/>
                    <a:pt x="8834" y="4083"/>
                  </a:cubicBezTo>
                  <a:cubicBezTo>
                    <a:pt x="8711" y="4643"/>
                    <a:pt x="9693" y="4978"/>
                    <a:pt x="10798" y="5202"/>
                  </a:cubicBezTo>
                  <a:cubicBezTo>
                    <a:pt x="11902" y="5426"/>
                    <a:pt x="13129" y="5538"/>
                    <a:pt x="13866" y="5874"/>
                  </a:cubicBezTo>
                  <a:cubicBezTo>
                    <a:pt x="14602" y="6209"/>
                    <a:pt x="14848" y="6769"/>
                    <a:pt x="14234" y="7496"/>
                  </a:cubicBezTo>
                  <a:cubicBezTo>
                    <a:pt x="13620" y="8224"/>
                    <a:pt x="12148" y="9119"/>
                    <a:pt x="9693" y="10294"/>
                  </a:cubicBezTo>
                  <a:cubicBezTo>
                    <a:pt x="7239" y="11469"/>
                    <a:pt x="3802" y="12924"/>
                    <a:pt x="1839" y="14323"/>
                  </a:cubicBezTo>
                  <a:cubicBezTo>
                    <a:pt x="-125" y="15722"/>
                    <a:pt x="-616" y="17065"/>
                    <a:pt x="857" y="18296"/>
                  </a:cubicBezTo>
                  <a:cubicBezTo>
                    <a:pt x="2329" y="19527"/>
                    <a:pt x="5766" y="20647"/>
                    <a:pt x="8957" y="21094"/>
                  </a:cubicBezTo>
                  <a:cubicBezTo>
                    <a:pt x="12148" y="21542"/>
                    <a:pt x="15093" y="21318"/>
                    <a:pt x="18039" y="210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7" name="Line"/>
            <p:cNvSpPr/>
            <p:nvPr/>
          </p:nvSpPr>
          <p:spPr>
            <a:xfrm>
              <a:off x="430580" y="771437"/>
              <a:ext cx="153621" cy="142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454" fill="norm" stroke="1" extrusionOk="0">
                  <a:moveTo>
                    <a:pt x="171" y="4301"/>
                  </a:moveTo>
                  <a:cubicBezTo>
                    <a:pt x="171" y="2713"/>
                    <a:pt x="171" y="1125"/>
                    <a:pt x="911" y="489"/>
                  </a:cubicBezTo>
                  <a:cubicBezTo>
                    <a:pt x="1650" y="-146"/>
                    <a:pt x="3130" y="172"/>
                    <a:pt x="4017" y="1125"/>
                  </a:cubicBezTo>
                  <a:cubicBezTo>
                    <a:pt x="4905" y="2078"/>
                    <a:pt x="5201" y="3666"/>
                    <a:pt x="4609" y="6525"/>
                  </a:cubicBezTo>
                  <a:cubicBezTo>
                    <a:pt x="4017" y="9383"/>
                    <a:pt x="2538" y="13513"/>
                    <a:pt x="1502" y="16372"/>
                  </a:cubicBezTo>
                  <a:cubicBezTo>
                    <a:pt x="467" y="19230"/>
                    <a:pt x="-125" y="20819"/>
                    <a:pt x="23" y="20660"/>
                  </a:cubicBezTo>
                  <a:cubicBezTo>
                    <a:pt x="171" y="20501"/>
                    <a:pt x="1059" y="18595"/>
                    <a:pt x="3426" y="15260"/>
                  </a:cubicBezTo>
                  <a:cubicBezTo>
                    <a:pt x="5793" y="11925"/>
                    <a:pt x="9639" y="7160"/>
                    <a:pt x="12007" y="4142"/>
                  </a:cubicBezTo>
                  <a:cubicBezTo>
                    <a:pt x="14374" y="1125"/>
                    <a:pt x="15261" y="-146"/>
                    <a:pt x="15409" y="13"/>
                  </a:cubicBezTo>
                  <a:cubicBezTo>
                    <a:pt x="15557" y="172"/>
                    <a:pt x="14965" y="1760"/>
                    <a:pt x="14226" y="4778"/>
                  </a:cubicBezTo>
                  <a:cubicBezTo>
                    <a:pt x="13486" y="7795"/>
                    <a:pt x="12598" y="12242"/>
                    <a:pt x="13782" y="15260"/>
                  </a:cubicBezTo>
                  <a:cubicBezTo>
                    <a:pt x="14965" y="18278"/>
                    <a:pt x="18220" y="19866"/>
                    <a:pt x="21475" y="214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8" name="Line"/>
            <p:cNvSpPr/>
            <p:nvPr/>
          </p:nvSpPr>
          <p:spPr>
            <a:xfrm>
              <a:off x="203199" y="1047750"/>
              <a:ext cx="3492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44" y="15429"/>
                    <a:pt x="9687" y="9257"/>
                    <a:pt x="13287" y="5657"/>
                  </a:cubicBezTo>
                  <a:cubicBezTo>
                    <a:pt x="16887" y="2057"/>
                    <a:pt x="19244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19" name="Line"/>
            <p:cNvSpPr/>
            <p:nvPr/>
          </p:nvSpPr>
          <p:spPr>
            <a:xfrm>
              <a:off x="476249" y="1016000"/>
              <a:ext cx="10795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0" name="Line"/>
            <p:cNvSpPr/>
            <p:nvPr/>
          </p:nvSpPr>
          <p:spPr>
            <a:xfrm>
              <a:off x="781049" y="762000"/>
              <a:ext cx="190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1" name="Line"/>
            <p:cNvSpPr/>
            <p:nvPr/>
          </p:nvSpPr>
          <p:spPr>
            <a:xfrm>
              <a:off x="793114" y="933450"/>
              <a:ext cx="1272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2" name="Line"/>
            <p:cNvSpPr/>
            <p:nvPr/>
          </p:nvSpPr>
          <p:spPr>
            <a:xfrm>
              <a:off x="1866899" y="615950"/>
              <a:ext cx="31751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3260"/>
                    <a:pt x="0" y="6521"/>
                    <a:pt x="3600" y="10121"/>
                  </a:cubicBezTo>
                  <a:cubicBezTo>
                    <a:pt x="7200" y="13721"/>
                    <a:pt x="14400" y="176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3" name="Line"/>
            <p:cNvSpPr/>
            <p:nvPr/>
          </p:nvSpPr>
          <p:spPr>
            <a:xfrm>
              <a:off x="1860550" y="568265"/>
              <a:ext cx="201106" cy="439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1" h="21346" fill="norm" stroke="1" extrusionOk="0">
                  <a:moveTo>
                    <a:pt x="1322" y="12500"/>
                  </a:moveTo>
                  <a:cubicBezTo>
                    <a:pt x="661" y="9415"/>
                    <a:pt x="0" y="6329"/>
                    <a:pt x="0" y="4272"/>
                  </a:cubicBezTo>
                  <a:cubicBezTo>
                    <a:pt x="0" y="2215"/>
                    <a:pt x="661" y="1186"/>
                    <a:pt x="2535" y="569"/>
                  </a:cubicBezTo>
                  <a:cubicBezTo>
                    <a:pt x="4408" y="-48"/>
                    <a:pt x="7494" y="-254"/>
                    <a:pt x="10580" y="415"/>
                  </a:cubicBezTo>
                  <a:cubicBezTo>
                    <a:pt x="13665" y="1083"/>
                    <a:pt x="16751" y="2626"/>
                    <a:pt x="18735" y="4992"/>
                  </a:cubicBezTo>
                  <a:cubicBezTo>
                    <a:pt x="20718" y="7357"/>
                    <a:pt x="21600" y="10546"/>
                    <a:pt x="20388" y="13272"/>
                  </a:cubicBezTo>
                  <a:cubicBezTo>
                    <a:pt x="19176" y="15997"/>
                    <a:pt x="15869" y="18260"/>
                    <a:pt x="12673" y="19597"/>
                  </a:cubicBezTo>
                  <a:cubicBezTo>
                    <a:pt x="9478" y="20935"/>
                    <a:pt x="6392" y="21346"/>
                    <a:pt x="4518" y="21346"/>
                  </a:cubicBezTo>
                  <a:cubicBezTo>
                    <a:pt x="2645" y="21346"/>
                    <a:pt x="1984" y="20935"/>
                    <a:pt x="1984" y="20266"/>
                  </a:cubicBezTo>
                  <a:cubicBezTo>
                    <a:pt x="1984" y="19597"/>
                    <a:pt x="2645" y="18672"/>
                    <a:pt x="3306" y="177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4" name="Line"/>
            <p:cNvSpPr/>
            <p:nvPr/>
          </p:nvSpPr>
          <p:spPr>
            <a:xfrm>
              <a:off x="2247900" y="767127"/>
              <a:ext cx="120650" cy="1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4926" y="11040"/>
                    <a:pt x="9853" y="1783"/>
                    <a:pt x="13453" y="240"/>
                  </a:cubicBezTo>
                  <a:cubicBezTo>
                    <a:pt x="17053" y="-1303"/>
                    <a:pt x="19326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5" name="Line"/>
            <p:cNvSpPr/>
            <p:nvPr/>
          </p:nvSpPr>
          <p:spPr>
            <a:xfrm>
              <a:off x="2273300" y="838200"/>
              <a:ext cx="17145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400" y="17673"/>
                    <a:pt x="4800" y="13745"/>
                    <a:pt x="8400" y="10145"/>
                  </a:cubicBezTo>
                  <a:cubicBezTo>
                    <a:pt x="12000" y="6545"/>
                    <a:pt x="16800" y="327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6" name="Line"/>
            <p:cNvSpPr/>
            <p:nvPr/>
          </p:nvSpPr>
          <p:spPr>
            <a:xfrm>
              <a:off x="2592916" y="506173"/>
              <a:ext cx="156634" cy="4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5" fill="norm" stroke="1" extrusionOk="0">
                  <a:moveTo>
                    <a:pt x="21600" y="1616"/>
                  </a:moveTo>
                  <a:cubicBezTo>
                    <a:pt x="16054" y="1005"/>
                    <a:pt x="10508" y="393"/>
                    <a:pt x="7005" y="139"/>
                  </a:cubicBezTo>
                  <a:cubicBezTo>
                    <a:pt x="3503" y="-116"/>
                    <a:pt x="2043" y="-14"/>
                    <a:pt x="1314" y="393"/>
                  </a:cubicBezTo>
                  <a:cubicBezTo>
                    <a:pt x="584" y="801"/>
                    <a:pt x="584" y="1514"/>
                    <a:pt x="1897" y="2584"/>
                  </a:cubicBezTo>
                  <a:cubicBezTo>
                    <a:pt x="3211" y="3654"/>
                    <a:pt x="5838" y="5080"/>
                    <a:pt x="8027" y="6354"/>
                  </a:cubicBezTo>
                  <a:cubicBezTo>
                    <a:pt x="10216" y="7627"/>
                    <a:pt x="11968" y="8748"/>
                    <a:pt x="12405" y="9767"/>
                  </a:cubicBezTo>
                  <a:cubicBezTo>
                    <a:pt x="12843" y="10786"/>
                    <a:pt x="11968" y="11703"/>
                    <a:pt x="10800" y="12263"/>
                  </a:cubicBezTo>
                  <a:cubicBezTo>
                    <a:pt x="9632" y="12824"/>
                    <a:pt x="8173" y="13027"/>
                    <a:pt x="6714" y="13180"/>
                  </a:cubicBezTo>
                  <a:cubicBezTo>
                    <a:pt x="5254" y="13333"/>
                    <a:pt x="3795" y="13435"/>
                    <a:pt x="2481" y="13333"/>
                  </a:cubicBezTo>
                  <a:cubicBezTo>
                    <a:pt x="1168" y="13231"/>
                    <a:pt x="0" y="12926"/>
                    <a:pt x="0" y="12620"/>
                  </a:cubicBezTo>
                  <a:cubicBezTo>
                    <a:pt x="0" y="12314"/>
                    <a:pt x="1168" y="12009"/>
                    <a:pt x="2481" y="11856"/>
                  </a:cubicBezTo>
                  <a:cubicBezTo>
                    <a:pt x="3795" y="11703"/>
                    <a:pt x="5254" y="11703"/>
                    <a:pt x="6568" y="11958"/>
                  </a:cubicBezTo>
                  <a:cubicBezTo>
                    <a:pt x="7881" y="12212"/>
                    <a:pt x="9049" y="12722"/>
                    <a:pt x="9486" y="13639"/>
                  </a:cubicBezTo>
                  <a:cubicBezTo>
                    <a:pt x="9924" y="14556"/>
                    <a:pt x="9632" y="15880"/>
                    <a:pt x="9049" y="16848"/>
                  </a:cubicBezTo>
                  <a:cubicBezTo>
                    <a:pt x="8465" y="17816"/>
                    <a:pt x="7589" y="18427"/>
                    <a:pt x="7151" y="19141"/>
                  </a:cubicBezTo>
                  <a:cubicBezTo>
                    <a:pt x="6714" y="19854"/>
                    <a:pt x="6714" y="20669"/>
                    <a:pt x="7443" y="21076"/>
                  </a:cubicBezTo>
                  <a:cubicBezTo>
                    <a:pt x="8173" y="21484"/>
                    <a:pt x="9632" y="21484"/>
                    <a:pt x="10946" y="21331"/>
                  </a:cubicBezTo>
                  <a:cubicBezTo>
                    <a:pt x="12259" y="21178"/>
                    <a:pt x="13427" y="20873"/>
                    <a:pt x="14595" y="205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7" name="Line"/>
            <p:cNvSpPr/>
            <p:nvPr/>
          </p:nvSpPr>
          <p:spPr>
            <a:xfrm>
              <a:off x="2794000" y="622300"/>
              <a:ext cx="254000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340" y="2084"/>
                    <a:pt x="4680" y="4168"/>
                    <a:pt x="7920" y="7484"/>
                  </a:cubicBezTo>
                  <a:cubicBezTo>
                    <a:pt x="11160" y="10800"/>
                    <a:pt x="15300" y="15347"/>
                    <a:pt x="17730" y="17905"/>
                  </a:cubicBezTo>
                  <a:cubicBezTo>
                    <a:pt x="20160" y="20463"/>
                    <a:pt x="20880" y="2103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8" name="Line"/>
            <p:cNvSpPr/>
            <p:nvPr/>
          </p:nvSpPr>
          <p:spPr>
            <a:xfrm>
              <a:off x="2876550" y="546100"/>
              <a:ext cx="158750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432" y="1895"/>
                    <a:pt x="15264" y="3789"/>
                    <a:pt x="11664" y="6632"/>
                  </a:cubicBezTo>
                  <a:cubicBezTo>
                    <a:pt x="8064" y="9474"/>
                    <a:pt x="4032" y="13263"/>
                    <a:pt x="2016" y="15916"/>
                  </a:cubicBezTo>
                  <a:cubicBezTo>
                    <a:pt x="0" y="18568"/>
                    <a:pt x="0" y="2008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29" name="Line"/>
            <p:cNvSpPr/>
            <p:nvPr/>
          </p:nvSpPr>
          <p:spPr>
            <a:xfrm>
              <a:off x="3136900" y="781050"/>
              <a:ext cx="6350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0" name="Line"/>
            <p:cNvSpPr/>
            <p:nvPr/>
          </p:nvSpPr>
          <p:spPr>
            <a:xfrm>
              <a:off x="3327399" y="876300"/>
              <a:ext cx="13335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1" name="Line"/>
            <p:cNvSpPr/>
            <p:nvPr/>
          </p:nvSpPr>
          <p:spPr>
            <a:xfrm>
              <a:off x="3746500" y="863600"/>
              <a:ext cx="127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2" name="Line"/>
            <p:cNvSpPr/>
            <p:nvPr/>
          </p:nvSpPr>
          <p:spPr>
            <a:xfrm>
              <a:off x="4165600" y="590550"/>
              <a:ext cx="209550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64" y="3404"/>
                    <a:pt x="8727" y="6807"/>
                    <a:pt x="12218" y="9818"/>
                  </a:cubicBezTo>
                  <a:cubicBezTo>
                    <a:pt x="15709" y="12829"/>
                    <a:pt x="18327" y="15447"/>
                    <a:pt x="19745" y="17345"/>
                  </a:cubicBezTo>
                  <a:cubicBezTo>
                    <a:pt x="21164" y="19244"/>
                    <a:pt x="21382" y="2042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3" name="Line"/>
            <p:cNvSpPr/>
            <p:nvPr/>
          </p:nvSpPr>
          <p:spPr>
            <a:xfrm>
              <a:off x="4241800" y="552450"/>
              <a:ext cx="203200" cy="431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450" y="1376"/>
                    <a:pt x="15300" y="2753"/>
                    <a:pt x="11925" y="5506"/>
                  </a:cubicBezTo>
                  <a:cubicBezTo>
                    <a:pt x="8550" y="8259"/>
                    <a:pt x="4950" y="12388"/>
                    <a:pt x="2925" y="15300"/>
                  </a:cubicBezTo>
                  <a:cubicBezTo>
                    <a:pt x="900" y="18212"/>
                    <a:pt x="450" y="1990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4" name="Line"/>
            <p:cNvSpPr/>
            <p:nvPr/>
          </p:nvSpPr>
          <p:spPr>
            <a:xfrm>
              <a:off x="4458598" y="826447"/>
              <a:ext cx="132452" cy="164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476" fill="norm" stroke="1" extrusionOk="0">
                  <a:moveTo>
                    <a:pt x="6025" y="6522"/>
                  </a:moveTo>
                  <a:cubicBezTo>
                    <a:pt x="4654" y="10399"/>
                    <a:pt x="3283" y="14276"/>
                    <a:pt x="2254" y="16907"/>
                  </a:cubicBezTo>
                  <a:cubicBezTo>
                    <a:pt x="1225" y="19538"/>
                    <a:pt x="540" y="20922"/>
                    <a:pt x="197" y="20507"/>
                  </a:cubicBezTo>
                  <a:cubicBezTo>
                    <a:pt x="-146" y="20091"/>
                    <a:pt x="-146" y="17876"/>
                    <a:pt x="1054" y="14414"/>
                  </a:cubicBezTo>
                  <a:cubicBezTo>
                    <a:pt x="2254" y="10953"/>
                    <a:pt x="4654" y="6245"/>
                    <a:pt x="7054" y="3476"/>
                  </a:cubicBezTo>
                  <a:cubicBezTo>
                    <a:pt x="9454" y="707"/>
                    <a:pt x="11854" y="-124"/>
                    <a:pt x="13568" y="14"/>
                  </a:cubicBezTo>
                  <a:cubicBezTo>
                    <a:pt x="15283" y="153"/>
                    <a:pt x="16311" y="1261"/>
                    <a:pt x="17511" y="4999"/>
                  </a:cubicBezTo>
                  <a:cubicBezTo>
                    <a:pt x="18711" y="8738"/>
                    <a:pt x="20083" y="15107"/>
                    <a:pt x="21454" y="214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5" name="Line"/>
            <p:cNvSpPr/>
            <p:nvPr/>
          </p:nvSpPr>
          <p:spPr>
            <a:xfrm>
              <a:off x="4679950" y="508000"/>
              <a:ext cx="124629" cy="54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600" fill="norm" stroke="1" extrusionOk="0">
                  <a:moveTo>
                    <a:pt x="0" y="502"/>
                  </a:moveTo>
                  <a:cubicBezTo>
                    <a:pt x="1416" y="251"/>
                    <a:pt x="2833" y="0"/>
                    <a:pt x="4249" y="0"/>
                  </a:cubicBezTo>
                  <a:cubicBezTo>
                    <a:pt x="5666" y="0"/>
                    <a:pt x="7082" y="251"/>
                    <a:pt x="8675" y="837"/>
                  </a:cubicBezTo>
                  <a:cubicBezTo>
                    <a:pt x="10269" y="1423"/>
                    <a:pt x="12039" y="2344"/>
                    <a:pt x="12216" y="3600"/>
                  </a:cubicBezTo>
                  <a:cubicBezTo>
                    <a:pt x="12393" y="4856"/>
                    <a:pt x="10977" y="6447"/>
                    <a:pt x="9738" y="7451"/>
                  </a:cubicBezTo>
                  <a:cubicBezTo>
                    <a:pt x="8498" y="8456"/>
                    <a:pt x="7436" y="8874"/>
                    <a:pt x="6374" y="9293"/>
                  </a:cubicBezTo>
                  <a:cubicBezTo>
                    <a:pt x="5311" y="9712"/>
                    <a:pt x="4249" y="10130"/>
                    <a:pt x="4249" y="10549"/>
                  </a:cubicBezTo>
                  <a:cubicBezTo>
                    <a:pt x="4249" y="10967"/>
                    <a:pt x="5311" y="11386"/>
                    <a:pt x="8144" y="12265"/>
                  </a:cubicBezTo>
                  <a:cubicBezTo>
                    <a:pt x="10977" y="13144"/>
                    <a:pt x="15580" y="14484"/>
                    <a:pt x="18236" y="15698"/>
                  </a:cubicBezTo>
                  <a:cubicBezTo>
                    <a:pt x="20892" y="16912"/>
                    <a:pt x="21600" y="18000"/>
                    <a:pt x="20007" y="18963"/>
                  </a:cubicBezTo>
                  <a:cubicBezTo>
                    <a:pt x="18413" y="19926"/>
                    <a:pt x="14518" y="20763"/>
                    <a:pt x="1062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6" name="Line"/>
            <p:cNvSpPr/>
            <p:nvPr/>
          </p:nvSpPr>
          <p:spPr>
            <a:xfrm>
              <a:off x="5131795" y="796042"/>
              <a:ext cx="335555" cy="133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0708" fill="norm" stroke="1" extrusionOk="0">
                  <a:moveTo>
                    <a:pt x="342" y="18301"/>
                  </a:moveTo>
                  <a:cubicBezTo>
                    <a:pt x="72" y="14373"/>
                    <a:pt x="-198" y="10446"/>
                    <a:pt x="207" y="7337"/>
                  </a:cubicBezTo>
                  <a:cubicBezTo>
                    <a:pt x="612" y="4228"/>
                    <a:pt x="1692" y="1937"/>
                    <a:pt x="2840" y="791"/>
                  </a:cubicBezTo>
                  <a:cubicBezTo>
                    <a:pt x="3987" y="-354"/>
                    <a:pt x="5202" y="-354"/>
                    <a:pt x="6350" y="1446"/>
                  </a:cubicBezTo>
                  <a:cubicBezTo>
                    <a:pt x="7497" y="3246"/>
                    <a:pt x="8577" y="6846"/>
                    <a:pt x="9590" y="10446"/>
                  </a:cubicBezTo>
                  <a:cubicBezTo>
                    <a:pt x="10602" y="14046"/>
                    <a:pt x="11547" y="17646"/>
                    <a:pt x="12492" y="19446"/>
                  </a:cubicBezTo>
                  <a:cubicBezTo>
                    <a:pt x="13437" y="21246"/>
                    <a:pt x="14382" y="21246"/>
                    <a:pt x="15867" y="18628"/>
                  </a:cubicBezTo>
                  <a:cubicBezTo>
                    <a:pt x="17352" y="16010"/>
                    <a:pt x="19377" y="10773"/>
                    <a:pt x="21402" y="55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7" name="Line"/>
            <p:cNvSpPr/>
            <p:nvPr/>
          </p:nvSpPr>
          <p:spPr>
            <a:xfrm>
              <a:off x="5251450" y="596900"/>
              <a:ext cx="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8" name="Line"/>
            <p:cNvSpPr/>
            <p:nvPr/>
          </p:nvSpPr>
          <p:spPr>
            <a:xfrm>
              <a:off x="5232399" y="505883"/>
              <a:ext cx="19051" cy="21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0800"/>
                    <a:pt x="0" y="0"/>
                    <a:pt x="3600" y="0"/>
                  </a:cubicBezTo>
                  <a:cubicBezTo>
                    <a:pt x="7200" y="0"/>
                    <a:pt x="14400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39" name="Line"/>
            <p:cNvSpPr/>
            <p:nvPr/>
          </p:nvSpPr>
          <p:spPr>
            <a:xfrm>
              <a:off x="5326428" y="537305"/>
              <a:ext cx="26623" cy="135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7" h="21319" fill="norm" stroke="1" extrusionOk="0">
                  <a:moveTo>
                    <a:pt x="20897" y="12347"/>
                  </a:moveTo>
                  <a:cubicBezTo>
                    <a:pt x="15912" y="14008"/>
                    <a:pt x="10928" y="15670"/>
                    <a:pt x="6774" y="17497"/>
                  </a:cubicBezTo>
                  <a:cubicBezTo>
                    <a:pt x="2620" y="19325"/>
                    <a:pt x="-703" y="21319"/>
                    <a:pt x="128" y="21319"/>
                  </a:cubicBezTo>
                  <a:cubicBezTo>
                    <a:pt x="959" y="21319"/>
                    <a:pt x="5943" y="19325"/>
                    <a:pt x="9266" y="16168"/>
                  </a:cubicBezTo>
                  <a:cubicBezTo>
                    <a:pt x="12589" y="13011"/>
                    <a:pt x="14251" y="8691"/>
                    <a:pt x="15082" y="5701"/>
                  </a:cubicBezTo>
                  <a:cubicBezTo>
                    <a:pt x="15912" y="2710"/>
                    <a:pt x="15912" y="1048"/>
                    <a:pt x="15912" y="384"/>
                  </a:cubicBezTo>
                  <a:cubicBezTo>
                    <a:pt x="15912" y="-281"/>
                    <a:pt x="15912" y="51"/>
                    <a:pt x="15912" y="3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0" name="Line"/>
            <p:cNvSpPr/>
            <p:nvPr/>
          </p:nvSpPr>
          <p:spPr>
            <a:xfrm>
              <a:off x="5406755" y="359528"/>
              <a:ext cx="102135" cy="374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354" fill="norm" stroke="1" extrusionOk="0">
                  <a:moveTo>
                    <a:pt x="16587" y="10999"/>
                  </a:moveTo>
                  <a:cubicBezTo>
                    <a:pt x="14824" y="10637"/>
                    <a:pt x="13060" y="10275"/>
                    <a:pt x="11077" y="10033"/>
                  </a:cubicBezTo>
                  <a:cubicBezTo>
                    <a:pt x="9093" y="9792"/>
                    <a:pt x="6889" y="9671"/>
                    <a:pt x="5126" y="10275"/>
                  </a:cubicBezTo>
                  <a:cubicBezTo>
                    <a:pt x="3363" y="10878"/>
                    <a:pt x="2040" y="12205"/>
                    <a:pt x="1158" y="13895"/>
                  </a:cubicBezTo>
                  <a:cubicBezTo>
                    <a:pt x="277" y="15584"/>
                    <a:pt x="-164" y="17636"/>
                    <a:pt x="56" y="18963"/>
                  </a:cubicBezTo>
                  <a:cubicBezTo>
                    <a:pt x="277" y="20290"/>
                    <a:pt x="1158" y="20894"/>
                    <a:pt x="2701" y="21195"/>
                  </a:cubicBezTo>
                  <a:cubicBezTo>
                    <a:pt x="4244" y="21497"/>
                    <a:pt x="6448" y="21497"/>
                    <a:pt x="9314" y="20049"/>
                  </a:cubicBezTo>
                  <a:cubicBezTo>
                    <a:pt x="12179" y="18601"/>
                    <a:pt x="15705" y="15705"/>
                    <a:pt x="17909" y="12386"/>
                  </a:cubicBezTo>
                  <a:cubicBezTo>
                    <a:pt x="20114" y="9068"/>
                    <a:pt x="20995" y="5327"/>
                    <a:pt x="21216" y="3095"/>
                  </a:cubicBezTo>
                  <a:cubicBezTo>
                    <a:pt x="21436" y="862"/>
                    <a:pt x="20995" y="138"/>
                    <a:pt x="19893" y="18"/>
                  </a:cubicBezTo>
                  <a:cubicBezTo>
                    <a:pt x="18791" y="-103"/>
                    <a:pt x="17028" y="380"/>
                    <a:pt x="15705" y="2250"/>
                  </a:cubicBezTo>
                  <a:cubicBezTo>
                    <a:pt x="14383" y="4120"/>
                    <a:pt x="13501" y="7379"/>
                    <a:pt x="14163" y="9973"/>
                  </a:cubicBezTo>
                  <a:cubicBezTo>
                    <a:pt x="14824" y="12567"/>
                    <a:pt x="17028" y="14498"/>
                    <a:pt x="19232" y="164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1" name="Line"/>
            <p:cNvSpPr/>
            <p:nvPr/>
          </p:nvSpPr>
          <p:spPr>
            <a:xfrm>
              <a:off x="5943600" y="641350"/>
              <a:ext cx="222250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526" y="5009"/>
                    <a:pt x="9051" y="10017"/>
                    <a:pt x="12651" y="13617"/>
                  </a:cubicBezTo>
                  <a:cubicBezTo>
                    <a:pt x="16251" y="17217"/>
                    <a:pt x="18926" y="1940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2" name="Line"/>
            <p:cNvSpPr/>
            <p:nvPr/>
          </p:nvSpPr>
          <p:spPr>
            <a:xfrm>
              <a:off x="5994400" y="590550"/>
              <a:ext cx="222250" cy="44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720" y="2057"/>
                    <a:pt x="15840" y="4114"/>
                    <a:pt x="12651" y="6789"/>
                  </a:cubicBezTo>
                  <a:cubicBezTo>
                    <a:pt x="9463" y="9463"/>
                    <a:pt x="5966" y="12754"/>
                    <a:pt x="3806" y="15326"/>
                  </a:cubicBezTo>
                  <a:cubicBezTo>
                    <a:pt x="1646" y="17897"/>
                    <a:pt x="823" y="1974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3" name="Line"/>
            <p:cNvSpPr/>
            <p:nvPr/>
          </p:nvSpPr>
          <p:spPr>
            <a:xfrm>
              <a:off x="7887493" y="572497"/>
              <a:ext cx="215107" cy="387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495" fill="norm" stroke="1" extrusionOk="0">
                  <a:moveTo>
                    <a:pt x="21521" y="1706"/>
                  </a:moveTo>
                  <a:cubicBezTo>
                    <a:pt x="20039" y="884"/>
                    <a:pt x="18556" y="62"/>
                    <a:pt x="16015" y="4"/>
                  </a:cubicBezTo>
                  <a:cubicBezTo>
                    <a:pt x="13474" y="-55"/>
                    <a:pt x="9874" y="649"/>
                    <a:pt x="7333" y="2410"/>
                  </a:cubicBezTo>
                  <a:cubicBezTo>
                    <a:pt x="4792" y="4171"/>
                    <a:pt x="3309" y="6988"/>
                    <a:pt x="2250" y="9630"/>
                  </a:cubicBezTo>
                  <a:cubicBezTo>
                    <a:pt x="1192" y="12271"/>
                    <a:pt x="556" y="14736"/>
                    <a:pt x="239" y="16321"/>
                  </a:cubicBezTo>
                  <a:cubicBezTo>
                    <a:pt x="-79" y="17906"/>
                    <a:pt x="-79" y="18610"/>
                    <a:pt x="239" y="19256"/>
                  </a:cubicBezTo>
                  <a:cubicBezTo>
                    <a:pt x="556" y="19902"/>
                    <a:pt x="1192" y="20488"/>
                    <a:pt x="4050" y="20899"/>
                  </a:cubicBezTo>
                  <a:cubicBezTo>
                    <a:pt x="6909" y="21310"/>
                    <a:pt x="11992" y="21545"/>
                    <a:pt x="14956" y="21486"/>
                  </a:cubicBezTo>
                  <a:cubicBezTo>
                    <a:pt x="17921" y="21428"/>
                    <a:pt x="18768" y="21075"/>
                    <a:pt x="19615" y="207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4" name="Line"/>
            <p:cNvSpPr/>
            <p:nvPr/>
          </p:nvSpPr>
          <p:spPr>
            <a:xfrm>
              <a:off x="7893050" y="806450"/>
              <a:ext cx="1460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5" name="Line"/>
            <p:cNvSpPr/>
            <p:nvPr/>
          </p:nvSpPr>
          <p:spPr>
            <a:xfrm>
              <a:off x="8131915" y="555335"/>
              <a:ext cx="192935" cy="40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93" fill="norm" stroke="1" extrusionOk="0">
                  <a:moveTo>
                    <a:pt x="21400" y="2210"/>
                  </a:moveTo>
                  <a:cubicBezTo>
                    <a:pt x="21165" y="1647"/>
                    <a:pt x="20930" y="1085"/>
                    <a:pt x="19522" y="635"/>
                  </a:cubicBezTo>
                  <a:cubicBezTo>
                    <a:pt x="18113" y="185"/>
                    <a:pt x="15530" y="-153"/>
                    <a:pt x="13300" y="72"/>
                  </a:cubicBezTo>
                  <a:cubicBezTo>
                    <a:pt x="11070" y="297"/>
                    <a:pt x="9191" y="1085"/>
                    <a:pt x="7783" y="2378"/>
                  </a:cubicBezTo>
                  <a:cubicBezTo>
                    <a:pt x="6374" y="3672"/>
                    <a:pt x="5435" y="5472"/>
                    <a:pt x="4613" y="7722"/>
                  </a:cubicBezTo>
                  <a:cubicBezTo>
                    <a:pt x="3791" y="9972"/>
                    <a:pt x="3087" y="12672"/>
                    <a:pt x="2265" y="14753"/>
                  </a:cubicBezTo>
                  <a:cubicBezTo>
                    <a:pt x="1443" y="16835"/>
                    <a:pt x="504" y="18297"/>
                    <a:pt x="152" y="19310"/>
                  </a:cubicBezTo>
                  <a:cubicBezTo>
                    <a:pt x="-200" y="20322"/>
                    <a:pt x="35" y="20885"/>
                    <a:pt x="1091" y="21166"/>
                  </a:cubicBezTo>
                  <a:cubicBezTo>
                    <a:pt x="2148" y="21447"/>
                    <a:pt x="4026" y="21447"/>
                    <a:pt x="6609" y="21278"/>
                  </a:cubicBezTo>
                  <a:cubicBezTo>
                    <a:pt x="9191" y="21109"/>
                    <a:pt x="12478" y="20772"/>
                    <a:pt x="15765" y="204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6" name="Line"/>
            <p:cNvSpPr/>
            <p:nvPr/>
          </p:nvSpPr>
          <p:spPr>
            <a:xfrm>
              <a:off x="8369300" y="673100"/>
              <a:ext cx="196850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77" y="4680"/>
                    <a:pt x="9755" y="9360"/>
                    <a:pt x="13355" y="12960"/>
                  </a:cubicBezTo>
                  <a:cubicBezTo>
                    <a:pt x="16955" y="16560"/>
                    <a:pt x="19277" y="190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7" name="Line"/>
            <p:cNvSpPr/>
            <p:nvPr/>
          </p:nvSpPr>
          <p:spPr>
            <a:xfrm>
              <a:off x="8424333" y="647700"/>
              <a:ext cx="141818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600" fill="norm" stroke="1" extrusionOk="0">
                  <a:moveTo>
                    <a:pt x="21282" y="0"/>
                  </a:moveTo>
                  <a:cubicBezTo>
                    <a:pt x="16200" y="3370"/>
                    <a:pt x="11117" y="6740"/>
                    <a:pt x="7464" y="10034"/>
                  </a:cubicBezTo>
                  <a:cubicBezTo>
                    <a:pt x="3811" y="13328"/>
                    <a:pt x="1588" y="16545"/>
                    <a:pt x="635" y="18460"/>
                  </a:cubicBezTo>
                  <a:cubicBezTo>
                    <a:pt x="-318" y="20374"/>
                    <a:pt x="0" y="20987"/>
                    <a:pt x="31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8" name="Line"/>
            <p:cNvSpPr/>
            <p:nvPr/>
          </p:nvSpPr>
          <p:spPr>
            <a:xfrm>
              <a:off x="8597900" y="527520"/>
              <a:ext cx="212431" cy="475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465" fill="norm" stroke="1" extrusionOk="0">
                  <a:moveTo>
                    <a:pt x="0" y="2560"/>
                  </a:moveTo>
                  <a:cubicBezTo>
                    <a:pt x="642" y="2082"/>
                    <a:pt x="1283" y="1604"/>
                    <a:pt x="3422" y="1174"/>
                  </a:cubicBezTo>
                  <a:cubicBezTo>
                    <a:pt x="5560" y="744"/>
                    <a:pt x="9196" y="361"/>
                    <a:pt x="11549" y="170"/>
                  </a:cubicBezTo>
                  <a:cubicBezTo>
                    <a:pt x="13901" y="-21"/>
                    <a:pt x="14970" y="-21"/>
                    <a:pt x="16040" y="27"/>
                  </a:cubicBezTo>
                  <a:cubicBezTo>
                    <a:pt x="17109" y="75"/>
                    <a:pt x="18178" y="170"/>
                    <a:pt x="18820" y="457"/>
                  </a:cubicBezTo>
                  <a:cubicBezTo>
                    <a:pt x="19461" y="744"/>
                    <a:pt x="19675" y="1221"/>
                    <a:pt x="19034" y="2416"/>
                  </a:cubicBezTo>
                  <a:cubicBezTo>
                    <a:pt x="18392" y="3611"/>
                    <a:pt x="16895" y="5522"/>
                    <a:pt x="16360" y="7577"/>
                  </a:cubicBezTo>
                  <a:cubicBezTo>
                    <a:pt x="15826" y="9632"/>
                    <a:pt x="16253" y="11830"/>
                    <a:pt x="17216" y="13646"/>
                  </a:cubicBezTo>
                  <a:cubicBezTo>
                    <a:pt x="18178" y="15462"/>
                    <a:pt x="19675" y="16896"/>
                    <a:pt x="20531" y="17899"/>
                  </a:cubicBezTo>
                  <a:cubicBezTo>
                    <a:pt x="21386" y="18903"/>
                    <a:pt x="21600" y="19476"/>
                    <a:pt x="21386" y="19954"/>
                  </a:cubicBezTo>
                  <a:cubicBezTo>
                    <a:pt x="21172" y="20432"/>
                    <a:pt x="20531" y="20814"/>
                    <a:pt x="19675" y="21101"/>
                  </a:cubicBezTo>
                  <a:cubicBezTo>
                    <a:pt x="18820" y="21388"/>
                    <a:pt x="17750" y="21579"/>
                    <a:pt x="16788" y="21388"/>
                  </a:cubicBezTo>
                  <a:cubicBezTo>
                    <a:pt x="15826" y="21197"/>
                    <a:pt x="14970" y="20623"/>
                    <a:pt x="14115" y="200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49" name="Line"/>
            <p:cNvSpPr/>
            <p:nvPr/>
          </p:nvSpPr>
          <p:spPr>
            <a:xfrm>
              <a:off x="8966200" y="774700"/>
              <a:ext cx="1651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0800"/>
                    <a:pt x="7200" y="0"/>
                    <a:pt x="10800" y="0"/>
                  </a:cubicBezTo>
                  <a:cubicBezTo>
                    <a:pt x="14400" y="0"/>
                    <a:pt x="18000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0" name="Line"/>
            <p:cNvSpPr/>
            <p:nvPr/>
          </p:nvSpPr>
          <p:spPr>
            <a:xfrm>
              <a:off x="8985250" y="901700"/>
              <a:ext cx="1587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1" name="Line"/>
            <p:cNvSpPr/>
            <p:nvPr/>
          </p:nvSpPr>
          <p:spPr>
            <a:xfrm>
              <a:off x="9328149" y="648921"/>
              <a:ext cx="344123" cy="297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360" fill="norm" stroke="1" extrusionOk="0">
                  <a:moveTo>
                    <a:pt x="0" y="21360"/>
                  </a:moveTo>
                  <a:cubicBezTo>
                    <a:pt x="3180" y="16797"/>
                    <a:pt x="6361" y="12233"/>
                    <a:pt x="8348" y="9191"/>
                  </a:cubicBezTo>
                  <a:cubicBezTo>
                    <a:pt x="10336" y="6149"/>
                    <a:pt x="11131" y="4628"/>
                    <a:pt x="11794" y="3183"/>
                  </a:cubicBezTo>
                  <a:cubicBezTo>
                    <a:pt x="12456" y="1737"/>
                    <a:pt x="12987" y="368"/>
                    <a:pt x="12987" y="64"/>
                  </a:cubicBezTo>
                  <a:cubicBezTo>
                    <a:pt x="12987" y="-240"/>
                    <a:pt x="12456" y="521"/>
                    <a:pt x="11529" y="2650"/>
                  </a:cubicBezTo>
                  <a:cubicBezTo>
                    <a:pt x="10601" y="4780"/>
                    <a:pt x="9276" y="8278"/>
                    <a:pt x="8613" y="10636"/>
                  </a:cubicBezTo>
                  <a:cubicBezTo>
                    <a:pt x="7951" y="12994"/>
                    <a:pt x="7951" y="14211"/>
                    <a:pt x="8017" y="15275"/>
                  </a:cubicBezTo>
                  <a:cubicBezTo>
                    <a:pt x="8083" y="16340"/>
                    <a:pt x="8216" y="17253"/>
                    <a:pt x="8613" y="17785"/>
                  </a:cubicBezTo>
                  <a:cubicBezTo>
                    <a:pt x="9011" y="18318"/>
                    <a:pt x="9674" y="18470"/>
                    <a:pt x="11065" y="17557"/>
                  </a:cubicBezTo>
                  <a:cubicBezTo>
                    <a:pt x="12456" y="16645"/>
                    <a:pt x="14577" y="14667"/>
                    <a:pt x="16299" y="12537"/>
                  </a:cubicBezTo>
                  <a:cubicBezTo>
                    <a:pt x="18022" y="10408"/>
                    <a:pt x="19347" y="8126"/>
                    <a:pt x="20209" y="6529"/>
                  </a:cubicBezTo>
                  <a:cubicBezTo>
                    <a:pt x="21070" y="4932"/>
                    <a:pt x="21467" y="4019"/>
                    <a:pt x="21534" y="3943"/>
                  </a:cubicBezTo>
                  <a:cubicBezTo>
                    <a:pt x="21600" y="3867"/>
                    <a:pt x="21335" y="4628"/>
                    <a:pt x="21004" y="6605"/>
                  </a:cubicBezTo>
                  <a:cubicBezTo>
                    <a:pt x="20672" y="8583"/>
                    <a:pt x="20275" y="11777"/>
                    <a:pt x="20341" y="14135"/>
                  </a:cubicBezTo>
                  <a:cubicBezTo>
                    <a:pt x="20407" y="16492"/>
                    <a:pt x="20937" y="18014"/>
                    <a:pt x="21467" y="195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2" name="Line"/>
            <p:cNvSpPr/>
            <p:nvPr/>
          </p:nvSpPr>
          <p:spPr>
            <a:xfrm>
              <a:off x="9398000" y="1123950"/>
              <a:ext cx="3365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162" y="14400"/>
                    <a:pt x="10325" y="7200"/>
                    <a:pt x="13925" y="3600"/>
                  </a:cubicBezTo>
                  <a:cubicBezTo>
                    <a:pt x="17525" y="0"/>
                    <a:pt x="1956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3" name="Line"/>
            <p:cNvSpPr/>
            <p:nvPr/>
          </p:nvSpPr>
          <p:spPr>
            <a:xfrm>
              <a:off x="9406117" y="1168400"/>
              <a:ext cx="290334" cy="6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0700" fill="norm" stroke="1" extrusionOk="0">
                  <a:moveTo>
                    <a:pt x="1269" y="0"/>
                  </a:moveTo>
                  <a:cubicBezTo>
                    <a:pt x="492" y="7200"/>
                    <a:pt x="-285" y="14400"/>
                    <a:pt x="103" y="18000"/>
                  </a:cubicBezTo>
                  <a:cubicBezTo>
                    <a:pt x="492" y="21600"/>
                    <a:pt x="2046" y="21600"/>
                    <a:pt x="5775" y="18000"/>
                  </a:cubicBezTo>
                  <a:cubicBezTo>
                    <a:pt x="9505" y="14400"/>
                    <a:pt x="15410" y="7200"/>
                    <a:pt x="2131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4" name="Line"/>
            <p:cNvSpPr/>
            <p:nvPr/>
          </p:nvSpPr>
          <p:spPr>
            <a:xfrm>
              <a:off x="9426315" y="1371600"/>
              <a:ext cx="219335" cy="141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267" fill="norm" stroke="1" extrusionOk="0">
                  <a:moveTo>
                    <a:pt x="960" y="0"/>
                  </a:moveTo>
                  <a:cubicBezTo>
                    <a:pt x="545" y="5718"/>
                    <a:pt x="130" y="11435"/>
                    <a:pt x="26" y="15088"/>
                  </a:cubicBezTo>
                  <a:cubicBezTo>
                    <a:pt x="-78" y="18741"/>
                    <a:pt x="130" y="20329"/>
                    <a:pt x="753" y="20965"/>
                  </a:cubicBezTo>
                  <a:cubicBezTo>
                    <a:pt x="1376" y="21600"/>
                    <a:pt x="2414" y="21282"/>
                    <a:pt x="3557" y="19535"/>
                  </a:cubicBezTo>
                  <a:cubicBezTo>
                    <a:pt x="4699" y="17788"/>
                    <a:pt x="5945" y="14612"/>
                    <a:pt x="6776" y="12229"/>
                  </a:cubicBezTo>
                  <a:cubicBezTo>
                    <a:pt x="7607" y="9847"/>
                    <a:pt x="8022" y="8259"/>
                    <a:pt x="8126" y="8418"/>
                  </a:cubicBezTo>
                  <a:cubicBezTo>
                    <a:pt x="8230" y="8576"/>
                    <a:pt x="8022" y="10482"/>
                    <a:pt x="8022" y="12229"/>
                  </a:cubicBezTo>
                  <a:cubicBezTo>
                    <a:pt x="8022" y="13976"/>
                    <a:pt x="8230" y="15565"/>
                    <a:pt x="8853" y="16518"/>
                  </a:cubicBezTo>
                  <a:cubicBezTo>
                    <a:pt x="9476" y="17471"/>
                    <a:pt x="10514" y="17788"/>
                    <a:pt x="11449" y="17312"/>
                  </a:cubicBezTo>
                  <a:cubicBezTo>
                    <a:pt x="12384" y="16835"/>
                    <a:pt x="13214" y="15565"/>
                    <a:pt x="13941" y="14294"/>
                  </a:cubicBezTo>
                  <a:cubicBezTo>
                    <a:pt x="14668" y="13024"/>
                    <a:pt x="15291" y="11753"/>
                    <a:pt x="15707" y="10324"/>
                  </a:cubicBezTo>
                  <a:cubicBezTo>
                    <a:pt x="16122" y="8894"/>
                    <a:pt x="16330" y="7306"/>
                    <a:pt x="16226" y="7306"/>
                  </a:cubicBezTo>
                  <a:cubicBezTo>
                    <a:pt x="16122" y="7306"/>
                    <a:pt x="15707" y="8894"/>
                    <a:pt x="15499" y="10482"/>
                  </a:cubicBezTo>
                  <a:cubicBezTo>
                    <a:pt x="15291" y="12071"/>
                    <a:pt x="15291" y="13659"/>
                    <a:pt x="15084" y="15724"/>
                  </a:cubicBezTo>
                  <a:cubicBezTo>
                    <a:pt x="14876" y="17788"/>
                    <a:pt x="14460" y="20329"/>
                    <a:pt x="14253" y="20806"/>
                  </a:cubicBezTo>
                  <a:cubicBezTo>
                    <a:pt x="14045" y="21282"/>
                    <a:pt x="14045" y="19694"/>
                    <a:pt x="14357" y="17153"/>
                  </a:cubicBezTo>
                  <a:cubicBezTo>
                    <a:pt x="14668" y="14612"/>
                    <a:pt x="15291" y="11118"/>
                    <a:pt x="15914" y="8735"/>
                  </a:cubicBezTo>
                  <a:cubicBezTo>
                    <a:pt x="16537" y="6353"/>
                    <a:pt x="17160" y="5082"/>
                    <a:pt x="17991" y="4447"/>
                  </a:cubicBezTo>
                  <a:cubicBezTo>
                    <a:pt x="18822" y="3812"/>
                    <a:pt x="19860" y="3812"/>
                    <a:pt x="20484" y="4765"/>
                  </a:cubicBezTo>
                  <a:cubicBezTo>
                    <a:pt x="21107" y="5718"/>
                    <a:pt x="21314" y="7624"/>
                    <a:pt x="21418" y="10324"/>
                  </a:cubicBezTo>
                  <a:cubicBezTo>
                    <a:pt x="21522" y="13024"/>
                    <a:pt x="21522" y="16518"/>
                    <a:pt x="21522" y="200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5" name="Line"/>
            <p:cNvSpPr/>
            <p:nvPr/>
          </p:nvSpPr>
          <p:spPr>
            <a:xfrm>
              <a:off x="9709893" y="1257300"/>
              <a:ext cx="94507" cy="242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6" h="21513" fill="norm" stroke="1" extrusionOk="0">
                  <a:moveTo>
                    <a:pt x="9696" y="0"/>
                  </a:moveTo>
                  <a:cubicBezTo>
                    <a:pt x="9227" y="5071"/>
                    <a:pt x="8757" y="10143"/>
                    <a:pt x="8053" y="13430"/>
                  </a:cubicBezTo>
                  <a:cubicBezTo>
                    <a:pt x="7349" y="16717"/>
                    <a:pt x="6409" y="18219"/>
                    <a:pt x="5236" y="19440"/>
                  </a:cubicBezTo>
                  <a:cubicBezTo>
                    <a:pt x="4062" y="20661"/>
                    <a:pt x="2653" y="21600"/>
                    <a:pt x="1479" y="21506"/>
                  </a:cubicBezTo>
                  <a:cubicBezTo>
                    <a:pt x="305" y="21412"/>
                    <a:pt x="-634" y="20285"/>
                    <a:pt x="540" y="18407"/>
                  </a:cubicBezTo>
                  <a:cubicBezTo>
                    <a:pt x="1714" y="16529"/>
                    <a:pt x="5001" y="13899"/>
                    <a:pt x="8288" y="12303"/>
                  </a:cubicBezTo>
                  <a:cubicBezTo>
                    <a:pt x="11575" y="10706"/>
                    <a:pt x="14862" y="10143"/>
                    <a:pt x="15801" y="10330"/>
                  </a:cubicBezTo>
                  <a:cubicBezTo>
                    <a:pt x="16740" y="10518"/>
                    <a:pt x="15331" y="11457"/>
                    <a:pt x="13453" y="12303"/>
                  </a:cubicBezTo>
                  <a:cubicBezTo>
                    <a:pt x="11575" y="13148"/>
                    <a:pt x="9227" y="13899"/>
                    <a:pt x="7818" y="14932"/>
                  </a:cubicBezTo>
                  <a:cubicBezTo>
                    <a:pt x="6409" y="15965"/>
                    <a:pt x="5940" y="17280"/>
                    <a:pt x="7114" y="18407"/>
                  </a:cubicBezTo>
                  <a:cubicBezTo>
                    <a:pt x="8288" y="19534"/>
                    <a:pt x="11105" y="20473"/>
                    <a:pt x="13688" y="20661"/>
                  </a:cubicBezTo>
                  <a:cubicBezTo>
                    <a:pt x="16270" y="20849"/>
                    <a:pt x="18618" y="20285"/>
                    <a:pt x="20966" y="197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6" name="Line"/>
            <p:cNvSpPr/>
            <p:nvPr/>
          </p:nvSpPr>
          <p:spPr>
            <a:xfrm>
              <a:off x="9843029" y="1352550"/>
              <a:ext cx="82022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600" fill="norm" stroke="1" extrusionOk="0">
                  <a:moveTo>
                    <a:pt x="6508" y="0"/>
                  </a:moveTo>
                  <a:cubicBezTo>
                    <a:pt x="5400" y="3429"/>
                    <a:pt x="4293" y="6857"/>
                    <a:pt x="3185" y="10286"/>
                  </a:cubicBezTo>
                  <a:cubicBezTo>
                    <a:pt x="2077" y="13714"/>
                    <a:pt x="970" y="17143"/>
                    <a:pt x="416" y="17829"/>
                  </a:cubicBezTo>
                  <a:cubicBezTo>
                    <a:pt x="-138" y="18514"/>
                    <a:pt x="-138" y="16457"/>
                    <a:pt x="416" y="14571"/>
                  </a:cubicBezTo>
                  <a:cubicBezTo>
                    <a:pt x="970" y="12686"/>
                    <a:pt x="2077" y="10971"/>
                    <a:pt x="3739" y="9429"/>
                  </a:cubicBezTo>
                  <a:cubicBezTo>
                    <a:pt x="5400" y="7886"/>
                    <a:pt x="7616" y="6514"/>
                    <a:pt x="10108" y="6171"/>
                  </a:cubicBezTo>
                  <a:cubicBezTo>
                    <a:pt x="12600" y="5829"/>
                    <a:pt x="15370" y="6514"/>
                    <a:pt x="17308" y="9257"/>
                  </a:cubicBezTo>
                  <a:cubicBezTo>
                    <a:pt x="19247" y="12000"/>
                    <a:pt x="20354" y="16800"/>
                    <a:pt x="2146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7" name="Line"/>
            <p:cNvSpPr/>
            <p:nvPr/>
          </p:nvSpPr>
          <p:spPr>
            <a:xfrm>
              <a:off x="9970477" y="1377950"/>
              <a:ext cx="89144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5" h="21600" fill="norm" stroke="1" extrusionOk="0">
                  <a:moveTo>
                    <a:pt x="10317" y="0"/>
                  </a:moveTo>
                  <a:cubicBezTo>
                    <a:pt x="7805" y="0"/>
                    <a:pt x="5294" y="0"/>
                    <a:pt x="3535" y="1350"/>
                  </a:cubicBezTo>
                  <a:cubicBezTo>
                    <a:pt x="1777" y="2700"/>
                    <a:pt x="773" y="5400"/>
                    <a:pt x="270" y="8550"/>
                  </a:cubicBezTo>
                  <a:cubicBezTo>
                    <a:pt x="-232" y="11700"/>
                    <a:pt x="-232" y="15300"/>
                    <a:pt x="2028" y="17775"/>
                  </a:cubicBezTo>
                  <a:cubicBezTo>
                    <a:pt x="4289" y="20250"/>
                    <a:pt x="8810" y="21600"/>
                    <a:pt x="12075" y="21600"/>
                  </a:cubicBezTo>
                  <a:cubicBezTo>
                    <a:pt x="15340" y="21600"/>
                    <a:pt x="17349" y="20250"/>
                    <a:pt x="18856" y="18000"/>
                  </a:cubicBezTo>
                  <a:cubicBezTo>
                    <a:pt x="20363" y="15750"/>
                    <a:pt x="21368" y="12600"/>
                    <a:pt x="21117" y="10125"/>
                  </a:cubicBezTo>
                  <a:cubicBezTo>
                    <a:pt x="20866" y="7650"/>
                    <a:pt x="19359" y="5850"/>
                    <a:pt x="17349" y="5400"/>
                  </a:cubicBezTo>
                  <a:cubicBezTo>
                    <a:pt x="15340" y="4950"/>
                    <a:pt x="12828" y="5850"/>
                    <a:pt x="10317" y="67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8" name="Line"/>
            <p:cNvSpPr/>
            <p:nvPr/>
          </p:nvSpPr>
          <p:spPr>
            <a:xfrm>
              <a:off x="10132659" y="1384300"/>
              <a:ext cx="160096" cy="123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366" fill="norm" stroke="1" extrusionOk="0">
                  <a:moveTo>
                    <a:pt x="4465" y="4393"/>
                  </a:moveTo>
                  <a:cubicBezTo>
                    <a:pt x="2782" y="7322"/>
                    <a:pt x="1099" y="10251"/>
                    <a:pt x="397" y="12997"/>
                  </a:cubicBezTo>
                  <a:cubicBezTo>
                    <a:pt x="-304" y="15742"/>
                    <a:pt x="-23" y="18305"/>
                    <a:pt x="818" y="19769"/>
                  </a:cubicBezTo>
                  <a:cubicBezTo>
                    <a:pt x="1660" y="21234"/>
                    <a:pt x="3062" y="21600"/>
                    <a:pt x="4325" y="21234"/>
                  </a:cubicBezTo>
                  <a:cubicBezTo>
                    <a:pt x="5587" y="20868"/>
                    <a:pt x="6709" y="19769"/>
                    <a:pt x="7691" y="18488"/>
                  </a:cubicBezTo>
                  <a:cubicBezTo>
                    <a:pt x="8673" y="17207"/>
                    <a:pt x="9514" y="15742"/>
                    <a:pt x="10496" y="15559"/>
                  </a:cubicBezTo>
                  <a:cubicBezTo>
                    <a:pt x="11478" y="15376"/>
                    <a:pt x="12600" y="16475"/>
                    <a:pt x="14423" y="17024"/>
                  </a:cubicBezTo>
                  <a:cubicBezTo>
                    <a:pt x="16247" y="17573"/>
                    <a:pt x="18771" y="17573"/>
                    <a:pt x="20034" y="16658"/>
                  </a:cubicBezTo>
                  <a:cubicBezTo>
                    <a:pt x="21296" y="15742"/>
                    <a:pt x="21296" y="13912"/>
                    <a:pt x="21156" y="10983"/>
                  </a:cubicBezTo>
                  <a:cubicBezTo>
                    <a:pt x="21015" y="8054"/>
                    <a:pt x="20735" y="4027"/>
                    <a:pt x="2045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59" name="Line"/>
            <p:cNvSpPr/>
            <p:nvPr/>
          </p:nvSpPr>
          <p:spPr>
            <a:xfrm>
              <a:off x="10363200" y="1398480"/>
              <a:ext cx="165100" cy="10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4" fill="norm" stroke="1" extrusionOk="0">
                  <a:moveTo>
                    <a:pt x="0" y="9679"/>
                  </a:moveTo>
                  <a:cubicBezTo>
                    <a:pt x="277" y="11756"/>
                    <a:pt x="554" y="13832"/>
                    <a:pt x="969" y="13625"/>
                  </a:cubicBezTo>
                  <a:cubicBezTo>
                    <a:pt x="1385" y="13417"/>
                    <a:pt x="1938" y="10925"/>
                    <a:pt x="3185" y="8017"/>
                  </a:cubicBezTo>
                  <a:cubicBezTo>
                    <a:pt x="4431" y="5109"/>
                    <a:pt x="6369" y="1786"/>
                    <a:pt x="8723" y="540"/>
                  </a:cubicBezTo>
                  <a:cubicBezTo>
                    <a:pt x="11077" y="-706"/>
                    <a:pt x="13846" y="125"/>
                    <a:pt x="16062" y="3863"/>
                  </a:cubicBezTo>
                  <a:cubicBezTo>
                    <a:pt x="18277" y="7602"/>
                    <a:pt x="19938" y="14248"/>
                    <a:pt x="21600" y="208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0" name="Line"/>
            <p:cNvSpPr/>
            <p:nvPr/>
          </p:nvSpPr>
          <p:spPr>
            <a:xfrm>
              <a:off x="1488985" y="1629651"/>
              <a:ext cx="171631" cy="341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366" fill="norm" stroke="1" extrusionOk="0">
                  <a:moveTo>
                    <a:pt x="12259" y="2132"/>
                  </a:moveTo>
                  <a:cubicBezTo>
                    <a:pt x="10416" y="1999"/>
                    <a:pt x="8572" y="1867"/>
                    <a:pt x="6859" y="2397"/>
                  </a:cubicBezTo>
                  <a:cubicBezTo>
                    <a:pt x="5147" y="2927"/>
                    <a:pt x="3567" y="4119"/>
                    <a:pt x="2250" y="6306"/>
                  </a:cubicBezTo>
                  <a:cubicBezTo>
                    <a:pt x="933" y="8492"/>
                    <a:pt x="-121" y="11673"/>
                    <a:pt x="11" y="14191"/>
                  </a:cubicBezTo>
                  <a:cubicBezTo>
                    <a:pt x="142" y="16708"/>
                    <a:pt x="1459" y="18564"/>
                    <a:pt x="3435" y="19756"/>
                  </a:cubicBezTo>
                  <a:cubicBezTo>
                    <a:pt x="5411" y="20949"/>
                    <a:pt x="8045" y="21479"/>
                    <a:pt x="10679" y="21346"/>
                  </a:cubicBezTo>
                  <a:cubicBezTo>
                    <a:pt x="13313" y="21214"/>
                    <a:pt x="15947" y="20419"/>
                    <a:pt x="17923" y="18100"/>
                  </a:cubicBezTo>
                  <a:cubicBezTo>
                    <a:pt x="19899" y="15781"/>
                    <a:pt x="21216" y="11938"/>
                    <a:pt x="21347" y="8890"/>
                  </a:cubicBezTo>
                  <a:cubicBezTo>
                    <a:pt x="21479" y="5842"/>
                    <a:pt x="20425" y="3589"/>
                    <a:pt x="19503" y="2198"/>
                  </a:cubicBezTo>
                  <a:cubicBezTo>
                    <a:pt x="18581" y="807"/>
                    <a:pt x="17791" y="277"/>
                    <a:pt x="16738" y="78"/>
                  </a:cubicBezTo>
                  <a:cubicBezTo>
                    <a:pt x="15684" y="-121"/>
                    <a:pt x="14367" y="12"/>
                    <a:pt x="13181" y="1072"/>
                  </a:cubicBezTo>
                  <a:cubicBezTo>
                    <a:pt x="11996" y="2132"/>
                    <a:pt x="10942" y="4119"/>
                    <a:pt x="10547" y="6107"/>
                  </a:cubicBezTo>
                  <a:cubicBezTo>
                    <a:pt x="10152" y="8095"/>
                    <a:pt x="10416" y="10083"/>
                    <a:pt x="10679" y="120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1" name="Line"/>
            <p:cNvSpPr/>
            <p:nvPr/>
          </p:nvSpPr>
          <p:spPr>
            <a:xfrm>
              <a:off x="1587500" y="1831212"/>
              <a:ext cx="120650" cy="169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6" fill="norm" stroke="1" extrusionOk="0">
                  <a:moveTo>
                    <a:pt x="0" y="3696"/>
                  </a:moveTo>
                  <a:cubicBezTo>
                    <a:pt x="0" y="2096"/>
                    <a:pt x="0" y="496"/>
                    <a:pt x="758" y="96"/>
                  </a:cubicBezTo>
                  <a:cubicBezTo>
                    <a:pt x="1516" y="-304"/>
                    <a:pt x="3032" y="496"/>
                    <a:pt x="5874" y="3429"/>
                  </a:cubicBezTo>
                  <a:cubicBezTo>
                    <a:pt x="8716" y="6363"/>
                    <a:pt x="12884" y="11429"/>
                    <a:pt x="15726" y="14763"/>
                  </a:cubicBezTo>
                  <a:cubicBezTo>
                    <a:pt x="18568" y="18096"/>
                    <a:pt x="20084" y="19696"/>
                    <a:pt x="21600" y="212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2" name="Line"/>
            <p:cNvSpPr/>
            <p:nvPr/>
          </p:nvSpPr>
          <p:spPr>
            <a:xfrm>
              <a:off x="1758950" y="1682750"/>
              <a:ext cx="85629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5" h="21600" fill="norm" stroke="1" extrusionOk="0">
                  <a:moveTo>
                    <a:pt x="0" y="0"/>
                  </a:moveTo>
                  <a:cubicBezTo>
                    <a:pt x="7200" y="2749"/>
                    <a:pt x="14400" y="5498"/>
                    <a:pt x="18000" y="8575"/>
                  </a:cubicBezTo>
                  <a:cubicBezTo>
                    <a:pt x="21600" y="11651"/>
                    <a:pt x="21600" y="15055"/>
                    <a:pt x="18771" y="17280"/>
                  </a:cubicBezTo>
                  <a:cubicBezTo>
                    <a:pt x="15943" y="19505"/>
                    <a:pt x="10286" y="20553"/>
                    <a:pt x="462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3" name="Line"/>
            <p:cNvSpPr/>
            <p:nvPr/>
          </p:nvSpPr>
          <p:spPr>
            <a:xfrm>
              <a:off x="1330489" y="1691642"/>
              <a:ext cx="161761" cy="416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5" h="21469" fill="norm" stroke="1" extrusionOk="0">
                  <a:moveTo>
                    <a:pt x="19254" y="2160"/>
                  </a:moveTo>
                  <a:cubicBezTo>
                    <a:pt x="17341" y="1396"/>
                    <a:pt x="15427" y="633"/>
                    <a:pt x="13786" y="251"/>
                  </a:cubicBezTo>
                  <a:cubicBezTo>
                    <a:pt x="12146" y="-131"/>
                    <a:pt x="10779" y="-131"/>
                    <a:pt x="8865" y="633"/>
                  </a:cubicBezTo>
                  <a:cubicBezTo>
                    <a:pt x="6951" y="1396"/>
                    <a:pt x="4490" y="2924"/>
                    <a:pt x="2576" y="5433"/>
                  </a:cubicBezTo>
                  <a:cubicBezTo>
                    <a:pt x="662" y="7942"/>
                    <a:pt x="-705" y="11433"/>
                    <a:pt x="389" y="14051"/>
                  </a:cubicBezTo>
                  <a:cubicBezTo>
                    <a:pt x="1482" y="16669"/>
                    <a:pt x="5037" y="18414"/>
                    <a:pt x="8865" y="19505"/>
                  </a:cubicBezTo>
                  <a:cubicBezTo>
                    <a:pt x="12692" y="20596"/>
                    <a:pt x="16794" y="21033"/>
                    <a:pt x="20895" y="214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4" name="Line"/>
            <p:cNvSpPr/>
            <p:nvPr/>
          </p:nvSpPr>
          <p:spPr>
            <a:xfrm>
              <a:off x="2243267" y="1716149"/>
              <a:ext cx="105808" cy="334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494" fill="norm" stroke="1" extrusionOk="0">
                  <a:moveTo>
                    <a:pt x="19985" y="5192"/>
                  </a:moveTo>
                  <a:cubicBezTo>
                    <a:pt x="18715" y="3834"/>
                    <a:pt x="17444" y="2475"/>
                    <a:pt x="15962" y="1592"/>
                  </a:cubicBezTo>
                  <a:cubicBezTo>
                    <a:pt x="14480" y="709"/>
                    <a:pt x="12785" y="302"/>
                    <a:pt x="10880" y="98"/>
                  </a:cubicBezTo>
                  <a:cubicBezTo>
                    <a:pt x="8974" y="-106"/>
                    <a:pt x="6856" y="-106"/>
                    <a:pt x="4738" y="1252"/>
                  </a:cubicBezTo>
                  <a:cubicBezTo>
                    <a:pt x="2621" y="2611"/>
                    <a:pt x="503" y="5328"/>
                    <a:pt x="80" y="6958"/>
                  </a:cubicBezTo>
                  <a:cubicBezTo>
                    <a:pt x="-344" y="8588"/>
                    <a:pt x="927" y="9132"/>
                    <a:pt x="3680" y="9336"/>
                  </a:cubicBezTo>
                  <a:cubicBezTo>
                    <a:pt x="6432" y="9539"/>
                    <a:pt x="10668" y="9403"/>
                    <a:pt x="13632" y="8928"/>
                  </a:cubicBezTo>
                  <a:cubicBezTo>
                    <a:pt x="16597" y="8452"/>
                    <a:pt x="18291" y="7637"/>
                    <a:pt x="19350" y="6822"/>
                  </a:cubicBezTo>
                  <a:cubicBezTo>
                    <a:pt x="20409" y="6007"/>
                    <a:pt x="20832" y="5192"/>
                    <a:pt x="21044" y="5396"/>
                  </a:cubicBezTo>
                  <a:cubicBezTo>
                    <a:pt x="21256" y="5600"/>
                    <a:pt x="21256" y="6822"/>
                    <a:pt x="20621" y="9268"/>
                  </a:cubicBezTo>
                  <a:cubicBezTo>
                    <a:pt x="19985" y="11713"/>
                    <a:pt x="18715" y="15381"/>
                    <a:pt x="18503" y="17622"/>
                  </a:cubicBezTo>
                  <a:cubicBezTo>
                    <a:pt x="18291" y="19864"/>
                    <a:pt x="19138" y="20679"/>
                    <a:pt x="19985" y="214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5" name="Line"/>
            <p:cNvSpPr/>
            <p:nvPr/>
          </p:nvSpPr>
          <p:spPr>
            <a:xfrm>
              <a:off x="2473966" y="1786101"/>
              <a:ext cx="74828" cy="279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4" h="21276" fill="norm" stroke="1" extrusionOk="0">
                  <a:moveTo>
                    <a:pt x="19438" y="1801"/>
                  </a:moveTo>
                  <a:cubicBezTo>
                    <a:pt x="17733" y="1157"/>
                    <a:pt x="16028" y="512"/>
                    <a:pt x="13186" y="189"/>
                  </a:cubicBezTo>
                  <a:cubicBezTo>
                    <a:pt x="10343" y="-133"/>
                    <a:pt x="6364" y="-133"/>
                    <a:pt x="3522" y="915"/>
                  </a:cubicBezTo>
                  <a:cubicBezTo>
                    <a:pt x="680" y="1963"/>
                    <a:pt x="-1025" y="4058"/>
                    <a:pt x="680" y="5912"/>
                  </a:cubicBezTo>
                  <a:cubicBezTo>
                    <a:pt x="2386" y="7766"/>
                    <a:pt x="7501" y="9377"/>
                    <a:pt x="11764" y="11070"/>
                  </a:cubicBezTo>
                  <a:cubicBezTo>
                    <a:pt x="16028" y="12763"/>
                    <a:pt x="19438" y="14536"/>
                    <a:pt x="20007" y="16309"/>
                  </a:cubicBezTo>
                  <a:cubicBezTo>
                    <a:pt x="20575" y="18082"/>
                    <a:pt x="18301" y="19855"/>
                    <a:pt x="15459" y="20661"/>
                  </a:cubicBezTo>
                  <a:cubicBezTo>
                    <a:pt x="12617" y="21467"/>
                    <a:pt x="9207" y="21306"/>
                    <a:pt x="5796" y="211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6" name="Line"/>
            <p:cNvSpPr/>
            <p:nvPr/>
          </p:nvSpPr>
          <p:spPr>
            <a:xfrm>
              <a:off x="2482850" y="1746249"/>
              <a:ext cx="171450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67" y="17723"/>
                    <a:pt x="533" y="13846"/>
                    <a:pt x="4133" y="10246"/>
                  </a:cubicBezTo>
                  <a:cubicBezTo>
                    <a:pt x="7733" y="6646"/>
                    <a:pt x="14667" y="332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7" name="Line"/>
            <p:cNvSpPr/>
            <p:nvPr/>
          </p:nvSpPr>
          <p:spPr>
            <a:xfrm>
              <a:off x="2774950" y="1733550"/>
              <a:ext cx="82550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385" y="3789"/>
                    <a:pt x="17169" y="7579"/>
                    <a:pt x="13569" y="11179"/>
                  </a:cubicBezTo>
                  <a:cubicBezTo>
                    <a:pt x="9969" y="14779"/>
                    <a:pt x="4985" y="1818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8" name="Line"/>
            <p:cNvSpPr/>
            <p:nvPr/>
          </p:nvSpPr>
          <p:spPr>
            <a:xfrm>
              <a:off x="2724150" y="1929177"/>
              <a:ext cx="57150" cy="1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3200" y="11040"/>
                    <a:pt x="6400" y="1783"/>
                    <a:pt x="10000" y="240"/>
                  </a:cubicBezTo>
                  <a:cubicBezTo>
                    <a:pt x="13600" y="-1303"/>
                    <a:pt x="17600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69" name="Line"/>
            <p:cNvSpPr/>
            <p:nvPr/>
          </p:nvSpPr>
          <p:spPr>
            <a:xfrm>
              <a:off x="2870200" y="1962150"/>
              <a:ext cx="254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0" name="Line"/>
            <p:cNvSpPr/>
            <p:nvPr/>
          </p:nvSpPr>
          <p:spPr>
            <a:xfrm>
              <a:off x="3041650" y="1930400"/>
              <a:ext cx="6350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1" name="Line"/>
            <p:cNvSpPr/>
            <p:nvPr/>
          </p:nvSpPr>
          <p:spPr>
            <a:xfrm>
              <a:off x="3048000" y="1879600"/>
              <a:ext cx="1270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2" name="Line"/>
            <p:cNvSpPr/>
            <p:nvPr/>
          </p:nvSpPr>
          <p:spPr>
            <a:xfrm>
              <a:off x="3131729" y="1689099"/>
              <a:ext cx="252821" cy="382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423" fill="norm" stroke="1" extrusionOk="0">
                  <a:moveTo>
                    <a:pt x="3680" y="0"/>
                  </a:moveTo>
                  <a:cubicBezTo>
                    <a:pt x="3140" y="4035"/>
                    <a:pt x="2600" y="8070"/>
                    <a:pt x="1970" y="11275"/>
                  </a:cubicBezTo>
                  <a:cubicBezTo>
                    <a:pt x="1340" y="14479"/>
                    <a:pt x="620" y="16853"/>
                    <a:pt x="260" y="18396"/>
                  </a:cubicBezTo>
                  <a:cubicBezTo>
                    <a:pt x="-100" y="19938"/>
                    <a:pt x="-100" y="20651"/>
                    <a:pt x="350" y="21066"/>
                  </a:cubicBezTo>
                  <a:cubicBezTo>
                    <a:pt x="800" y="21481"/>
                    <a:pt x="1700" y="21600"/>
                    <a:pt x="3140" y="21066"/>
                  </a:cubicBezTo>
                  <a:cubicBezTo>
                    <a:pt x="4580" y="20532"/>
                    <a:pt x="6560" y="19345"/>
                    <a:pt x="7820" y="18514"/>
                  </a:cubicBezTo>
                  <a:cubicBezTo>
                    <a:pt x="9080" y="17684"/>
                    <a:pt x="9620" y="17209"/>
                    <a:pt x="10070" y="16675"/>
                  </a:cubicBezTo>
                  <a:cubicBezTo>
                    <a:pt x="10520" y="16141"/>
                    <a:pt x="10880" y="15547"/>
                    <a:pt x="11240" y="14954"/>
                  </a:cubicBezTo>
                  <a:cubicBezTo>
                    <a:pt x="11600" y="14360"/>
                    <a:pt x="11960" y="13767"/>
                    <a:pt x="11690" y="13470"/>
                  </a:cubicBezTo>
                  <a:cubicBezTo>
                    <a:pt x="11420" y="13174"/>
                    <a:pt x="10520" y="13174"/>
                    <a:pt x="9710" y="13470"/>
                  </a:cubicBezTo>
                  <a:cubicBezTo>
                    <a:pt x="8900" y="13767"/>
                    <a:pt x="8180" y="14360"/>
                    <a:pt x="7730" y="14954"/>
                  </a:cubicBezTo>
                  <a:cubicBezTo>
                    <a:pt x="7280" y="15547"/>
                    <a:pt x="7100" y="16141"/>
                    <a:pt x="7190" y="16734"/>
                  </a:cubicBezTo>
                  <a:cubicBezTo>
                    <a:pt x="7280" y="17327"/>
                    <a:pt x="7640" y="17921"/>
                    <a:pt x="8900" y="18277"/>
                  </a:cubicBezTo>
                  <a:cubicBezTo>
                    <a:pt x="10160" y="18633"/>
                    <a:pt x="12320" y="18752"/>
                    <a:pt x="14570" y="18633"/>
                  </a:cubicBezTo>
                  <a:cubicBezTo>
                    <a:pt x="16820" y="18514"/>
                    <a:pt x="19160" y="18158"/>
                    <a:pt x="21500" y="178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3" name="Line"/>
            <p:cNvSpPr/>
            <p:nvPr/>
          </p:nvSpPr>
          <p:spPr>
            <a:xfrm>
              <a:off x="3968698" y="1748676"/>
              <a:ext cx="120702" cy="251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7" h="21394" fill="norm" stroke="1" extrusionOk="0">
                  <a:moveTo>
                    <a:pt x="20877" y="2494"/>
                  </a:moveTo>
                  <a:cubicBezTo>
                    <a:pt x="20877" y="1594"/>
                    <a:pt x="20877" y="694"/>
                    <a:pt x="19230" y="244"/>
                  </a:cubicBezTo>
                  <a:cubicBezTo>
                    <a:pt x="17582" y="-206"/>
                    <a:pt x="14287" y="-206"/>
                    <a:pt x="10626" y="1774"/>
                  </a:cubicBezTo>
                  <a:cubicBezTo>
                    <a:pt x="6965" y="3754"/>
                    <a:pt x="2938" y="7714"/>
                    <a:pt x="1108" y="10774"/>
                  </a:cubicBezTo>
                  <a:cubicBezTo>
                    <a:pt x="-723" y="13834"/>
                    <a:pt x="-357" y="15994"/>
                    <a:pt x="2755" y="17614"/>
                  </a:cubicBezTo>
                  <a:cubicBezTo>
                    <a:pt x="5867" y="19234"/>
                    <a:pt x="11724" y="20314"/>
                    <a:pt x="17582" y="213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4" name="Line"/>
            <p:cNvSpPr/>
            <p:nvPr/>
          </p:nvSpPr>
          <p:spPr>
            <a:xfrm>
              <a:off x="4261491" y="1771650"/>
              <a:ext cx="18409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3" h="21600" fill="norm" stroke="1" extrusionOk="0">
                  <a:moveTo>
                    <a:pt x="20873" y="0"/>
                  </a:moveTo>
                  <a:cubicBezTo>
                    <a:pt x="13673" y="4737"/>
                    <a:pt x="6473" y="9474"/>
                    <a:pt x="2873" y="12884"/>
                  </a:cubicBezTo>
                  <a:cubicBezTo>
                    <a:pt x="-727" y="16295"/>
                    <a:pt x="-727" y="18379"/>
                    <a:pt x="1673" y="19611"/>
                  </a:cubicBezTo>
                  <a:cubicBezTo>
                    <a:pt x="4073" y="20842"/>
                    <a:pt x="8873" y="21221"/>
                    <a:pt x="1367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5" name="Line"/>
            <p:cNvSpPr/>
            <p:nvPr/>
          </p:nvSpPr>
          <p:spPr>
            <a:xfrm>
              <a:off x="4210050" y="1749689"/>
              <a:ext cx="171450" cy="34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6" fill="norm" stroke="1" extrusionOk="0">
                  <a:moveTo>
                    <a:pt x="0" y="20806"/>
                  </a:moveTo>
                  <a:cubicBezTo>
                    <a:pt x="267" y="14453"/>
                    <a:pt x="533" y="8100"/>
                    <a:pt x="2933" y="4288"/>
                  </a:cubicBezTo>
                  <a:cubicBezTo>
                    <a:pt x="5333" y="477"/>
                    <a:pt x="9867" y="-794"/>
                    <a:pt x="13333" y="477"/>
                  </a:cubicBezTo>
                  <a:cubicBezTo>
                    <a:pt x="16800" y="1747"/>
                    <a:pt x="19200" y="5559"/>
                    <a:pt x="21600" y="93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6" name="Line"/>
            <p:cNvSpPr/>
            <p:nvPr/>
          </p:nvSpPr>
          <p:spPr>
            <a:xfrm>
              <a:off x="4171950" y="1968500"/>
              <a:ext cx="24765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954" y="19800"/>
                    <a:pt x="5908" y="18000"/>
                    <a:pt x="9508" y="14400"/>
                  </a:cubicBezTo>
                  <a:cubicBezTo>
                    <a:pt x="13108" y="10800"/>
                    <a:pt x="17354" y="5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7" name="Line"/>
            <p:cNvSpPr/>
            <p:nvPr/>
          </p:nvSpPr>
          <p:spPr>
            <a:xfrm>
              <a:off x="4834466" y="1632123"/>
              <a:ext cx="366185" cy="401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4" fill="norm" stroke="1" extrusionOk="0">
                  <a:moveTo>
                    <a:pt x="11112" y="5363"/>
                  </a:moveTo>
                  <a:cubicBezTo>
                    <a:pt x="10613" y="3572"/>
                    <a:pt x="10113" y="1782"/>
                    <a:pt x="9489" y="830"/>
                  </a:cubicBezTo>
                  <a:cubicBezTo>
                    <a:pt x="8865" y="-121"/>
                    <a:pt x="8116" y="-233"/>
                    <a:pt x="7429" y="383"/>
                  </a:cubicBezTo>
                  <a:cubicBezTo>
                    <a:pt x="6742" y="998"/>
                    <a:pt x="6118" y="2341"/>
                    <a:pt x="5806" y="4859"/>
                  </a:cubicBezTo>
                  <a:cubicBezTo>
                    <a:pt x="5494" y="7377"/>
                    <a:pt x="5494" y="11071"/>
                    <a:pt x="5556" y="13701"/>
                  </a:cubicBezTo>
                  <a:cubicBezTo>
                    <a:pt x="5618" y="16331"/>
                    <a:pt x="5743" y="17898"/>
                    <a:pt x="5806" y="18961"/>
                  </a:cubicBezTo>
                  <a:cubicBezTo>
                    <a:pt x="5868" y="20024"/>
                    <a:pt x="5868" y="20584"/>
                    <a:pt x="5556" y="20919"/>
                  </a:cubicBezTo>
                  <a:cubicBezTo>
                    <a:pt x="5244" y="21255"/>
                    <a:pt x="4620" y="21367"/>
                    <a:pt x="3808" y="20975"/>
                  </a:cubicBezTo>
                  <a:cubicBezTo>
                    <a:pt x="2997" y="20584"/>
                    <a:pt x="1998" y="19688"/>
                    <a:pt x="1249" y="18849"/>
                  </a:cubicBezTo>
                  <a:cubicBezTo>
                    <a:pt x="499" y="18009"/>
                    <a:pt x="0" y="17226"/>
                    <a:pt x="0" y="16666"/>
                  </a:cubicBezTo>
                  <a:cubicBezTo>
                    <a:pt x="0" y="16107"/>
                    <a:pt x="499" y="15771"/>
                    <a:pt x="2372" y="15323"/>
                  </a:cubicBezTo>
                  <a:cubicBezTo>
                    <a:pt x="4245" y="14876"/>
                    <a:pt x="7491" y="14316"/>
                    <a:pt x="9489" y="14036"/>
                  </a:cubicBezTo>
                  <a:cubicBezTo>
                    <a:pt x="11487" y="13757"/>
                    <a:pt x="12236" y="13757"/>
                    <a:pt x="12860" y="13589"/>
                  </a:cubicBezTo>
                  <a:cubicBezTo>
                    <a:pt x="13484" y="13421"/>
                    <a:pt x="13984" y="13085"/>
                    <a:pt x="13921" y="12917"/>
                  </a:cubicBezTo>
                  <a:cubicBezTo>
                    <a:pt x="13859" y="12749"/>
                    <a:pt x="13235" y="12749"/>
                    <a:pt x="12423" y="13085"/>
                  </a:cubicBezTo>
                  <a:cubicBezTo>
                    <a:pt x="11612" y="13421"/>
                    <a:pt x="10613" y="14092"/>
                    <a:pt x="9988" y="14708"/>
                  </a:cubicBezTo>
                  <a:cubicBezTo>
                    <a:pt x="9364" y="15323"/>
                    <a:pt x="9114" y="15883"/>
                    <a:pt x="8990" y="16443"/>
                  </a:cubicBezTo>
                  <a:cubicBezTo>
                    <a:pt x="8865" y="17002"/>
                    <a:pt x="8865" y="17562"/>
                    <a:pt x="9177" y="17954"/>
                  </a:cubicBezTo>
                  <a:cubicBezTo>
                    <a:pt x="9489" y="18345"/>
                    <a:pt x="10113" y="18569"/>
                    <a:pt x="10675" y="18513"/>
                  </a:cubicBezTo>
                  <a:cubicBezTo>
                    <a:pt x="11237" y="18457"/>
                    <a:pt x="11736" y="18121"/>
                    <a:pt x="12049" y="17618"/>
                  </a:cubicBezTo>
                  <a:cubicBezTo>
                    <a:pt x="12361" y="17114"/>
                    <a:pt x="12486" y="16443"/>
                    <a:pt x="12486" y="15771"/>
                  </a:cubicBezTo>
                  <a:cubicBezTo>
                    <a:pt x="12486" y="15100"/>
                    <a:pt x="12361" y="14428"/>
                    <a:pt x="12298" y="13813"/>
                  </a:cubicBezTo>
                  <a:cubicBezTo>
                    <a:pt x="12236" y="13197"/>
                    <a:pt x="12236" y="12637"/>
                    <a:pt x="12548" y="12582"/>
                  </a:cubicBezTo>
                  <a:cubicBezTo>
                    <a:pt x="12860" y="12526"/>
                    <a:pt x="13484" y="12973"/>
                    <a:pt x="14296" y="13980"/>
                  </a:cubicBezTo>
                  <a:cubicBezTo>
                    <a:pt x="15108" y="14988"/>
                    <a:pt x="16106" y="16555"/>
                    <a:pt x="16668" y="17618"/>
                  </a:cubicBezTo>
                  <a:cubicBezTo>
                    <a:pt x="17230" y="18681"/>
                    <a:pt x="17355" y="19241"/>
                    <a:pt x="17292" y="19185"/>
                  </a:cubicBezTo>
                  <a:cubicBezTo>
                    <a:pt x="17230" y="19129"/>
                    <a:pt x="16980" y="18457"/>
                    <a:pt x="17667" y="17058"/>
                  </a:cubicBezTo>
                  <a:cubicBezTo>
                    <a:pt x="18354" y="15659"/>
                    <a:pt x="19977" y="13533"/>
                    <a:pt x="21600" y="114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8" name="Line"/>
            <p:cNvSpPr/>
            <p:nvPr/>
          </p:nvSpPr>
          <p:spPr>
            <a:xfrm>
              <a:off x="5854700" y="1779738"/>
              <a:ext cx="374651" cy="269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8" fill="norm" stroke="1" extrusionOk="0">
                  <a:moveTo>
                    <a:pt x="0" y="20457"/>
                  </a:moveTo>
                  <a:cubicBezTo>
                    <a:pt x="1464" y="18281"/>
                    <a:pt x="2929" y="16104"/>
                    <a:pt x="4210" y="13425"/>
                  </a:cubicBezTo>
                  <a:cubicBezTo>
                    <a:pt x="5492" y="10746"/>
                    <a:pt x="6590" y="7564"/>
                    <a:pt x="7261" y="5555"/>
                  </a:cubicBezTo>
                  <a:cubicBezTo>
                    <a:pt x="7932" y="3546"/>
                    <a:pt x="8176" y="2709"/>
                    <a:pt x="8298" y="1871"/>
                  </a:cubicBezTo>
                  <a:cubicBezTo>
                    <a:pt x="8420" y="1034"/>
                    <a:pt x="8420" y="197"/>
                    <a:pt x="8176" y="29"/>
                  </a:cubicBezTo>
                  <a:cubicBezTo>
                    <a:pt x="7932" y="-138"/>
                    <a:pt x="7444" y="364"/>
                    <a:pt x="6956" y="2374"/>
                  </a:cubicBezTo>
                  <a:cubicBezTo>
                    <a:pt x="6468" y="4383"/>
                    <a:pt x="5980" y="7899"/>
                    <a:pt x="5736" y="10913"/>
                  </a:cubicBezTo>
                  <a:cubicBezTo>
                    <a:pt x="5492" y="13927"/>
                    <a:pt x="5492" y="16439"/>
                    <a:pt x="5736" y="18113"/>
                  </a:cubicBezTo>
                  <a:cubicBezTo>
                    <a:pt x="5980" y="19788"/>
                    <a:pt x="6468" y="20625"/>
                    <a:pt x="7139" y="21043"/>
                  </a:cubicBezTo>
                  <a:cubicBezTo>
                    <a:pt x="7810" y="21462"/>
                    <a:pt x="8664" y="21462"/>
                    <a:pt x="9885" y="20290"/>
                  </a:cubicBezTo>
                  <a:cubicBezTo>
                    <a:pt x="11105" y="19118"/>
                    <a:pt x="12692" y="16774"/>
                    <a:pt x="14156" y="13509"/>
                  </a:cubicBezTo>
                  <a:cubicBezTo>
                    <a:pt x="15620" y="10243"/>
                    <a:pt x="16963" y="6057"/>
                    <a:pt x="17695" y="3546"/>
                  </a:cubicBezTo>
                  <a:cubicBezTo>
                    <a:pt x="18427" y="1034"/>
                    <a:pt x="18549" y="197"/>
                    <a:pt x="18427" y="197"/>
                  </a:cubicBezTo>
                  <a:cubicBezTo>
                    <a:pt x="18305" y="197"/>
                    <a:pt x="17939" y="1034"/>
                    <a:pt x="17634" y="3295"/>
                  </a:cubicBezTo>
                  <a:cubicBezTo>
                    <a:pt x="17329" y="5555"/>
                    <a:pt x="17085" y="9239"/>
                    <a:pt x="17390" y="11918"/>
                  </a:cubicBezTo>
                  <a:cubicBezTo>
                    <a:pt x="17695" y="14597"/>
                    <a:pt x="18549" y="16271"/>
                    <a:pt x="19342" y="17192"/>
                  </a:cubicBezTo>
                  <a:cubicBezTo>
                    <a:pt x="20136" y="18113"/>
                    <a:pt x="20868" y="18281"/>
                    <a:pt x="21600" y="184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79" name="Line"/>
            <p:cNvSpPr/>
            <p:nvPr/>
          </p:nvSpPr>
          <p:spPr>
            <a:xfrm>
              <a:off x="6355714" y="1987550"/>
              <a:ext cx="1272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0" name="Line"/>
            <p:cNvSpPr/>
            <p:nvPr/>
          </p:nvSpPr>
          <p:spPr>
            <a:xfrm>
              <a:off x="622300" y="2921000"/>
              <a:ext cx="260350" cy="35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756" y="386"/>
                    <a:pt x="3512" y="771"/>
                    <a:pt x="5883" y="2507"/>
                  </a:cubicBezTo>
                  <a:cubicBezTo>
                    <a:pt x="8254" y="4243"/>
                    <a:pt x="11239" y="7329"/>
                    <a:pt x="13961" y="10736"/>
                  </a:cubicBezTo>
                  <a:cubicBezTo>
                    <a:pt x="16683" y="14143"/>
                    <a:pt x="19141" y="1787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1" name="Line"/>
            <p:cNvSpPr/>
            <p:nvPr/>
          </p:nvSpPr>
          <p:spPr>
            <a:xfrm>
              <a:off x="689947" y="2838450"/>
              <a:ext cx="230804" cy="535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528" fill="norm" stroke="1" extrusionOk="0">
                  <a:moveTo>
                    <a:pt x="21412" y="0"/>
                  </a:moveTo>
                  <a:cubicBezTo>
                    <a:pt x="18270" y="2041"/>
                    <a:pt x="15128" y="4082"/>
                    <a:pt x="12085" y="6506"/>
                  </a:cubicBezTo>
                  <a:cubicBezTo>
                    <a:pt x="9041" y="8929"/>
                    <a:pt x="6096" y="11735"/>
                    <a:pt x="4132" y="14117"/>
                  </a:cubicBezTo>
                  <a:cubicBezTo>
                    <a:pt x="2168" y="16498"/>
                    <a:pt x="1187" y="18454"/>
                    <a:pt x="597" y="19644"/>
                  </a:cubicBezTo>
                  <a:cubicBezTo>
                    <a:pt x="8" y="20835"/>
                    <a:pt x="-188" y="21260"/>
                    <a:pt x="205" y="21430"/>
                  </a:cubicBezTo>
                  <a:cubicBezTo>
                    <a:pt x="597" y="21600"/>
                    <a:pt x="1579" y="21515"/>
                    <a:pt x="2561" y="214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2" name="Line"/>
            <p:cNvSpPr/>
            <p:nvPr/>
          </p:nvSpPr>
          <p:spPr>
            <a:xfrm>
              <a:off x="977899" y="3202121"/>
              <a:ext cx="133351" cy="80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1" fill="norm" stroke="1" extrusionOk="0">
                  <a:moveTo>
                    <a:pt x="0" y="1181"/>
                  </a:moveTo>
                  <a:cubicBezTo>
                    <a:pt x="343" y="7661"/>
                    <a:pt x="686" y="14141"/>
                    <a:pt x="1371" y="14141"/>
                  </a:cubicBezTo>
                  <a:cubicBezTo>
                    <a:pt x="2057" y="14141"/>
                    <a:pt x="3086" y="7661"/>
                    <a:pt x="5314" y="3881"/>
                  </a:cubicBezTo>
                  <a:cubicBezTo>
                    <a:pt x="7543" y="101"/>
                    <a:pt x="10971" y="-979"/>
                    <a:pt x="13886" y="911"/>
                  </a:cubicBezTo>
                  <a:cubicBezTo>
                    <a:pt x="16800" y="2801"/>
                    <a:pt x="19200" y="7661"/>
                    <a:pt x="20400" y="11441"/>
                  </a:cubicBezTo>
                  <a:cubicBezTo>
                    <a:pt x="21600" y="15221"/>
                    <a:pt x="21600" y="17921"/>
                    <a:pt x="21600" y="206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3" name="Line"/>
            <p:cNvSpPr/>
            <p:nvPr/>
          </p:nvSpPr>
          <p:spPr>
            <a:xfrm>
              <a:off x="584199" y="2736849"/>
              <a:ext cx="3048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00" y="14400"/>
                    <a:pt x="9000" y="7200"/>
                    <a:pt x="12600" y="3600"/>
                  </a:cubicBezTo>
                  <a:cubicBezTo>
                    <a:pt x="16200" y="0"/>
                    <a:pt x="1890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4" name="Line"/>
            <p:cNvSpPr/>
            <p:nvPr/>
          </p:nvSpPr>
          <p:spPr>
            <a:xfrm>
              <a:off x="1454150" y="3060700"/>
              <a:ext cx="1016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5" name="Line"/>
            <p:cNvSpPr/>
            <p:nvPr/>
          </p:nvSpPr>
          <p:spPr>
            <a:xfrm>
              <a:off x="1447799" y="3200400"/>
              <a:ext cx="1714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6" name="Line"/>
            <p:cNvSpPr/>
            <p:nvPr/>
          </p:nvSpPr>
          <p:spPr>
            <a:xfrm>
              <a:off x="2205186" y="2914650"/>
              <a:ext cx="290365" cy="32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461" fill="norm" stroke="1" extrusionOk="0">
                  <a:moveTo>
                    <a:pt x="21472" y="0"/>
                  </a:moveTo>
                  <a:cubicBezTo>
                    <a:pt x="16776" y="1543"/>
                    <a:pt x="12081" y="3086"/>
                    <a:pt x="8950" y="4208"/>
                  </a:cubicBezTo>
                  <a:cubicBezTo>
                    <a:pt x="5820" y="5330"/>
                    <a:pt x="4255" y="6031"/>
                    <a:pt x="3159" y="6732"/>
                  </a:cubicBezTo>
                  <a:cubicBezTo>
                    <a:pt x="2063" y="7434"/>
                    <a:pt x="1437" y="8135"/>
                    <a:pt x="1437" y="8696"/>
                  </a:cubicBezTo>
                  <a:cubicBezTo>
                    <a:pt x="1437" y="9257"/>
                    <a:pt x="2063" y="9678"/>
                    <a:pt x="4098" y="9888"/>
                  </a:cubicBezTo>
                  <a:cubicBezTo>
                    <a:pt x="6133" y="10099"/>
                    <a:pt x="9576" y="10099"/>
                    <a:pt x="11768" y="10099"/>
                  </a:cubicBezTo>
                  <a:cubicBezTo>
                    <a:pt x="13959" y="10099"/>
                    <a:pt x="14898" y="10099"/>
                    <a:pt x="15368" y="10449"/>
                  </a:cubicBezTo>
                  <a:cubicBezTo>
                    <a:pt x="15837" y="10800"/>
                    <a:pt x="15837" y="11501"/>
                    <a:pt x="14898" y="12273"/>
                  </a:cubicBezTo>
                  <a:cubicBezTo>
                    <a:pt x="13959" y="13044"/>
                    <a:pt x="12081" y="13886"/>
                    <a:pt x="9733" y="14938"/>
                  </a:cubicBezTo>
                  <a:cubicBezTo>
                    <a:pt x="7385" y="15990"/>
                    <a:pt x="4568" y="17252"/>
                    <a:pt x="2768" y="18094"/>
                  </a:cubicBezTo>
                  <a:cubicBezTo>
                    <a:pt x="968" y="18935"/>
                    <a:pt x="185" y="19356"/>
                    <a:pt x="29" y="19917"/>
                  </a:cubicBezTo>
                  <a:cubicBezTo>
                    <a:pt x="-128" y="20478"/>
                    <a:pt x="342" y="21179"/>
                    <a:pt x="2142" y="21390"/>
                  </a:cubicBezTo>
                  <a:cubicBezTo>
                    <a:pt x="3942" y="21600"/>
                    <a:pt x="7072" y="21319"/>
                    <a:pt x="9968" y="20899"/>
                  </a:cubicBezTo>
                  <a:cubicBezTo>
                    <a:pt x="12863" y="20478"/>
                    <a:pt x="15524" y="19917"/>
                    <a:pt x="18185" y="193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7" name="Line"/>
            <p:cNvSpPr/>
            <p:nvPr/>
          </p:nvSpPr>
          <p:spPr>
            <a:xfrm>
              <a:off x="2616200" y="2959100"/>
              <a:ext cx="241300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979" y="2145"/>
                    <a:pt x="7958" y="4289"/>
                    <a:pt x="11368" y="6970"/>
                  </a:cubicBezTo>
                  <a:cubicBezTo>
                    <a:pt x="14779" y="9651"/>
                    <a:pt x="17621" y="12868"/>
                    <a:pt x="19232" y="15396"/>
                  </a:cubicBezTo>
                  <a:cubicBezTo>
                    <a:pt x="20842" y="17923"/>
                    <a:pt x="21221" y="19762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8" name="Line"/>
            <p:cNvSpPr/>
            <p:nvPr/>
          </p:nvSpPr>
          <p:spPr>
            <a:xfrm>
              <a:off x="2673350" y="2844800"/>
              <a:ext cx="1905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2600"/>
                    <a:pt x="14400" y="5200"/>
                    <a:pt x="11040" y="8300"/>
                  </a:cubicBezTo>
                  <a:cubicBezTo>
                    <a:pt x="7680" y="11400"/>
                    <a:pt x="4560" y="15000"/>
                    <a:pt x="2760" y="17300"/>
                  </a:cubicBezTo>
                  <a:cubicBezTo>
                    <a:pt x="960" y="19600"/>
                    <a:pt x="480" y="20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89" name="Line"/>
            <p:cNvSpPr/>
            <p:nvPr/>
          </p:nvSpPr>
          <p:spPr>
            <a:xfrm>
              <a:off x="2959100" y="3162300"/>
              <a:ext cx="1" cy="9525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0" name="Line"/>
            <p:cNvSpPr/>
            <p:nvPr/>
          </p:nvSpPr>
          <p:spPr>
            <a:xfrm>
              <a:off x="2908300" y="3043465"/>
              <a:ext cx="142965" cy="61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0982" fill="norm" stroke="1" extrusionOk="0">
                  <a:moveTo>
                    <a:pt x="12388" y="1542"/>
                  </a:moveTo>
                  <a:cubicBezTo>
                    <a:pt x="10800" y="1542"/>
                    <a:pt x="9212" y="1542"/>
                    <a:pt x="8418" y="3342"/>
                  </a:cubicBezTo>
                  <a:cubicBezTo>
                    <a:pt x="7624" y="5142"/>
                    <a:pt x="7624" y="8742"/>
                    <a:pt x="8735" y="10902"/>
                  </a:cubicBezTo>
                  <a:cubicBezTo>
                    <a:pt x="9847" y="13062"/>
                    <a:pt x="12071" y="13782"/>
                    <a:pt x="13976" y="13422"/>
                  </a:cubicBezTo>
                  <a:cubicBezTo>
                    <a:pt x="15882" y="13062"/>
                    <a:pt x="17471" y="11622"/>
                    <a:pt x="18900" y="9102"/>
                  </a:cubicBezTo>
                  <a:cubicBezTo>
                    <a:pt x="20329" y="6582"/>
                    <a:pt x="21600" y="2982"/>
                    <a:pt x="21441" y="1182"/>
                  </a:cubicBezTo>
                  <a:cubicBezTo>
                    <a:pt x="21282" y="-618"/>
                    <a:pt x="19694" y="-618"/>
                    <a:pt x="15882" y="2982"/>
                  </a:cubicBezTo>
                  <a:cubicBezTo>
                    <a:pt x="12071" y="6582"/>
                    <a:pt x="6035" y="13782"/>
                    <a:pt x="0" y="209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1" name="Line"/>
            <p:cNvSpPr/>
            <p:nvPr/>
          </p:nvSpPr>
          <p:spPr>
            <a:xfrm>
              <a:off x="2209800" y="3403600"/>
              <a:ext cx="76835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321" y="18000"/>
                    <a:pt x="4641" y="14400"/>
                    <a:pt x="6992" y="11400"/>
                  </a:cubicBezTo>
                  <a:cubicBezTo>
                    <a:pt x="9342" y="8400"/>
                    <a:pt x="11722" y="6000"/>
                    <a:pt x="14162" y="4200"/>
                  </a:cubicBezTo>
                  <a:cubicBezTo>
                    <a:pt x="16602" y="2400"/>
                    <a:pt x="19101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2" name="Line"/>
            <p:cNvSpPr/>
            <p:nvPr/>
          </p:nvSpPr>
          <p:spPr>
            <a:xfrm>
              <a:off x="2649398" y="3524250"/>
              <a:ext cx="227153" cy="22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505" fill="norm" stroke="1" extrusionOk="0">
                  <a:moveTo>
                    <a:pt x="4663" y="0"/>
                  </a:moveTo>
                  <a:cubicBezTo>
                    <a:pt x="3863" y="4483"/>
                    <a:pt x="3063" y="8966"/>
                    <a:pt x="2563" y="12226"/>
                  </a:cubicBezTo>
                  <a:cubicBezTo>
                    <a:pt x="2063" y="15487"/>
                    <a:pt x="1863" y="17525"/>
                    <a:pt x="1463" y="19053"/>
                  </a:cubicBezTo>
                  <a:cubicBezTo>
                    <a:pt x="1063" y="20581"/>
                    <a:pt x="463" y="21600"/>
                    <a:pt x="163" y="21498"/>
                  </a:cubicBezTo>
                  <a:cubicBezTo>
                    <a:pt x="-137" y="21396"/>
                    <a:pt x="-137" y="20174"/>
                    <a:pt x="1163" y="16709"/>
                  </a:cubicBezTo>
                  <a:cubicBezTo>
                    <a:pt x="2463" y="13245"/>
                    <a:pt x="5063" y="7540"/>
                    <a:pt x="7663" y="4279"/>
                  </a:cubicBezTo>
                  <a:cubicBezTo>
                    <a:pt x="10263" y="1019"/>
                    <a:pt x="12863" y="204"/>
                    <a:pt x="14963" y="1223"/>
                  </a:cubicBezTo>
                  <a:cubicBezTo>
                    <a:pt x="17063" y="2242"/>
                    <a:pt x="18663" y="5094"/>
                    <a:pt x="19663" y="8558"/>
                  </a:cubicBezTo>
                  <a:cubicBezTo>
                    <a:pt x="20663" y="12023"/>
                    <a:pt x="21063" y="16098"/>
                    <a:pt x="21463" y="201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3" name="Line"/>
            <p:cNvSpPr/>
            <p:nvPr/>
          </p:nvSpPr>
          <p:spPr>
            <a:xfrm>
              <a:off x="3860799" y="3302000"/>
              <a:ext cx="1524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4" name="Line"/>
            <p:cNvSpPr/>
            <p:nvPr/>
          </p:nvSpPr>
          <p:spPr>
            <a:xfrm>
              <a:off x="3860800" y="3409950"/>
              <a:ext cx="14605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5" name="Line"/>
            <p:cNvSpPr/>
            <p:nvPr/>
          </p:nvSpPr>
          <p:spPr>
            <a:xfrm>
              <a:off x="4724399" y="3016250"/>
              <a:ext cx="234951" cy="342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114" y="2533"/>
                    <a:pt x="6227" y="5067"/>
                    <a:pt x="9730" y="8267"/>
                  </a:cubicBezTo>
                  <a:cubicBezTo>
                    <a:pt x="13232" y="11467"/>
                    <a:pt x="17124" y="15333"/>
                    <a:pt x="19168" y="17667"/>
                  </a:cubicBezTo>
                  <a:cubicBezTo>
                    <a:pt x="21211" y="20000"/>
                    <a:pt x="21405" y="2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6" name="Line"/>
            <p:cNvSpPr/>
            <p:nvPr/>
          </p:nvSpPr>
          <p:spPr>
            <a:xfrm>
              <a:off x="4817387" y="2984500"/>
              <a:ext cx="161013" cy="37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600" fill="norm" stroke="1" extrusionOk="0">
                  <a:moveTo>
                    <a:pt x="21339" y="0"/>
                  </a:moveTo>
                  <a:cubicBezTo>
                    <a:pt x="18534" y="854"/>
                    <a:pt x="15729" y="1708"/>
                    <a:pt x="12923" y="3661"/>
                  </a:cubicBezTo>
                  <a:cubicBezTo>
                    <a:pt x="10118" y="5614"/>
                    <a:pt x="7313" y="8664"/>
                    <a:pt x="5069" y="11532"/>
                  </a:cubicBezTo>
                  <a:cubicBezTo>
                    <a:pt x="2825" y="14400"/>
                    <a:pt x="1142" y="17085"/>
                    <a:pt x="440" y="18732"/>
                  </a:cubicBezTo>
                  <a:cubicBezTo>
                    <a:pt x="-261" y="20380"/>
                    <a:pt x="20" y="20990"/>
                    <a:pt x="3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7" name="Line"/>
            <p:cNvSpPr/>
            <p:nvPr/>
          </p:nvSpPr>
          <p:spPr>
            <a:xfrm>
              <a:off x="5060386" y="3270250"/>
              <a:ext cx="19615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5082"/>
                    <a:pt x="2735" y="10165"/>
                    <a:pt x="575" y="13765"/>
                  </a:cubicBezTo>
                  <a:cubicBezTo>
                    <a:pt x="-1585" y="17365"/>
                    <a:pt x="2735" y="19482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8" name="Line"/>
            <p:cNvSpPr/>
            <p:nvPr/>
          </p:nvSpPr>
          <p:spPr>
            <a:xfrm>
              <a:off x="5175250" y="3213100"/>
              <a:ext cx="15875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499" name="Line"/>
            <p:cNvSpPr/>
            <p:nvPr/>
          </p:nvSpPr>
          <p:spPr>
            <a:xfrm>
              <a:off x="5271293" y="3105150"/>
              <a:ext cx="18257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1600" fill="norm" stroke="1" extrusionOk="0">
                  <a:moveTo>
                    <a:pt x="20700" y="0"/>
                  </a:moveTo>
                  <a:cubicBezTo>
                    <a:pt x="13500" y="3000"/>
                    <a:pt x="6300" y="6000"/>
                    <a:pt x="2700" y="9200"/>
                  </a:cubicBezTo>
                  <a:cubicBezTo>
                    <a:pt x="-900" y="12400"/>
                    <a:pt x="-900" y="15800"/>
                    <a:pt x="2700" y="17900"/>
                  </a:cubicBezTo>
                  <a:cubicBezTo>
                    <a:pt x="6300" y="20000"/>
                    <a:pt x="13500" y="20800"/>
                    <a:pt x="207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0" name="Line"/>
            <p:cNvSpPr/>
            <p:nvPr/>
          </p:nvSpPr>
          <p:spPr>
            <a:xfrm>
              <a:off x="5461000" y="3060700"/>
              <a:ext cx="184150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476" y="4390"/>
                    <a:pt x="6952" y="8780"/>
                    <a:pt x="10552" y="12380"/>
                  </a:cubicBezTo>
                  <a:cubicBezTo>
                    <a:pt x="14152" y="15980"/>
                    <a:pt x="17876" y="1879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1" name="Line"/>
            <p:cNvSpPr/>
            <p:nvPr/>
          </p:nvSpPr>
          <p:spPr>
            <a:xfrm>
              <a:off x="5511800" y="3028950"/>
              <a:ext cx="127000" cy="31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640" y="2939"/>
                    <a:pt x="13680" y="5878"/>
                    <a:pt x="10080" y="9110"/>
                  </a:cubicBezTo>
                  <a:cubicBezTo>
                    <a:pt x="6480" y="12343"/>
                    <a:pt x="3240" y="15869"/>
                    <a:pt x="1620" y="18000"/>
                  </a:cubicBezTo>
                  <a:cubicBezTo>
                    <a:pt x="0" y="20131"/>
                    <a:pt x="0" y="2086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2" name="Line"/>
            <p:cNvSpPr/>
            <p:nvPr/>
          </p:nvSpPr>
          <p:spPr>
            <a:xfrm>
              <a:off x="5695949" y="3235506"/>
              <a:ext cx="165101" cy="141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7" fill="norm" stroke="1" extrusionOk="0">
                  <a:moveTo>
                    <a:pt x="0" y="449"/>
                  </a:moveTo>
                  <a:cubicBezTo>
                    <a:pt x="2769" y="132"/>
                    <a:pt x="5538" y="-186"/>
                    <a:pt x="7615" y="132"/>
                  </a:cubicBezTo>
                  <a:cubicBezTo>
                    <a:pt x="9692" y="449"/>
                    <a:pt x="11077" y="1402"/>
                    <a:pt x="11492" y="3308"/>
                  </a:cubicBezTo>
                  <a:cubicBezTo>
                    <a:pt x="11908" y="5214"/>
                    <a:pt x="11354" y="8073"/>
                    <a:pt x="10523" y="10296"/>
                  </a:cubicBezTo>
                  <a:cubicBezTo>
                    <a:pt x="9692" y="12520"/>
                    <a:pt x="8585" y="14108"/>
                    <a:pt x="7477" y="15855"/>
                  </a:cubicBezTo>
                  <a:cubicBezTo>
                    <a:pt x="6369" y="17602"/>
                    <a:pt x="5262" y="19508"/>
                    <a:pt x="5954" y="20461"/>
                  </a:cubicBezTo>
                  <a:cubicBezTo>
                    <a:pt x="6646" y="21414"/>
                    <a:pt x="9138" y="21414"/>
                    <a:pt x="12046" y="20620"/>
                  </a:cubicBezTo>
                  <a:cubicBezTo>
                    <a:pt x="14954" y="19826"/>
                    <a:pt x="18277" y="18238"/>
                    <a:pt x="21600" y="166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3" name="Line"/>
            <p:cNvSpPr/>
            <p:nvPr/>
          </p:nvSpPr>
          <p:spPr>
            <a:xfrm>
              <a:off x="5892800" y="3206750"/>
              <a:ext cx="16510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4" name="Line"/>
            <p:cNvSpPr/>
            <p:nvPr/>
          </p:nvSpPr>
          <p:spPr>
            <a:xfrm>
              <a:off x="5994400" y="3149600"/>
              <a:ext cx="1" cy="16510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5" name="Line"/>
            <p:cNvSpPr/>
            <p:nvPr/>
          </p:nvSpPr>
          <p:spPr>
            <a:xfrm>
              <a:off x="6273800" y="3276600"/>
              <a:ext cx="698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6" name="Line"/>
            <p:cNvSpPr/>
            <p:nvPr/>
          </p:nvSpPr>
          <p:spPr>
            <a:xfrm>
              <a:off x="6477000" y="3295650"/>
              <a:ext cx="444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7" name="Line"/>
            <p:cNvSpPr/>
            <p:nvPr/>
          </p:nvSpPr>
          <p:spPr>
            <a:xfrm>
              <a:off x="6883400" y="3225800"/>
              <a:ext cx="2349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422" y="2400"/>
                    <a:pt x="12843" y="4800"/>
                    <a:pt x="16443" y="8400"/>
                  </a:cubicBezTo>
                  <a:cubicBezTo>
                    <a:pt x="20043" y="12000"/>
                    <a:pt x="20822" y="16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8" name="Line"/>
            <p:cNvSpPr/>
            <p:nvPr/>
          </p:nvSpPr>
          <p:spPr>
            <a:xfrm>
              <a:off x="7029450" y="3130550"/>
              <a:ext cx="12700" cy="19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6000"/>
                    <a:pt x="7200" y="12000"/>
                    <a:pt x="10800" y="15600"/>
                  </a:cubicBezTo>
                  <a:cubicBezTo>
                    <a:pt x="14400" y="19200"/>
                    <a:pt x="18000" y="20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09" name="Line"/>
            <p:cNvSpPr/>
            <p:nvPr/>
          </p:nvSpPr>
          <p:spPr>
            <a:xfrm>
              <a:off x="7162800" y="3009900"/>
              <a:ext cx="165100" cy="37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046" y="3661"/>
                    <a:pt x="6092" y="7322"/>
                    <a:pt x="9692" y="10922"/>
                  </a:cubicBezTo>
                  <a:cubicBezTo>
                    <a:pt x="13292" y="14522"/>
                    <a:pt x="17446" y="1806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0" name="Line"/>
            <p:cNvSpPr/>
            <p:nvPr/>
          </p:nvSpPr>
          <p:spPr>
            <a:xfrm>
              <a:off x="7194550" y="3003550"/>
              <a:ext cx="196850" cy="39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277" y="581"/>
                    <a:pt x="16955" y="1161"/>
                    <a:pt x="13935" y="3252"/>
                  </a:cubicBezTo>
                  <a:cubicBezTo>
                    <a:pt x="10916" y="5342"/>
                    <a:pt x="7200" y="8942"/>
                    <a:pt x="4761" y="12252"/>
                  </a:cubicBezTo>
                  <a:cubicBezTo>
                    <a:pt x="2323" y="15561"/>
                    <a:pt x="1161" y="1858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1" name="Line"/>
            <p:cNvSpPr/>
            <p:nvPr/>
          </p:nvSpPr>
          <p:spPr>
            <a:xfrm>
              <a:off x="7376392" y="3289300"/>
              <a:ext cx="103908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7" h="21600" fill="norm" stroke="1" extrusionOk="0">
                  <a:moveTo>
                    <a:pt x="4359" y="0"/>
                  </a:moveTo>
                  <a:cubicBezTo>
                    <a:pt x="3063" y="3600"/>
                    <a:pt x="1767" y="7200"/>
                    <a:pt x="903" y="10145"/>
                  </a:cubicBezTo>
                  <a:cubicBezTo>
                    <a:pt x="39" y="13091"/>
                    <a:pt x="-393" y="15382"/>
                    <a:pt x="471" y="15055"/>
                  </a:cubicBezTo>
                  <a:cubicBezTo>
                    <a:pt x="1335" y="14727"/>
                    <a:pt x="3495" y="11782"/>
                    <a:pt x="5439" y="9491"/>
                  </a:cubicBezTo>
                  <a:cubicBezTo>
                    <a:pt x="7383" y="7200"/>
                    <a:pt x="9111" y="5564"/>
                    <a:pt x="10839" y="4255"/>
                  </a:cubicBezTo>
                  <a:cubicBezTo>
                    <a:pt x="12567" y="2945"/>
                    <a:pt x="14295" y="1964"/>
                    <a:pt x="16023" y="1964"/>
                  </a:cubicBezTo>
                  <a:cubicBezTo>
                    <a:pt x="17751" y="1964"/>
                    <a:pt x="19479" y="2945"/>
                    <a:pt x="20343" y="6382"/>
                  </a:cubicBezTo>
                  <a:cubicBezTo>
                    <a:pt x="21207" y="9818"/>
                    <a:pt x="21207" y="15709"/>
                    <a:pt x="2120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2" name="Line"/>
            <p:cNvSpPr/>
            <p:nvPr/>
          </p:nvSpPr>
          <p:spPr>
            <a:xfrm>
              <a:off x="4800600" y="3502612"/>
              <a:ext cx="2406650" cy="68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71" fill="norm" stroke="1" extrusionOk="0">
                  <a:moveTo>
                    <a:pt x="0" y="6494"/>
                  </a:moveTo>
                  <a:cubicBezTo>
                    <a:pt x="57" y="9035"/>
                    <a:pt x="114" y="11577"/>
                    <a:pt x="313" y="13165"/>
                  </a:cubicBezTo>
                  <a:cubicBezTo>
                    <a:pt x="513" y="14753"/>
                    <a:pt x="855" y="15388"/>
                    <a:pt x="1415" y="15706"/>
                  </a:cubicBezTo>
                  <a:cubicBezTo>
                    <a:pt x="1976" y="16024"/>
                    <a:pt x="2755" y="16024"/>
                    <a:pt x="3496" y="15706"/>
                  </a:cubicBezTo>
                  <a:cubicBezTo>
                    <a:pt x="4236" y="15388"/>
                    <a:pt x="4939" y="14753"/>
                    <a:pt x="5690" y="13165"/>
                  </a:cubicBezTo>
                  <a:cubicBezTo>
                    <a:pt x="6440" y="11577"/>
                    <a:pt x="7238" y="9035"/>
                    <a:pt x="8007" y="6812"/>
                  </a:cubicBezTo>
                  <a:cubicBezTo>
                    <a:pt x="8777" y="4588"/>
                    <a:pt x="9518" y="2682"/>
                    <a:pt x="10278" y="1412"/>
                  </a:cubicBezTo>
                  <a:cubicBezTo>
                    <a:pt x="11037" y="141"/>
                    <a:pt x="11816" y="-494"/>
                    <a:pt x="12529" y="459"/>
                  </a:cubicBezTo>
                  <a:cubicBezTo>
                    <a:pt x="13241" y="1412"/>
                    <a:pt x="13887" y="3953"/>
                    <a:pt x="14571" y="7447"/>
                  </a:cubicBezTo>
                  <a:cubicBezTo>
                    <a:pt x="15255" y="10941"/>
                    <a:pt x="15977" y="15388"/>
                    <a:pt x="16689" y="17930"/>
                  </a:cubicBezTo>
                  <a:cubicBezTo>
                    <a:pt x="17402" y="20471"/>
                    <a:pt x="18104" y="21106"/>
                    <a:pt x="18779" y="19835"/>
                  </a:cubicBezTo>
                  <a:cubicBezTo>
                    <a:pt x="19453" y="18565"/>
                    <a:pt x="20099" y="15388"/>
                    <a:pt x="20565" y="13482"/>
                  </a:cubicBezTo>
                  <a:cubicBezTo>
                    <a:pt x="21030" y="11577"/>
                    <a:pt x="21315" y="10941"/>
                    <a:pt x="21600" y="103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3" name="Line"/>
            <p:cNvSpPr/>
            <p:nvPr/>
          </p:nvSpPr>
          <p:spPr>
            <a:xfrm>
              <a:off x="5868298" y="3698821"/>
              <a:ext cx="256365" cy="18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485" fill="norm" stroke="1" extrusionOk="0">
                  <a:moveTo>
                    <a:pt x="2581" y="5467"/>
                  </a:moveTo>
                  <a:cubicBezTo>
                    <a:pt x="2050" y="7894"/>
                    <a:pt x="1518" y="10321"/>
                    <a:pt x="1253" y="12141"/>
                  </a:cubicBezTo>
                  <a:cubicBezTo>
                    <a:pt x="987" y="13961"/>
                    <a:pt x="987" y="15175"/>
                    <a:pt x="810" y="16510"/>
                  </a:cubicBezTo>
                  <a:cubicBezTo>
                    <a:pt x="633" y="17845"/>
                    <a:pt x="279" y="19301"/>
                    <a:pt x="102" y="19422"/>
                  </a:cubicBezTo>
                  <a:cubicBezTo>
                    <a:pt x="-75" y="19543"/>
                    <a:pt x="-75" y="18330"/>
                    <a:pt x="545" y="15418"/>
                  </a:cubicBezTo>
                  <a:cubicBezTo>
                    <a:pt x="1164" y="12505"/>
                    <a:pt x="2404" y="7894"/>
                    <a:pt x="4440" y="4739"/>
                  </a:cubicBezTo>
                  <a:cubicBezTo>
                    <a:pt x="6476" y="1584"/>
                    <a:pt x="9309" y="-115"/>
                    <a:pt x="12053" y="6"/>
                  </a:cubicBezTo>
                  <a:cubicBezTo>
                    <a:pt x="14797" y="128"/>
                    <a:pt x="17453" y="2069"/>
                    <a:pt x="19135" y="4618"/>
                  </a:cubicBezTo>
                  <a:cubicBezTo>
                    <a:pt x="20817" y="7166"/>
                    <a:pt x="21525" y="10321"/>
                    <a:pt x="21436" y="13233"/>
                  </a:cubicBezTo>
                  <a:cubicBezTo>
                    <a:pt x="21348" y="16146"/>
                    <a:pt x="20463" y="18815"/>
                    <a:pt x="19577" y="214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4" name="Line"/>
            <p:cNvSpPr/>
            <p:nvPr/>
          </p:nvSpPr>
          <p:spPr>
            <a:xfrm>
              <a:off x="8847104" y="2216150"/>
              <a:ext cx="3548097" cy="2012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90" fill="norm" stroke="1" extrusionOk="0">
                  <a:moveTo>
                    <a:pt x="1498" y="0"/>
                  </a:moveTo>
                  <a:cubicBezTo>
                    <a:pt x="1459" y="613"/>
                    <a:pt x="1421" y="1226"/>
                    <a:pt x="1401" y="2033"/>
                  </a:cubicBezTo>
                  <a:cubicBezTo>
                    <a:pt x="1382" y="2839"/>
                    <a:pt x="1382" y="3838"/>
                    <a:pt x="1369" y="4792"/>
                  </a:cubicBezTo>
                  <a:cubicBezTo>
                    <a:pt x="1356" y="5746"/>
                    <a:pt x="1331" y="6655"/>
                    <a:pt x="1285" y="7541"/>
                  </a:cubicBezTo>
                  <a:cubicBezTo>
                    <a:pt x="1240" y="8426"/>
                    <a:pt x="1176" y="9290"/>
                    <a:pt x="1105" y="10187"/>
                  </a:cubicBezTo>
                  <a:cubicBezTo>
                    <a:pt x="1034" y="11084"/>
                    <a:pt x="957" y="12015"/>
                    <a:pt x="873" y="12912"/>
                  </a:cubicBezTo>
                  <a:cubicBezTo>
                    <a:pt x="790" y="13809"/>
                    <a:pt x="699" y="14673"/>
                    <a:pt x="596" y="15536"/>
                  </a:cubicBezTo>
                  <a:cubicBezTo>
                    <a:pt x="493" y="16399"/>
                    <a:pt x="377" y="17262"/>
                    <a:pt x="274" y="18102"/>
                  </a:cubicBezTo>
                  <a:cubicBezTo>
                    <a:pt x="171" y="18943"/>
                    <a:pt x="81" y="19760"/>
                    <a:pt x="36" y="20305"/>
                  </a:cubicBezTo>
                  <a:cubicBezTo>
                    <a:pt x="-9" y="20850"/>
                    <a:pt x="-9" y="21123"/>
                    <a:pt x="23" y="21305"/>
                  </a:cubicBezTo>
                  <a:cubicBezTo>
                    <a:pt x="55" y="21486"/>
                    <a:pt x="120" y="21577"/>
                    <a:pt x="261" y="21589"/>
                  </a:cubicBezTo>
                  <a:cubicBezTo>
                    <a:pt x="403" y="21600"/>
                    <a:pt x="622" y="21532"/>
                    <a:pt x="970" y="21430"/>
                  </a:cubicBezTo>
                  <a:cubicBezTo>
                    <a:pt x="1318" y="21327"/>
                    <a:pt x="1794" y="21191"/>
                    <a:pt x="2251" y="21066"/>
                  </a:cubicBezTo>
                  <a:cubicBezTo>
                    <a:pt x="2709" y="20941"/>
                    <a:pt x="3147" y="20828"/>
                    <a:pt x="3585" y="20726"/>
                  </a:cubicBezTo>
                  <a:cubicBezTo>
                    <a:pt x="4022" y="20623"/>
                    <a:pt x="4460" y="20532"/>
                    <a:pt x="4860" y="20453"/>
                  </a:cubicBezTo>
                  <a:cubicBezTo>
                    <a:pt x="5259" y="20374"/>
                    <a:pt x="5620" y="20305"/>
                    <a:pt x="6006" y="20249"/>
                  </a:cubicBezTo>
                  <a:cubicBezTo>
                    <a:pt x="6392" y="20192"/>
                    <a:pt x="6805" y="20146"/>
                    <a:pt x="7268" y="20090"/>
                  </a:cubicBezTo>
                  <a:cubicBezTo>
                    <a:pt x="7732" y="20033"/>
                    <a:pt x="8247" y="19965"/>
                    <a:pt x="8762" y="19897"/>
                  </a:cubicBezTo>
                  <a:cubicBezTo>
                    <a:pt x="9278" y="19828"/>
                    <a:pt x="9793" y="19760"/>
                    <a:pt x="10205" y="19715"/>
                  </a:cubicBezTo>
                  <a:cubicBezTo>
                    <a:pt x="10617" y="19669"/>
                    <a:pt x="10926" y="19647"/>
                    <a:pt x="11216" y="19624"/>
                  </a:cubicBezTo>
                  <a:cubicBezTo>
                    <a:pt x="11506" y="19601"/>
                    <a:pt x="11776" y="19579"/>
                    <a:pt x="12221" y="19556"/>
                  </a:cubicBezTo>
                  <a:cubicBezTo>
                    <a:pt x="12665" y="19533"/>
                    <a:pt x="13283" y="19510"/>
                    <a:pt x="13882" y="19488"/>
                  </a:cubicBezTo>
                  <a:cubicBezTo>
                    <a:pt x="14481" y="19465"/>
                    <a:pt x="15061" y="19442"/>
                    <a:pt x="15788" y="19420"/>
                  </a:cubicBezTo>
                  <a:cubicBezTo>
                    <a:pt x="16516" y="19397"/>
                    <a:pt x="17392" y="19374"/>
                    <a:pt x="18094" y="19363"/>
                  </a:cubicBezTo>
                  <a:cubicBezTo>
                    <a:pt x="18796" y="19351"/>
                    <a:pt x="19324" y="19351"/>
                    <a:pt x="19878" y="19385"/>
                  </a:cubicBezTo>
                  <a:cubicBezTo>
                    <a:pt x="20432" y="19420"/>
                    <a:pt x="21011" y="19488"/>
                    <a:pt x="21591" y="1955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5" name="Line"/>
            <p:cNvSpPr/>
            <p:nvPr/>
          </p:nvSpPr>
          <p:spPr>
            <a:xfrm>
              <a:off x="9023349" y="2184400"/>
              <a:ext cx="3219451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12" y="20000"/>
                    <a:pt x="625" y="18400"/>
                    <a:pt x="1008" y="17200"/>
                  </a:cubicBezTo>
                  <a:cubicBezTo>
                    <a:pt x="1392" y="16000"/>
                    <a:pt x="1846" y="15200"/>
                    <a:pt x="2322" y="14200"/>
                  </a:cubicBezTo>
                  <a:cubicBezTo>
                    <a:pt x="2798" y="13200"/>
                    <a:pt x="3295" y="12000"/>
                    <a:pt x="3749" y="11000"/>
                  </a:cubicBezTo>
                  <a:cubicBezTo>
                    <a:pt x="4204" y="10000"/>
                    <a:pt x="4615" y="9200"/>
                    <a:pt x="5049" y="8400"/>
                  </a:cubicBezTo>
                  <a:cubicBezTo>
                    <a:pt x="5482" y="7600"/>
                    <a:pt x="5936" y="6800"/>
                    <a:pt x="6426" y="6200"/>
                  </a:cubicBezTo>
                  <a:cubicBezTo>
                    <a:pt x="6916" y="5600"/>
                    <a:pt x="7441" y="5200"/>
                    <a:pt x="8080" y="4800"/>
                  </a:cubicBezTo>
                  <a:cubicBezTo>
                    <a:pt x="8720" y="4400"/>
                    <a:pt x="9472" y="4000"/>
                    <a:pt x="10090" y="3800"/>
                  </a:cubicBezTo>
                  <a:cubicBezTo>
                    <a:pt x="10708" y="3600"/>
                    <a:pt x="11191" y="3600"/>
                    <a:pt x="11673" y="3600"/>
                  </a:cubicBezTo>
                  <a:cubicBezTo>
                    <a:pt x="12156" y="3600"/>
                    <a:pt x="12639" y="3600"/>
                    <a:pt x="13129" y="3600"/>
                  </a:cubicBezTo>
                  <a:cubicBezTo>
                    <a:pt x="13619" y="3600"/>
                    <a:pt x="14116" y="3600"/>
                    <a:pt x="14684" y="3800"/>
                  </a:cubicBezTo>
                  <a:cubicBezTo>
                    <a:pt x="15252" y="4000"/>
                    <a:pt x="15891" y="4400"/>
                    <a:pt x="16516" y="4600"/>
                  </a:cubicBezTo>
                  <a:cubicBezTo>
                    <a:pt x="17141" y="4800"/>
                    <a:pt x="17751" y="4800"/>
                    <a:pt x="18405" y="4600"/>
                  </a:cubicBezTo>
                  <a:cubicBezTo>
                    <a:pt x="19058" y="4400"/>
                    <a:pt x="19754" y="4000"/>
                    <a:pt x="20293" y="3200"/>
                  </a:cubicBezTo>
                  <a:cubicBezTo>
                    <a:pt x="20833" y="2400"/>
                    <a:pt x="21217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6" name="Line"/>
            <p:cNvSpPr/>
            <p:nvPr/>
          </p:nvSpPr>
          <p:spPr>
            <a:xfrm>
              <a:off x="9256220" y="2357133"/>
              <a:ext cx="103195" cy="259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8" h="21320" fill="norm" stroke="1" extrusionOk="0">
                  <a:moveTo>
                    <a:pt x="11851" y="8778"/>
                  </a:moveTo>
                  <a:cubicBezTo>
                    <a:pt x="9734" y="8952"/>
                    <a:pt x="7616" y="9126"/>
                    <a:pt x="5498" y="8952"/>
                  </a:cubicBezTo>
                  <a:cubicBezTo>
                    <a:pt x="3381" y="8778"/>
                    <a:pt x="1263" y="8255"/>
                    <a:pt x="416" y="7559"/>
                  </a:cubicBezTo>
                  <a:cubicBezTo>
                    <a:pt x="-431" y="6862"/>
                    <a:pt x="-7" y="5991"/>
                    <a:pt x="1898" y="4772"/>
                  </a:cubicBezTo>
                  <a:cubicBezTo>
                    <a:pt x="3804" y="3552"/>
                    <a:pt x="7193" y="1985"/>
                    <a:pt x="9945" y="1026"/>
                  </a:cubicBezTo>
                  <a:cubicBezTo>
                    <a:pt x="12698" y="68"/>
                    <a:pt x="14816" y="-280"/>
                    <a:pt x="16934" y="243"/>
                  </a:cubicBezTo>
                  <a:cubicBezTo>
                    <a:pt x="19051" y="765"/>
                    <a:pt x="21169" y="2159"/>
                    <a:pt x="20534" y="5120"/>
                  </a:cubicBezTo>
                  <a:cubicBezTo>
                    <a:pt x="19898" y="8081"/>
                    <a:pt x="16510" y="12610"/>
                    <a:pt x="13757" y="15572"/>
                  </a:cubicBezTo>
                  <a:cubicBezTo>
                    <a:pt x="11004" y="18533"/>
                    <a:pt x="8887" y="19926"/>
                    <a:pt x="6769" y="2132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7" name="Line"/>
            <p:cNvSpPr/>
            <p:nvPr/>
          </p:nvSpPr>
          <p:spPr>
            <a:xfrm>
              <a:off x="9226550" y="2393950"/>
              <a:ext cx="311150" cy="434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5" fill="norm" stroke="1" extrusionOk="0">
                  <a:moveTo>
                    <a:pt x="0" y="13212"/>
                  </a:moveTo>
                  <a:cubicBezTo>
                    <a:pt x="1322" y="11534"/>
                    <a:pt x="2645" y="9856"/>
                    <a:pt x="4849" y="8074"/>
                  </a:cubicBezTo>
                  <a:cubicBezTo>
                    <a:pt x="7053" y="6291"/>
                    <a:pt x="10139" y="4404"/>
                    <a:pt x="11902" y="3250"/>
                  </a:cubicBezTo>
                  <a:cubicBezTo>
                    <a:pt x="13665" y="2097"/>
                    <a:pt x="14106" y="1678"/>
                    <a:pt x="14694" y="1153"/>
                  </a:cubicBezTo>
                  <a:cubicBezTo>
                    <a:pt x="15282" y="629"/>
                    <a:pt x="16016" y="0"/>
                    <a:pt x="16163" y="0"/>
                  </a:cubicBezTo>
                  <a:cubicBezTo>
                    <a:pt x="16310" y="0"/>
                    <a:pt x="15869" y="629"/>
                    <a:pt x="14694" y="2726"/>
                  </a:cubicBezTo>
                  <a:cubicBezTo>
                    <a:pt x="13518" y="4823"/>
                    <a:pt x="11608" y="8388"/>
                    <a:pt x="10359" y="11482"/>
                  </a:cubicBezTo>
                  <a:cubicBezTo>
                    <a:pt x="9110" y="14575"/>
                    <a:pt x="8522" y="17196"/>
                    <a:pt x="8302" y="18769"/>
                  </a:cubicBezTo>
                  <a:cubicBezTo>
                    <a:pt x="8082" y="20342"/>
                    <a:pt x="8229" y="20866"/>
                    <a:pt x="8669" y="21181"/>
                  </a:cubicBezTo>
                  <a:cubicBezTo>
                    <a:pt x="9110" y="21495"/>
                    <a:pt x="9845" y="21600"/>
                    <a:pt x="10506" y="21443"/>
                  </a:cubicBezTo>
                  <a:cubicBezTo>
                    <a:pt x="11167" y="21285"/>
                    <a:pt x="11755" y="20866"/>
                    <a:pt x="12416" y="19765"/>
                  </a:cubicBezTo>
                  <a:cubicBezTo>
                    <a:pt x="13078" y="18664"/>
                    <a:pt x="13812" y="16882"/>
                    <a:pt x="14033" y="15728"/>
                  </a:cubicBezTo>
                  <a:cubicBezTo>
                    <a:pt x="14253" y="14575"/>
                    <a:pt x="13959" y="14050"/>
                    <a:pt x="14327" y="13631"/>
                  </a:cubicBezTo>
                  <a:cubicBezTo>
                    <a:pt x="14694" y="13212"/>
                    <a:pt x="15722" y="12897"/>
                    <a:pt x="17045" y="12478"/>
                  </a:cubicBezTo>
                  <a:cubicBezTo>
                    <a:pt x="18367" y="12058"/>
                    <a:pt x="19984" y="11534"/>
                    <a:pt x="21600" y="1101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8" name="Line"/>
            <p:cNvSpPr/>
            <p:nvPr/>
          </p:nvSpPr>
          <p:spPr>
            <a:xfrm>
              <a:off x="9722660" y="2321688"/>
              <a:ext cx="151590" cy="343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381" fill="norm" stroke="1" extrusionOk="0">
                  <a:moveTo>
                    <a:pt x="21191" y="3707"/>
                  </a:moveTo>
                  <a:cubicBezTo>
                    <a:pt x="18528" y="2521"/>
                    <a:pt x="15865" y="1336"/>
                    <a:pt x="13794" y="677"/>
                  </a:cubicBezTo>
                  <a:cubicBezTo>
                    <a:pt x="11723" y="19"/>
                    <a:pt x="10243" y="-113"/>
                    <a:pt x="9059" y="85"/>
                  </a:cubicBezTo>
                  <a:cubicBezTo>
                    <a:pt x="7876" y="282"/>
                    <a:pt x="6988" y="809"/>
                    <a:pt x="6544" y="1797"/>
                  </a:cubicBezTo>
                  <a:cubicBezTo>
                    <a:pt x="6101" y="2785"/>
                    <a:pt x="6101" y="4233"/>
                    <a:pt x="7284" y="5814"/>
                  </a:cubicBezTo>
                  <a:cubicBezTo>
                    <a:pt x="8468" y="7394"/>
                    <a:pt x="10835" y="9107"/>
                    <a:pt x="11427" y="10687"/>
                  </a:cubicBezTo>
                  <a:cubicBezTo>
                    <a:pt x="12018" y="12267"/>
                    <a:pt x="10835" y="13716"/>
                    <a:pt x="9503" y="14507"/>
                  </a:cubicBezTo>
                  <a:cubicBezTo>
                    <a:pt x="8172" y="15297"/>
                    <a:pt x="6692" y="15428"/>
                    <a:pt x="4917" y="15033"/>
                  </a:cubicBezTo>
                  <a:cubicBezTo>
                    <a:pt x="3142" y="14638"/>
                    <a:pt x="1070" y="13716"/>
                    <a:pt x="331" y="12926"/>
                  </a:cubicBezTo>
                  <a:cubicBezTo>
                    <a:pt x="-409" y="12136"/>
                    <a:pt x="183" y="11477"/>
                    <a:pt x="1218" y="11082"/>
                  </a:cubicBezTo>
                  <a:cubicBezTo>
                    <a:pt x="2254" y="10687"/>
                    <a:pt x="3733" y="10555"/>
                    <a:pt x="5065" y="10753"/>
                  </a:cubicBezTo>
                  <a:cubicBezTo>
                    <a:pt x="6396" y="10950"/>
                    <a:pt x="7580" y="11477"/>
                    <a:pt x="9207" y="13058"/>
                  </a:cubicBezTo>
                  <a:cubicBezTo>
                    <a:pt x="10835" y="14638"/>
                    <a:pt x="12906" y="17272"/>
                    <a:pt x="14090" y="18919"/>
                  </a:cubicBezTo>
                  <a:cubicBezTo>
                    <a:pt x="15273" y="20565"/>
                    <a:pt x="15569" y="21224"/>
                    <a:pt x="16309" y="21355"/>
                  </a:cubicBezTo>
                  <a:cubicBezTo>
                    <a:pt x="17049" y="21487"/>
                    <a:pt x="18232" y="21092"/>
                    <a:pt x="19416" y="2069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19" name="Line"/>
            <p:cNvSpPr/>
            <p:nvPr/>
          </p:nvSpPr>
          <p:spPr>
            <a:xfrm>
              <a:off x="9912350" y="2457450"/>
              <a:ext cx="146050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0" name="Line"/>
            <p:cNvSpPr/>
            <p:nvPr/>
          </p:nvSpPr>
          <p:spPr>
            <a:xfrm>
              <a:off x="9963150" y="2419350"/>
              <a:ext cx="69850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327" y="400"/>
                    <a:pt x="15055" y="800"/>
                    <a:pt x="11782" y="3900"/>
                  </a:cubicBezTo>
                  <a:cubicBezTo>
                    <a:pt x="8509" y="7000"/>
                    <a:pt x="5236" y="12800"/>
                    <a:pt x="3273" y="16200"/>
                  </a:cubicBezTo>
                  <a:cubicBezTo>
                    <a:pt x="1309" y="19600"/>
                    <a:pt x="655" y="20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1" name="Line"/>
            <p:cNvSpPr/>
            <p:nvPr/>
          </p:nvSpPr>
          <p:spPr>
            <a:xfrm>
              <a:off x="10071099" y="2540000"/>
              <a:ext cx="1270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2" name="Line"/>
            <p:cNvSpPr/>
            <p:nvPr/>
          </p:nvSpPr>
          <p:spPr>
            <a:xfrm>
              <a:off x="10198100" y="2603500"/>
              <a:ext cx="762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3" name="Line"/>
            <p:cNvSpPr/>
            <p:nvPr/>
          </p:nvSpPr>
          <p:spPr>
            <a:xfrm>
              <a:off x="10394949" y="2603500"/>
              <a:ext cx="190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4" name="Line"/>
            <p:cNvSpPr/>
            <p:nvPr/>
          </p:nvSpPr>
          <p:spPr>
            <a:xfrm>
              <a:off x="10547349" y="2387600"/>
              <a:ext cx="13970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09" y="4168"/>
                    <a:pt x="9818" y="8337"/>
                    <a:pt x="13418" y="11937"/>
                  </a:cubicBezTo>
                  <a:cubicBezTo>
                    <a:pt x="17018" y="15537"/>
                    <a:pt x="19309" y="1856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5" name="Line"/>
            <p:cNvSpPr/>
            <p:nvPr/>
          </p:nvSpPr>
          <p:spPr>
            <a:xfrm>
              <a:off x="10596154" y="2374336"/>
              <a:ext cx="103597" cy="279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481" fill="norm" stroke="1" extrusionOk="0">
                  <a:moveTo>
                    <a:pt x="21143" y="531"/>
                  </a:moveTo>
                  <a:cubicBezTo>
                    <a:pt x="18551" y="206"/>
                    <a:pt x="15959" y="-119"/>
                    <a:pt x="14015" y="43"/>
                  </a:cubicBezTo>
                  <a:cubicBezTo>
                    <a:pt x="12071" y="206"/>
                    <a:pt x="10775" y="855"/>
                    <a:pt x="8399" y="3373"/>
                  </a:cubicBezTo>
                  <a:cubicBezTo>
                    <a:pt x="6023" y="5890"/>
                    <a:pt x="2567" y="10275"/>
                    <a:pt x="1055" y="13604"/>
                  </a:cubicBezTo>
                  <a:cubicBezTo>
                    <a:pt x="-457" y="16934"/>
                    <a:pt x="-25" y="19207"/>
                    <a:pt x="407" y="2148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6" name="Line"/>
            <p:cNvSpPr/>
            <p:nvPr/>
          </p:nvSpPr>
          <p:spPr>
            <a:xfrm>
              <a:off x="10728069" y="2540037"/>
              <a:ext cx="98681" cy="107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177" fill="norm" stroke="1" extrusionOk="0">
                  <a:moveTo>
                    <a:pt x="2124" y="3731"/>
                  </a:moveTo>
                  <a:cubicBezTo>
                    <a:pt x="2124" y="5808"/>
                    <a:pt x="2124" y="7885"/>
                    <a:pt x="1664" y="10377"/>
                  </a:cubicBezTo>
                  <a:cubicBezTo>
                    <a:pt x="1205" y="12869"/>
                    <a:pt x="286" y="15777"/>
                    <a:pt x="56" y="16192"/>
                  </a:cubicBezTo>
                  <a:cubicBezTo>
                    <a:pt x="-174" y="16608"/>
                    <a:pt x="286" y="14531"/>
                    <a:pt x="1894" y="11623"/>
                  </a:cubicBezTo>
                  <a:cubicBezTo>
                    <a:pt x="3503" y="8715"/>
                    <a:pt x="6260" y="4977"/>
                    <a:pt x="8788" y="2692"/>
                  </a:cubicBezTo>
                  <a:cubicBezTo>
                    <a:pt x="11315" y="408"/>
                    <a:pt x="13613" y="-423"/>
                    <a:pt x="15681" y="200"/>
                  </a:cubicBezTo>
                  <a:cubicBezTo>
                    <a:pt x="17749" y="823"/>
                    <a:pt x="19588" y="2900"/>
                    <a:pt x="20507" y="6639"/>
                  </a:cubicBezTo>
                  <a:cubicBezTo>
                    <a:pt x="21426" y="10377"/>
                    <a:pt x="21426" y="15777"/>
                    <a:pt x="21426" y="2117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7" name="Line"/>
            <p:cNvSpPr/>
            <p:nvPr/>
          </p:nvSpPr>
          <p:spPr>
            <a:xfrm>
              <a:off x="10833099" y="2340662"/>
              <a:ext cx="139941" cy="358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1" h="21495" fill="norm" stroke="1" extrusionOk="0">
                  <a:moveTo>
                    <a:pt x="0" y="2436"/>
                  </a:moveTo>
                  <a:cubicBezTo>
                    <a:pt x="318" y="1674"/>
                    <a:pt x="635" y="911"/>
                    <a:pt x="1588" y="467"/>
                  </a:cubicBezTo>
                  <a:cubicBezTo>
                    <a:pt x="2541" y="22"/>
                    <a:pt x="4129" y="-105"/>
                    <a:pt x="6512" y="86"/>
                  </a:cubicBezTo>
                  <a:cubicBezTo>
                    <a:pt x="8894" y="276"/>
                    <a:pt x="12071" y="784"/>
                    <a:pt x="13818" y="1420"/>
                  </a:cubicBezTo>
                  <a:cubicBezTo>
                    <a:pt x="15565" y="2055"/>
                    <a:pt x="15882" y="2817"/>
                    <a:pt x="14612" y="3961"/>
                  </a:cubicBezTo>
                  <a:cubicBezTo>
                    <a:pt x="13341" y="5104"/>
                    <a:pt x="10482" y="6629"/>
                    <a:pt x="8894" y="7709"/>
                  </a:cubicBezTo>
                  <a:cubicBezTo>
                    <a:pt x="7306" y="8789"/>
                    <a:pt x="6988" y="9424"/>
                    <a:pt x="7465" y="9933"/>
                  </a:cubicBezTo>
                  <a:cubicBezTo>
                    <a:pt x="7941" y="10441"/>
                    <a:pt x="9212" y="10822"/>
                    <a:pt x="11594" y="11711"/>
                  </a:cubicBezTo>
                  <a:cubicBezTo>
                    <a:pt x="13976" y="12601"/>
                    <a:pt x="17471" y="13999"/>
                    <a:pt x="19376" y="15206"/>
                  </a:cubicBezTo>
                  <a:cubicBezTo>
                    <a:pt x="21282" y="16413"/>
                    <a:pt x="21600" y="17429"/>
                    <a:pt x="19853" y="18446"/>
                  </a:cubicBezTo>
                  <a:cubicBezTo>
                    <a:pt x="18106" y="19462"/>
                    <a:pt x="14294" y="20479"/>
                    <a:pt x="10482" y="2149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8" name="Line"/>
            <p:cNvSpPr/>
            <p:nvPr/>
          </p:nvSpPr>
          <p:spPr>
            <a:xfrm>
              <a:off x="11113398" y="2529315"/>
              <a:ext cx="240403" cy="88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0156" fill="norm" stroke="1" extrusionOk="0">
                  <a:moveTo>
                    <a:pt x="3899" y="18263"/>
                  </a:moveTo>
                  <a:cubicBezTo>
                    <a:pt x="2573" y="16823"/>
                    <a:pt x="1246" y="15383"/>
                    <a:pt x="583" y="13463"/>
                  </a:cubicBezTo>
                  <a:cubicBezTo>
                    <a:pt x="-80" y="11543"/>
                    <a:pt x="-80" y="9143"/>
                    <a:pt x="109" y="6743"/>
                  </a:cubicBezTo>
                  <a:cubicBezTo>
                    <a:pt x="299" y="4343"/>
                    <a:pt x="678" y="1943"/>
                    <a:pt x="1341" y="743"/>
                  </a:cubicBezTo>
                  <a:cubicBezTo>
                    <a:pt x="2004" y="-457"/>
                    <a:pt x="2952" y="-457"/>
                    <a:pt x="4373" y="2663"/>
                  </a:cubicBezTo>
                  <a:cubicBezTo>
                    <a:pt x="5794" y="5783"/>
                    <a:pt x="7688" y="12023"/>
                    <a:pt x="10246" y="15863"/>
                  </a:cubicBezTo>
                  <a:cubicBezTo>
                    <a:pt x="12804" y="19703"/>
                    <a:pt x="16025" y="21143"/>
                    <a:pt x="18015" y="19463"/>
                  </a:cubicBezTo>
                  <a:cubicBezTo>
                    <a:pt x="20004" y="17783"/>
                    <a:pt x="20762" y="12983"/>
                    <a:pt x="21520" y="818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29" name="Line"/>
            <p:cNvSpPr/>
            <p:nvPr/>
          </p:nvSpPr>
          <p:spPr>
            <a:xfrm>
              <a:off x="11201400" y="2438400"/>
              <a:ext cx="635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0" name="Line"/>
            <p:cNvSpPr/>
            <p:nvPr/>
          </p:nvSpPr>
          <p:spPr>
            <a:xfrm>
              <a:off x="11195049" y="2342018"/>
              <a:ext cx="38101" cy="2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27" fill="norm" stroke="1" extrusionOk="0">
                  <a:moveTo>
                    <a:pt x="0" y="20827"/>
                  </a:moveTo>
                  <a:cubicBezTo>
                    <a:pt x="1200" y="10858"/>
                    <a:pt x="2400" y="889"/>
                    <a:pt x="6000" y="58"/>
                  </a:cubicBezTo>
                  <a:cubicBezTo>
                    <a:pt x="9600" y="-773"/>
                    <a:pt x="15600" y="7535"/>
                    <a:pt x="21600" y="1584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1" name="Line"/>
            <p:cNvSpPr/>
            <p:nvPr/>
          </p:nvSpPr>
          <p:spPr>
            <a:xfrm>
              <a:off x="11290299" y="2419350"/>
              <a:ext cx="254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2700"/>
                    <a:pt x="7200" y="5400"/>
                    <a:pt x="3600" y="9000"/>
                  </a:cubicBezTo>
                  <a:cubicBezTo>
                    <a:pt x="0" y="12600"/>
                    <a:pt x="0" y="171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2" name="Line"/>
            <p:cNvSpPr/>
            <p:nvPr/>
          </p:nvSpPr>
          <p:spPr>
            <a:xfrm>
              <a:off x="11296650" y="2368550"/>
              <a:ext cx="254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3" name="Line"/>
            <p:cNvSpPr/>
            <p:nvPr/>
          </p:nvSpPr>
          <p:spPr>
            <a:xfrm>
              <a:off x="11341570" y="2247627"/>
              <a:ext cx="126531" cy="242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57" fill="norm" stroke="1" extrusionOk="0">
                  <a:moveTo>
                    <a:pt x="11800" y="16224"/>
                  </a:moveTo>
                  <a:cubicBezTo>
                    <a:pt x="10360" y="15666"/>
                    <a:pt x="8920" y="15107"/>
                    <a:pt x="7120" y="14735"/>
                  </a:cubicBezTo>
                  <a:cubicBezTo>
                    <a:pt x="5320" y="14362"/>
                    <a:pt x="3160" y="14176"/>
                    <a:pt x="1900" y="14641"/>
                  </a:cubicBezTo>
                  <a:cubicBezTo>
                    <a:pt x="640" y="15107"/>
                    <a:pt x="280" y="16224"/>
                    <a:pt x="100" y="17248"/>
                  </a:cubicBezTo>
                  <a:cubicBezTo>
                    <a:pt x="-80" y="18272"/>
                    <a:pt x="-80" y="19204"/>
                    <a:pt x="640" y="19948"/>
                  </a:cubicBezTo>
                  <a:cubicBezTo>
                    <a:pt x="1360" y="20693"/>
                    <a:pt x="2800" y="21252"/>
                    <a:pt x="5320" y="21345"/>
                  </a:cubicBezTo>
                  <a:cubicBezTo>
                    <a:pt x="7840" y="21438"/>
                    <a:pt x="11440" y="21066"/>
                    <a:pt x="13780" y="18179"/>
                  </a:cubicBezTo>
                  <a:cubicBezTo>
                    <a:pt x="16120" y="15293"/>
                    <a:pt x="17200" y="9893"/>
                    <a:pt x="17740" y="6728"/>
                  </a:cubicBezTo>
                  <a:cubicBezTo>
                    <a:pt x="18280" y="3562"/>
                    <a:pt x="18280" y="2631"/>
                    <a:pt x="18280" y="1700"/>
                  </a:cubicBezTo>
                  <a:cubicBezTo>
                    <a:pt x="18280" y="769"/>
                    <a:pt x="18280" y="-162"/>
                    <a:pt x="17740" y="24"/>
                  </a:cubicBezTo>
                  <a:cubicBezTo>
                    <a:pt x="17200" y="210"/>
                    <a:pt x="16120" y="1514"/>
                    <a:pt x="15580" y="4028"/>
                  </a:cubicBezTo>
                  <a:cubicBezTo>
                    <a:pt x="15040" y="6541"/>
                    <a:pt x="15040" y="10266"/>
                    <a:pt x="16120" y="12966"/>
                  </a:cubicBezTo>
                  <a:cubicBezTo>
                    <a:pt x="17200" y="15666"/>
                    <a:pt x="19360" y="17341"/>
                    <a:pt x="21520" y="1901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4" name="Line"/>
            <p:cNvSpPr/>
            <p:nvPr/>
          </p:nvSpPr>
          <p:spPr>
            <a:xfrm>
              <a:off x="11645900" y="2406650"/>
              <a:ext cx="177800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314" y="1543"/>
                    <a:pt x="4629" y="3086"/>
                    <a:pt x="7971" y="6257"/>
                  </a:cubicBezTo>
                  <a:cubicBezTo>
                    <a:pt x="11314" y="9429"/>
                    <a:pt x="15686" y="14229"/>
                    <a:pt x="18129" y="17057"/>
                  </a:cubicBezTo>
                  <a:cubicBezTo>
                    <a:pt x="20571" y="19886"/>
                    <a:pt x="21086" y="2074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5" name="Line"/>
            <p:cNvSpPr/>
            <p:nvPr/>
          </p:nvSpPr>
          <p:spPr>
            <a:xfrm>
              <a:off x="11690350" y="2393950"/>
              <a:ext cx="158750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160" y="0"/>
                    <a:pt x="18720" y="0"/>
                    <a:pt x="16560" y="1600"/>
                  </a:cubicBezTo>
                  <a:cubicBezTo>
                    <a:pt x="14400" y="3200"/>
                    <a:pt x="11520" y="6400"/>
                    <a:pt x="8640" y="10000"/>
                  </a:cubicBezTo>
                  <a:cubicBezTo>
                    <a:pt x="5760" y="13600"/>
                    <a:pt x="2880" y="17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6" name="Line"/>
            <p:cNvSpPr/>
            <p:nvPr/>
          </p:nvSpPr>
          <p:spPr>
            <a:xfrm>
              <a:off x="11893550" y="2692400"/>
              <a:ext cx="9525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7" name="Line"/>
            <p:cNvSpPr/>
            <p:nvPr/>
          </p:nvSpPr>
          <p:spPr>
            <a:xfrm>
              <a:off x="9200018" y="2880783"/>
              <a:ext cx="439283" cy="32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455" fill="norm" stroke="1" extrusionOk="0">
                  <a:moveTo>
                    <a:pt x="3171" y="1394"/>
                  </a:moveTo>
                  <a:cubicBezTo>
                    <a:pt x="3275" y="697"/>
                    <a:pt x="3379" y="0"/>
                    <a:pt x="3327" y="0"/>
                  </a:cubicBezTo>
                  <a:cubicBezTo>
                    <a:pt x="3275" y="0"/>
                    <a:pt x="3067" y="697"/>
                    <a:pt x="2652" y="3275"/>
                  </a:cubicBezTo>
                  <a:cubicBezTo>
                    <a:pt x="2237" y="5853"/>
                    <a:pt x="1614" y="10312"/>
                    <a:pt x="1302" y="13587"/>
                  </a:cubicBezTo>
                  <a:cubicBezTo>
                    <a:pt x="990" y="16862"/>
                    <a:pt x="990" y="18952"/>
                    <a:pt x="1250" y="20137"/>
                  </a:cubicBezTo>
                  <a:cubicBezTo>
                    <a:pt x="1510" y="21321"/>
                    <a:pt x="2029" y="21600"/>
                    <a:pt x="2340" y="21391"/>
                  </a:cubicBezTo>
                  <a:cubicBezTo>
                    <a:pt x="2652" y="21182"/>
                    <a:pt x="2756" y="20485"/>
                    <a:pt x="2652" y="19022"/>
                  </a:cubicBezTo>
                  <a:cubicBezTo>
                    <a:pt x="2548" y="17559"/>
                    <a:pt x="2237" y="15329"/>
                    <a:pt x="1925" y="13866"/>
                  </a:cubicBezTo>
                  <a:cubicBezTo>
                    <a:pt x="1614" y="12403"/>
                    <a:pt x="1302" y="11706"/>
                    <a:pt x="887" y="11218"/>
                  </a:cubicBezTo>
                  <a:cubicBezTo>
                    <a:pt x="471" y="10730"/>
                    <a:pt x="-48" y="10452"/>
                    <a:pt x="4" y="9894"/>
                  </a:cubicBezTo>
                  <a:cubicBezTo>
                    <a:pt x="56" y="9337"/>
                    <a:pt x="679" y="8501"/>
                    <a:pt x="1614" y="7316"/>
                  </a:cubicBezTo>
                  <a:cubicBezTo>
                    <a:pt x="2548" y="6132"/>
                    <a:pt x="3794" y="4599"/>
                    <a:pt x="4729" y="3693"/>
                  </a:cubicBezTo>
                  <a:cubicBezTo>
                    <a:pt x="5664" y="2787"/>
                    <a:pt x="6287" y="2508"/>
                    <a:pt x="6650" y="2717"/>
                  </a:cubicBezTo>
                  <a:cubicBezTo>
                    <a:pt x="7014" y="2926"/>
                    <a:pt x="7117" y="3623"/>
                    <a:pt x="7169" y="5505"/>
                  </a:cubicBezTo>
                  <a:cubicBezTo>
                    <a:pt x="7221" y="7386"/>
                    <a:pt x="7221" y="10452"/>
                    <a:pt x="7117" y="12472"/>
                  </a:cubicBezTo>
                  <a:cubicBezTo>
                    <a:pt x="7014" y="14493"/>
                    <a:pt x="6806" y="15468"/>
                    <a:pt x="6650" y="15538"/>
                  </a:cubicBezTo>
                  <a:cubicBezTo>
                    <a:pt x="6494" y="15608"/>
                    <a:pt x="6390" y="14772"/>
                    <a:pt x="6494" y="14005"/>
                  </a:cubicBezTo>
                  <a:cubicBezTo>
                    <a:pt x="6598" y="13239"/>
                    <a:pt x="6910" y="12542"/>
                    <a:pt x="7325" y="12124"/>
                  </a:cubicBezTo>
                  <a:cubicBezTo>
                    <a:pt x="7740" y="11706"/>
                    <a:pt x="8260" y="11566"/>
                    <a:pt x="8675" y="11845"/>
                  </a:cubicBezTo>
                  <a:cubicBezTo>
                    <a:pt x="9090" y="12124"/>
                    <a:pt x="9402" y="12821"/>
                    <a:pt x="9662" y="13587"/>
                  </a:cubicBezTo>
                  <a:cubicBezTo>
                    <a:pt x="9921" y="14354"/>
                    <a:pt x="10129" y="15190"/>
                    <a:pt x="10440" y="15817"/>
                  </a:cubicBezTo>
                  <a:cubicBezTo>
                    <a:pt x="10752" y="16444"/>
                    <a:pt x="11167" y="16862"/>
                    <a:pt x="11583" y="16862"/>
                  </a:cubicBezTo>
                  <a:cubicBezTo>
                    <a:pt x="11998" y="16862"/>
                    <a:pt x="12414" y="16444"/>
                    <a:pt x="12829" y="15886"/>
                  </a:cubicBezTo>
                  <a:cubicBezTo>
                    <a:pt x="13244" y="15329"/>
                    <a:pt x="13660" y="14632"/>
                    <a:pt x="13971" y="13935"/>
                  </a:cubicBezTo>
                  <a:cubicBezTo>
                    <a:pt x="14283" y="13239"/>
                    <a:pt x="14490" y="12542"/>
                    <a:pt x="14854" y="12194"/>
                  </a:cubicBezTo>
                  <a:cubicBezTo>
                    <a:pt x="15217" y="11845"/>
                    <a:pt x="15737" y="11845"/>
                    <a:pt x="16100" y="12821"/>
                  </a:cubicBezTo>
                  <a:cubicBezTo>
                    <a:pt x="16464" y="13796"/>
                    <a:pt x="16671" y="15747"/>
                    <a:pt x="16827" y="16374"/>
                  </a:cubicBezTo>
                  <a:cubicBezTo>
                    <a:pt x="16983" y="17001"/>
                    <a:pt x="17087" y="16305"/>
                    <a:pt x="17294" y="15468"/>
                  </a:cubicBezTo>
                  <a:cubicBezTo>
                    <a:pt x="17502" y="14632"/>
                    <a:pt x="17814" y="13657"/>
                    <a:pt x="18177" y="12960"/>
                  </a:cubicBezTo>
                  <a:cubicBezTo>
                    <a:pt x="18540" y="12263"/>
                    <a:pt x="18956" y="11845"/>
                    <a:pt x="19423" y="11706"/>
                  </a:cubicBezTo>
                  <a:cubicBezTo>
                    <a:pt x="19890" y="11566"/>
                    <a:pt x="20410" y="11706"/>
                    <a:pt x="20773" y="12751"/>
                  </a:cubicBezTo>
                  <a:cubicBezTo>
                    <a:pt x="21137" y="13796"/>
                    <a:pt x="21344" y="15747"/>
                    <a:pt x="21552" y="1769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8" name="Line"/>
            <p:cNvSpPr/>
            <p:nvPr/>
          </p:nvSpPr>
          <p:spPr>
            <a:xfrm>
              <a:off x="9450501" y="3042491"/>
              <a:ext cx="74500" cy="88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0898" fill="norm" stroke="1" extrusionOk="0">
                  <a:moveTo>
                    <a:pt x="6718" y="13363"/>
                  </a:moveTo>
                  <a:cubicBezTo>
                    <a:pt x="9118" y="11856"/>
                    <a:pt x="11518" y="10349"/>
                    <a:pt x="13318" y="7838"/>
                  </a:cubicBezTo>
                  <a:cubicBezTo>
                    <a:pt x="15118" y="5326"/>
                    <a:pt x="16318" y="1810"/>
                    <a:pt x="15118" y="554"/>
                  </a:cubicBezTo>
                  <a:cubicBezTo>
                    <a:pt x="13918" y="-702"/>
                    <a:pt x="10318" y="303"/>
                    <a:pt x="7318" y="2312"/>
                  </a:cubicBezTo>
                  <a:cubicBezTo>
                    <a:pt x="4318" y="4321"/>
                    <a:pt x="1918" y="7335"/>
                    <a:pt x="718" y="10349"/>
                  </a:cubicBezTo>
                  <a:cubicBezTo>
                    <a:pt x="-482" y="13363"/>
                    <a:pt x="-482" y="16377"/>
                    <a:pt x="3118" y="18135"/>
                  </a:cubicBezTo>
                  <a:cubicBezTo>
                    <a:pt x="6718" y="19893"/>
                    <a:pt x="13918" y="20396"/>
                    <a:pt x="21118" y="2089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39" name="Line"/>
            <p:cNvSpPr/>
            <p:nvPr/>
          </p:nvSpPr>
          <p:spPr>
            <a:xfrm>
              <a:off x="10060391" y="2865026"/>
              <a:ext cx="112309" cy="259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8" h="21158" fill="norm" stroke="1" extrusionOk="0">
                  <a:moveTo>
                    <a:pt x="20838" y="4569"/>
                  </a:moveTo>
                  <a:cubicBezTo>
                    <a:pt x="20838" y="3360"/>
                    <a:pt x="20838" y="2150"/>
                    <a:pt x="19071" y="1200"/>
                  </a:cubicBezTo>
                  <a:cubicBezTo>
                    <a:pt x="17303" y="249"/>
                    <a:pt x="13769" y="-442"/>
                    <a:pt x="10038" y="336"/>
                  </a:cubicBezTo>
                  <a:cubicBezTo>
                    <a:pt x="6307" y="1113"/>
                    <a:pt x="2380" y="3360"/>
                    <a:pt x="809" y="6729"/>
                  </a:cubicBezTo>
                  <a:cubicBezTo>
                    <a:pt x="-762" y="10099"/>
                    <a:pt x="23" y="14592"/>
                    <a:pt x="2576" y="17184"/>
                  </a:cubicBezTo>
                  <a:cubicBezTo>
                    <a:pt x="5129" y="19776"/>
                    <a:pt x="9449" y="20467"/>
                    <a:pt x="13769" y="2115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0" name="Line"/>
            <p:cNvSpPr/>
            <p:nvPr/>
          </p:nvSpPr>
          <p:spPr>
            <a:xfrm>
              <a:off x="10211742" y="2952277"/>
              <a:ext cx="107009" cy="152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370" fill="norm" stroke="1" extrusionOk="0">
                  <a:moveTo>
                    <a:pt x="2352" y="3617"/>
                  </a:moveTo>
                  <a:cubicBezTo>
                    <a:pt x="1082" y="6575"/>
                    <a:pt x="-189" y="9534"/>
                    <a:pt x="23" y="9386"/>
                  </a:cubicBezTo>
                  <a:cubicBezTo>
                    <a:pt x="235" y="9238"/>
                    <a:pt x="1929" y="5984"/>
                    <a:pt x="3411" y="3765"/>
                  </a:cubicBezTo>
                  <a:cubicBezTo>
                    <a:pt x="4893" y="1545"/>
                    <a:pt x="6164" y="362"/>
                    <a:pt x="8917" y="66"/>
                  </a:cubicBezTo>
                  <a:cubicBezTo>
                    <a:pt x="11670" y="-230"/>
                    <a:pt x="15905" y="362"/>
                    <a:pt x="18235" y="4060"/>
                  </a:cubicBezTo>
                  <a:cubicBezTo>
                    <a:pt x="20564" y="7759"/>
                    <a:pt x="20987" y="14565"/>
                    <a:pt x="21411" y="2137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1" name="Line"/>
            <p:cNvSpPr/>
            <p:nvPr/>
          </p:nvSpPr>
          <p:spPr>
            <a:xfrm>
              <a:off x="10502899" y="2946400"/>
              <a:ext cx="159024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600" fill="norm" stroke="1" extrusionOk="0">
                  <a:moveTo>
                    <a:pt x="0" y="0"/>
                  </a:moveTo>
                  <a:cubicBezTo>
                    <a:pt x="4832" y="3411"/>
                    <a:pt x="9663" y="6821"/>
                    <a:pt x="12789" y="8905"/>
                  </a:cubicBezTo>
                  <a:cubicBezTo>
                    <a:pt x="15916" y="10989"/>
                    <a:pt x="17337" y="11747"/>
                    <a:pt x="18758" y="12505"/>
                  </a:cubicBezTo>
                  <a:cubicBezTo>
                    <a:pt x="20179" y="13263"/>
                    <a:pt x="21600" y="14021"/>
                    <a:pt x="21316" y="14968"/>
                  </a:cubicBezTo>
                  <a:cubicBezTo>
                    <a:pt x="21032" y="15916"/>
                    <a:pt x="19042" y="17053"/>
                    <a:pt x="15916" y="18189"/>
                  </a:cubicBezTo>
                  <a:cubicBezTo>
                    <a:pt x="12789" y="19326"/>
                    <a:pt x="8526" y="20463"/>
                    <a:pt x="4263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2" name="Line"/>
            <p:cNvSpPr/>
            <p:nvPr/>
          </p:nvSpPr>
          <p:spPr>
            <a:xfrm>
              <a:off x="10560050" y="3079750"/>
              <a:ext cx="184150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41" y="4114"/>
                    <a:pt x="9683" y="8229"/>
                    <a:pt x="6083" y="11829"/>
                  </a:cubicBezTo>
                  <a:cubicBezTo>
                    <a:pt x="2483" y="15429"/>
                    <a:pt x="1241" y="185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3" name="Line"/>
            <p:cNvSpPr/>
            <p:nvPr/>
          </p:nvSpPr>
          <p:spPr>
            <a:xfrm>
              <a:off x="10820399" y="2972711"/>
              <a:ext cx="124665" cy="169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385" fill="norm" stroke="1" extrusionOk="0">
                  <a:moveTo>
                    <a:pt x="1080" y="2285"/>
                  </a:moveTo>
                  <a:cubicBezTo>
                    <a:pt x="2520" y="1485"/>
                    <a:pt x="3960" y="685"/>
                    <a:pt x="5580" y="285"/>
                  </a:cubicBezTo>
                  <a:cubicBezTo>
                    <a:pt x="7200" y="-115"/>
                    <a:pt x="9000" y="-115"/>
                    <a:pt x="10440" y="418"/>
                  </a:cubicBezTo>
                  <a:cubicBezTo>
                    <a:pt x="11880" y="952"/>
                    <a:pt x="12960" y="2018"/>
                    <a:pt x="12780" y="3352"/>
                  </a:cubicBezTo>
                  <a:cubicBezTo>
                    <a:pt x="12600" y="4685"/>
                    <a:pt x="11160" y="6285"/>
                    <a:pt x="11340" y="7352"/>
                  </a:cubicBezTo>
                  <a:cubicBezTo>
                    <a:pt x="11520" y="8418"/>
                    <a:pt x="13320" y="8952"/>
                    <a:pt x="14940" y="9618"/>
                  </a:cubicBezTo>
                  <a:cubicBezTo>
                    <a:pt x="16560" y="10285"/>
                    <a:pt x="18000" y="11085"/>
                    <a:pt x="19260" y="12418"/>
                  </a:cubicBezTo>
                  <a:cubicBezTo>
                    <a:pt x="20520" y="13752"/>
                    <a:pt x="21600" y="15618"/>
                    <a:pt x="21060" y="16952"/>
                  </a:cubicBezTo>
                  <a:cubicBezTo>
                    <a:pt x="20520" y="18285"/>
                    <a:pt x="18360" y="19085"/>
                    <a:pt x="15480" y="19752"/>
                  </a:cubicBezTo>
                  <a:cubicBezTo>
                    <a:pt x="12600" y="20418"/>
                    <a:pt x="9000" y="20952"/>
                    <a:pt x="6300" y="21218"/>
                  </a:cubicBezTo>
                  <a:cubicBezTo>
                    <a:pt x="3600" y="21485"/>
                    <a:pt x="1800" y="21485"/>
                    <a:pt x="900" y="20818"/>
                  </a:cubicBezTo>
                  <a:cubicBezTo>
                    <a:pt x="0" y="20152"/>
                    <a:pt x="0" y="18818"/>
                    <a:pt x="0" y="1748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4" name="Line"/>
            <p:cNvSpPr/>
            <p:nvPr/>
          </p:nvSpPr>
          <p:spPr>
            <a:xfrm>
              <a:off x="10989293" y="2997200"/>
              <a:ext cx="100098" cy="121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9" h="21426" fill="norm" stroke="1" extrusionOk="0">
                  <a:moveTo>
                    <a:pt x="14488" y="5586"/>
                  </a:moveTo>
                  <a:cubicBezTo>
                    <a:pt x="12794" y="4469"/>
                    <a:pt x="11100" y="3352"/>
                    <a:pt x="8982" y="3352"/>
                  </a:cubicBezTo>
                  <a:cubicBezTo>
                    <a:pt x="6865" y="3352"/>
                    <a:pt x="4323" y="4469"/>
                    <a:pt x="2417" y="6890"/>
                  </a:cubicBezTo>
                  <a:cubicBezTo>
                    <a:pt x="512" y="9310"/>
                    <a:pt x="-759" y="13034"/>
                    <a:pt x="512" y="16014"/>
                  </a:cubicBezTo>
                  <a:cubicBezTo>
                    <a:pt x="1782" y="18993"/>
                    <a:pt x="5594" y="21228"/>
                    <a:pt x="9829" y="21414"/>
                  </a:cubicBezTo>
                  <a:cubicBezTo>
                    <a:pt x="14065" y="21600"/>
                    <a:pt x="18723" y="19738"/>
                    <a:pt x="19782" y="15828"/>
                  </a:cubicBezTo>
                  <a:cubicBezTo>
                    <a:pt x="20841" y="11917"/>
                    <a:pt x="18300" y="5959"/>
                    <a:pt x="15759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5" name="Line"/>
            <p:cNvSpPr/>
            <p:nvPr/>
          </p:nvSpPr>
          <p:spPr>
            <a:xfrm>
              <a:off x="11163300" y="2901950"/>
              <a:ext cx="127885" cy="31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5" h="21600" fill="norm" stroke="1" extrusionOk="0">
                  <a:moveTo>
                    <a:pt x="6171" y="0"/>
                  </a:moveTo>
                  <a:cubicBezTo>
                    <a:pt x="7886" y="0"/>
                    <a:pt x="9600" y="0"/>
                    <a:pt x="11829" y="514"/>
                  </a:cubicBezTo>
                  <a:cubicBezTo>
                    <a:pt x="14057" y="1029"/>
                    <a:pt x="16800" y="2057"/>
                    <a:pt x="18686" y="3600"/>
                  </a:cubicBezTo>
                  <a:cubicBezTo>
                    <a:pt x="20571" y="5143"/>
                    <a:pt x="21600" y="7200"/>
                    <a:pt x="19714" y="9478"/>
                  </a:cubicBezTo>
                  <a:cubicBezTo>
                    <a:pt x="17829" y="11755"/>
                    <a:pt x="13029" y="14253"/>
                    <a:pt x="9257" y="16310"/>
                  </a:cubicBezTo>
                  <a:cubicBezTo>
                    <a:pt x="5486" y="18367"/>
                    <a:pt x="2743" y="1998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6" name="Line"/>
            <p:cNvSpPr/>
            <p:nvPr/>
          </p:nvSpPr>
          <p:spPr>
            <a:xfrm>
              <a:off x="11214099" y="3200400"/>
              <a:ext cx="7620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7" name="Line"/>
            <p:cNvSpPr/>
            <p:nvPr/>
          </p:nvSpPr>
          <p:spPr>
            <a:xfrm>
              <a:off x="9144000" y="3594100"/>
              <a:ext cx="177800" cy="29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3913"/>
                    <a:pt x="7200" y="7826"/>
                    <a:pt x="10800" y="11426"/>
                  </a:cubicBezTo>
                  <a:cubicBezTo>
                    <a:pt x="14400" y="15026"/>
                    <a:pt x="18000" y="1831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8" name="Line"/>
            <p:cNvSpPr/>
            <p:nvPr/>
          </p:nvSpPr>
          <p:spPr>
            <a:xfrm>
              <a:off x="9155490" y="3587750"/>
              <a:ext cx="204410" cy="309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600" fill="norm" stroke="1" extrusionOk="0">
                  <a:moveTo>
                    <a:pt x="21505" y="0"/>
                  </a:moveTo>
                  <a:cubicBezTo>
                    <a:pt x="20392" y="148"/>
                    <a:pt x="19278" y="296"/>
                    <a:pt x="17497" y="1775"/>
                  </a:cubicBezTo>
                  <a:cubicBezTo>
                    <a:pt x="15715" y="3255"/>
                    <a:pt x="13266" y="6066"/>
                    <a:pt x="10371" y="9247"/>
                  </a:cubicBezTo>
                  <a:cubicBezTo>
                    <a:pt x="7476" y="12427"/>
                    <a:pt x="4136" y="15978"/>
                    <a:pt x="2243" y="18271"/>
                  </a:cubicBezTo>
                  <a:cubicBezTo>
                    <a:pt x="350" y="20564"/>
                    <a:pt x="-95" y="21600"/>
                    <a:pt x="16" y="21600"/>
                  </a:cubicBezTo>
                  <a:cubicBezTo>
                    <a:pt x="128" y="21600"/>
                    <a:pt x="796" y="20564"/>
                    <a:pt x="1464" y="1952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49" name="Line"/>
            <p:cNvSpPr/>
            <p:nvPr/>
          </p:nvSpPr>
          <p:spPr>
            <a:xfrm>
              <a:off x="9144000" y="3486150"/>
              <a:ext cx="2095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455" y="14400"/>
                    <a:pt x="10909" y="7200"/>
                    <a:pt x="14509" y="3600"/>
                  </a:cubicBezTo>
                  <a:cubicBezTo>
                    <a:pt x="18109" y="0"/>
                    <a:pt x="19855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0" name="Line"/>
            <p:cNvSpPr/>
            <p:nvPr/>
          </p:nvSpPr>
          <p:spPr>
            <a:xfrm>
              <a:off x="9484855" y="3670300"/>
              <a:ext cx="275095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fill="norm" stroke="1" extrusionOk="0">
                  <a:moveTo>
                    <a:pt x="2137" y="21600"/>
                  </a:moveTo>
                  <a:cubicBezTo>
                    <a:pt x="1313" y="20640"/>
                    <a:pt x="489" y="19680"/>
                    <a:pt x="159" y="17760"/>
                  </a:cubicBezTo>
                  <a:cubicBezTo>
                    <a:pt x="-171" y="15840"/>
                    <a:pt x="-6" y="12960"/>
                    <a:pt x="818" y="10080"/>
                  </a:cubicBezTo>
                  <a:cubicBezTo>
                    <a:pt x="1643" y="7200"/>
                    <a:pt x="3127" y="4320"/>
                    <a:pt x="4693" y="3120"/>
                  </a:cubicBezTo>
                  <a:cubicBezTo>
                    <a:pt x="6260" y="1920"/>
                    <a:pt x="7908" y="2400"/>
                    <a:pt x="8898" y="3840"/>
                  </a:cubicBezTo>
                  <a:cubicBezTo>
                    <a:pt x="9887" y="5280"/>
                    <a:pt x="10217" y="7680"/>
                    <a:pt x="10959" y="10560"/>
                  </a:cubicBezTo>
                  <a:cubicBezTo>
                    <a:pt x="11701" y="13440"/>
                    <a:pt x="12855" y="16800"/>
                    <a:pt x="13844" y="18240"/>
                  </a:cubicBezTo>
                  <a:cubicBezTo>
                    <a:pt x="14834" y="19680"/>
                    <a:pt x="15658" y="19200"/>
                    <a:pt x="16895" y="15840"/>
                  </a:cubicBezTo>
                  <a:cubicBezTo>
                    <a:pt x="18131" y="12480"/>
                    <a:pt x="19780" y="6240"/>
                    <a:pt x="21429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1" name="Line"/>
            <p:cNvSpPr/>
            <p:nvPr/>
          </p:nvSpPr>
          <p:spPr>
            <a:xfrm>
              <a:off x="9874779" y="3522133"/>
              <a:ext cx="195744" cy="279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55" fill="norm" stroke="1" extrusionOk="0">
                  <a:moveTo>
                    <a:pt x="4123" y="3573"/>
                  </a:moveTo>
                  <a:cubicBezTo>
                    <a:pt x="3658" y="6983"/>
                    <a:pt x="3194" y="10394"/>
                    <a:pt x="2729" y="13074"/>
                  </a:cubicBezTo>
                  <a:cubicBezTo>
                    <a:pt x="2265" y="15753"/>
                    <a:pt x="1800" y="17702"/>
                    <a:pt x="1336" y="19164"/>
                  </a:cubicBezTo>
                  <a:cubicBezTo>
                    <a:pt x="871" y="20626"/>
                    <a:pt x="407" y="21600"/>
                    <a:pt x="174" y="21438"/>
                  </a:cubicBezTo>
                  <a:cubicBezTo>
                    <a:pt x="-58" y="21275"/>
                    <a:pt x="-58" y="19976"/>
                    <a:pt x="174" y="17053"/>
                  </a:cubicBezTo>
                  <a:cubicBezTo>
                    <a:pt x="407" y="14129"/>
                    <a:pt x="871" y="9582"/>
                    <a:pt x="1336" y="6415"/>
                  </a:cubicBezTo>
                  <a:cubicBezTo>
                    <a:pt x="1800" y="3248"/>
                    <a:pt x="2265" y="1462"/>
                    <a:pt x="2961" y="812"/>
                  </a:cubicBezTo>
                  <a:cubicBezTo>
                    <a:pt x="3658" y="162"/>
                    <a:pt x="4587" y="650"/>
                    <a:pt x="5516" y="2355"/>
                  </a:cubicBezTo>
                  <a:cubicBezTo>
                    <a:pt x="6445" y="4060"/>
                    <a:pt x="7374" y="6983"/>
                    <a:pt x="8187" y="9582"/>
                  </a:cubicBezTo>
                  <a:cubicBezTo>
                    <a:pt x="9000" y="12180"/>
                    <a:pt x="9697" y="14454"/>
                    <a:pt x="10394" y="16078"/>
                  </a:cubicBezTo>
                  <a:cubicBezTo>
                    <a:pt x="11090" y="17702"/>
                    <a:pt x="11787" y="18677"/>
                    <a:pt x="12716" y="19083"/>
                  </a:cubicBezTo>
                  <a:cubicBezTo>
                    <a:pt x="13645" y="19489"/>
                    <a:pt x="14807" y="19326"/>
                    <a:pt x="16316" y="16322"/>
                  </a:cubicBezTo>
                  <a:cubicBezTo>
                    <a:pt x="17826" y="13317"/>
                    <a:pt x="19684" y="7471"/>
                    <a:pt x="20613" y="4141"/>
                  </a:cubicBezTo>
                  <a:cubicBezTo>
                    <a:pt x="21542" y="812"/>
                    <a:pt x="21542" y="0"/>
                    <a:pt x="21426" y="0"/>
                  </a:cubicBezTo>
                  <a:cubicBezTo>
                    <a:pt x="21310" y="0"/>
                    <a:pt x="21077" y="812"/>
                    <a:pt x="20845" y="1380"/>
                  </a:cubicBezTo>
                  <a:cubicBezTo>
                    <a:pt x="20613" y="1949"/>
                    <a:pt x="20381" y="2274"/>
                    <a:pt x="20148" y="259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2" name="Line"/>
            <p:cNvSpPr/>
            <p:nvPr/>
          </p:nvSpPr>
          <p:spPr>
            <a:xfrm>
              <a:off x="10111316" y="3625849"/>
              <a:ext cx="69851" cy="134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1" fill="norm" stroke="1" extrusionOk="0">
                  <a:moveTo>
                    <a:pt x="15055" y="0"/>
                  </a:moveTo>
                  <a:cubicBezTo>
                    <a:pt x="11782" y="0"/>
                    <a:pt x="8509" y="0"/>
                    <a:pt x="5564" y="1994"/>
                  </a:cubicBezTo>
                  <a:cubicBezTo>
                    <a:pt x="2618" y="3988"/>
                    <a:pt x="0" y="7975"/>
                    <a:pt x="0" y="11465"/>
                  </a:cubicBezTo>
                  <a:cubicBezTo>
                    <a:pt x="0" y="14954"/>
                    <a:pt x="2618" y="17945"/>
                    <a:pt x="5564" y="19606"/>
                  </a:cubicBezTo>
                  <a:cubicBezTo>
                    <a:pt x="8509" y="21268"/>
                    <a:pt x="11782" y="21600"/>
                    <a:pt x="15055" y="20271"/>
                  </a:cubicBezTo>
                  <a:cubicBezTo>
                    <a:pt x="18327" y="18942"/>
                    <a:pt x="21600" y="15951"/>
                    <a:pt x="21600" y="12628"/>
                  </a:cubicBezTo>
                  <a:cubicBezTo>
                    <a:pt x="21600" y="9305"/>
                    <a:pt x="18327" y="5649"/>
                    <a:pt x="14727" y="3489"/>
                  </a:cubicBezTo>
                  <a:cubicBezTo>
                    <a:pt x="11127" y="1329"/>
                    <a:pt x="7200" y="665"/>
                    <a:pt x="3273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3" name="Line"/>
            <p:cNvSpPr/>
            <p:nvPr/>
          </p:nvSpPr>
          <p:spPr>
            <a:xfrm>
              <a:off x="10191750" y="3575050"/>
              <a:ext cx="152400" cy="18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1" fill="norm" stroke="1" extrusionOk="0">
                  <a:moveTo>
                    <a:pt x="0" y="4369"/>
                  </a:moveTo>
                  <a:cubicBezTo>
                    <a:pt x="1500" y="4369"/>
                    <a:pt x="3000" y="4369"/>
                    <a:pt x="4500" y="5461"/>
                  </a:cubicBezTo>
                  <a:cubicBezTo>
                    <a:pt x="6000" y="6553"/>
                    <a:pt x="7500" y="8737"/>
                    <a:pt x="8550" y="11285"/>
                  </a:cubicBezTo>
                  <a:cubicBezTo>
                    <a:pt x="9600" y="13834"/>
                    <a:pt x="10200" y="16746"/>
                    <a:pt x="10050" y="18688"/>
                  </a:cubicBezTo>
                  <a:cubicBezTo>
                    <a:pt x="9900" y="20629"/>
                    <a:pt x="9000" y="21600"/>
                    <a:pt x="8400" y="21236"/>
                  </a:cubicBezTo>
                  <a:cubicBezTo>
                    <a:pt x="7800" y="20872"/>
                    <a:pt x="7500" y="19173"/>
                    <a:pt x="7800" y="16261"/>
                  </a:cubicBezTo>
                  <a:cubicBezTo>
                    <a:pt x="8100" y="13348"/>
                    <a:pt x="9000" y="9222"/>
                    <a:pt x="11400" y="6310"/>
                  </a:cubicBezTo>
                  <a:cubicBezTo>
                    <a:pt x="13800" y="3398"/>
                    <a:pt x="17700" y="169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4" name="Line"/>
            <p:cNvSpPr/>
            <p:nvPr/>
          </p:nvSpPr>
          <p:spPr>
            <a:xfrm>
              <a:off x="10425024" y="3497627"/>
              <a:ext cx="109627" cy="402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7" h="21302" fill="norm" stroke="1" extrusionOk="0">
                  <a:moveTo>
                    <a:pt x="20717" y="65"/>
                  </a:moveTo>
                  <a:cubicBezTo>
                    <a:pt x="18717" y="-47"/>
                    <a:pt x="16717" y="-159"/>
                    <a:pt x="13517" y="1072"/>
                  </a:cubicBezTo>
                  <a:cubicBezTo>
                    <a:pt x="10317" y="2303"/>
                    <a:pt x="5917" y="4877"/>
                    <a:pt x="3117" y="7787"/>
                  </a:cubicBezTo>
                  <a:cubicBezTo>
                    <a:pt x="317" y="10697"/>
                    <a:pt x="-883" y="13943"/>
                    <a:pt x="717" y="16293"/>
                  </a:cubicBezTo>
                  <a:cubicBezTo>
                    <a:pt x="2317" y="18643"/>
                    <a:pt x="6717" y="20098"/>
                    <a:pt x="10117" y="20769"/>
                  </a:cubicBezTo>
                  <a:cubicBezTo>
                    <a:pt x="13517" y="21441"/>
                    <a:pt x="15917" y="21329"/>
                    <a:pt x="18317" y="2121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5" name="Line"/>
            <p:cNvSpPr/>
            <p:nvPr/>
          </p:nvSpPr>
          <p:spPr>
            <a:xfrm>
              <a:off x="10601967" y="3522567"/>
              <a:ext cx="161284" cy="286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040" fill="norm" stroke="1" extrusionOk="0">
                  <a:moveTo>
                    <a:pt x="21375" y="589"/>
                  </a:moveTo>
                  <a:cubicBezTo>
                    <a:pt x="18009" y="123"/>
                    <a:pt x="14643" y="-343"/>
                    <a:pt x="11417" y="356"/>
                  </a:cubicBezTo>
                  <a:cubicBezTo>
                    <a:pt x="8191" y="1056"/>
                    <a:pt x="5105" y="2920"/>
                    <a:pt x="3281" y="5562"/>
                  </a:cubicBezTo>
                  <a:cubicBezTo>
                    <a:pt x="1458" y="8204"/>
                    <a:pt x="897" y="11622"/>
                    <a:pt x="617" y="13798"/>
                  </a:cubicBezTo>
                  <a:cubicBezTo>
                    <a:pt x="336" y="15974"/>
                    <a:pt x="336" y="16906"/>
                    <a:pt x="196" y="17838"/>
                  </a:cubicBezTo>
                  <a:cubicBezTo>
                    <a:pt x="56" y="18771"/>
                    <a:pt x="-225" y="19703"/>
                    <a:pt x="336" y="20325"/>
                  </a:cubicBezTo>
                  <a:cubicBezTo>
                    <a:pt x="897" y="20946"/>
                    <a:pt x="2300" y="21257"/>
                    <a:pt x="5526" y="20869"/>
                  </a:cubicBezTo>
                  <a:cubicBezTo>
                    <a:pt x="8752" y="20480"/>
                    <a:pt x="13801" y="19392"/>
                    <a:pt x="18850" y="1830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6" name="Line"/>
            <p:cNvSpPr/>
            <p:nvPr/>
          </p:nvSpPr>
          <p:spPr>
            <a:xfrm>
              <a:off x="10591800" y="3663950"/>
              <a:ext cx="20320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7" name="Line"/>
            <p:cNvSpPr/>
            <p:nvPr/>
          </p:nvSpPr>
          <p:spPr>
            <a:xfrm>
              <a:off x="10809403" y="3513251"/>
              <a:ext cx="157047" cy="30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384" fill="norm" stroke="1" extrusionOk="0">
                  <a:moveTo>
                    <a:pt x="21368" y="764"/>
                  </a:moveTo>
                  <a:cubicBezTo>
                    <a:pt x="20216" y="323"/>
                    <a:pt x="19064" y="-118"/>
                    <a:pt x="16616" y="29"/>
                  </a:cubicBezTo>
                  <a:cubicBezTo>
                    <a:pt x="14168" y="176"/>
                    <a:pt x="10424" y="911"/>
                    <a:pt x="8264" y="2233"/>
                  </a:cubicBezTo>
                  <a:cubicBezTo>
                    <a:pt x="6104" y="3555"/>
                    <a:pt x="5528" y="5466"/>
                    <a:pt x="4664" y="7890"/>
                  </a:cubicBezTo>
                  <a:cubicBezTo>
                    <a:pt x="3800" y="10315"/>
                    <a:pt x="2648" y="13253"/>
                    <a:pt x="1640" y="15604"/>
                  </a:cubicBezTo>
                  <a:cubicBezTo>
                    <a:pt x="632" y="17955"/>
                    <a:pt x="-232" y="19719"/>
                    <a:pt x="56" y="20600"/>
                  </a:cubicBezTo>
                  <a:cubicBezTo>
                    <a:pt x="344" y="21482"/>
                    <a:pt x="1784" y="21482"/>
                    <a:pt x="4520" y="21262"/>
                  </a:cubicBezTo>
                  <a:cubicBezTo>
                    <a:pt x="7256" y="21041"/>
                    <a:pt x="11288" y="20600"/>
                    <a:pt x="15320" y="2016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8" name="Line"/>
            <p:cNvSpPr/>
            <p:nvPr/>
          </p:nvSpPr>
          <p:spPr>
            <a:xfrm>
              <a:off x="10953750" y="3594100"/>
              <a:ext cx="190500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0" y="4114"/>
                    <a:pt x="9600" y="8229"/>
                    <a:pt x="13200" y="11829"/>
                  </a:cubicBezTo>
                  <a:cubicBezTo>
                    <a:pt x="16800" y="15429"/>
                    <a:pt x="19200" y="1851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59" name="Line"/>
            <p:cNvSpPr/>
            <p:nvPr/>
          </p:nvSpPr>
          <p:spPr>
            <a:xfrm>
              <a:off x="11022380" y="3600450"/>
              <a:ext cx="121871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600" fill="norm" stroke="1" extrusionOk="0">
                  <a:moveTo>
                    <a:pt x="21442" y="0"/>
                  </a:moveTo>
                  <a:cubicBezTo>
                    <a:pt x="16601" y="3497"/>
                    <a:pt x="11759" y="6994"/>
                    <a:pt x="8408" y="9771"/>
                  </a:cubicBezTo>
                  <a:cubicBezTo>
                    <a:pt x="5056" y="12549"/>
                    <a:pt x="3194" y="14606"/>
                    <a:pt x="1890" y="16149"/>
                  </a:cubicBezTo>
                  <a:cubicBezTo>
                    <a:pt x="587" y="17691"/>
                    <a:pt x="-158" y="18720"/>
                    <a:pt x="28" y="19543"/>
                  </a:cubicBezTo>
                  <a:cubicBezTo>
                    <a:pt x="214" y="20366"/>
                    <a:pt x="1332" y="20983"/>
                    <a:pt x="2449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0" name="Line"/>
            <p:cNvSpPr/>
            <p:nvPr/>
          </p:nvSpPr>
          <p:spPr>
            <a:xfrm>
              <a:off x="11156949" y="3533515"/>
              <a:ext cx="161196" cy="30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543" fill="norm" stroke="1" extrusionOk="0">
                  <a:moveTo>
                    <a:pt x="0" y="698"/>
                  </a:moveTo>
                  <a:cubicBezTo>
                    <a:pt x="5891" y="396"/>
                    <a:pt x="11782" y="94"/>
                    <a:pt x="15429" y="19"/>
                  </a:cubicBezTo>
                  <a:cubicBezTo>
                    <a:pt x="19075" y="-57"/>
                    <a:pt x="20478" y="94"/>
                    <a:pt x="21039" y="547"/>
                  </a:cubicBezTo>
                  <a:cubicBezTo>
                    <a:pt x="21600" y="1000"/>
                    <a:pt x="21319" y="1756"/>
                    <a:pt x="21039" y="4172"/>
                  </a:cubicBezTo>
                  <a:cubicBezTo>
                    <a:pt x="20758" y="6589"/>
                    <a:pt x="20478" y="10667"/>
                    <a:pt x="20338" y="13084"/>
                  </a:cubicBezTo>
                  <a:cubicBezTo>
                    <a:pt x="20197" y="15501"/>
                    <a:pt x="20197" y="16256"/>
                    <a:pt x="20197" y="17012"/>
                  </a:cubicBezTo>
                  <a:cubicBezTo>
                    <a:pt x="20197" y="17767"/>
                    <a:pt x="20197" y="18522"/>
                    <a:pt x="19356" y="18824"/>
                  </a:cubicBezTo>
                  <a:cubicBezTo>
                    <a:pt x="18514" y="19126"/>
                    <a:pt x="16831" y="18975"/>
                    <a:pt x="14727" y="18975"/>
                  </a:cubicBezTo>
                  <a:cubicBezTo>
                    <a:pt x="12623" y="18975"/>
                    <a:pt x="10099" y="19126"/>
                    <a:pt x="8416" y="19579"/>
                  </a:cubicBezTo>
                  <a:cubicBezTo>
                    <a:pt x="6732" y="20033"/>
                    <a:pt x="5891" y="20788"/>
                    <a:pt x="5049" y="2154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1" name="Line"/>
            <p:cNvSpPr/>
            <p:nvPr/>
          </p:nvSpPr>
          <p:spPr>
            <a:xfrm>
              <a:off x="11360149" y="3816350"/>
              <a:ext cx="6350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2" name="Line"/>
            <p:cNvSpPr/>
            <p:nvPr/>
          </p:nvSpPr>
          <p:spPr>
            <a:xfrm>
              <a:off x="11544300" y="3348334"/>
              <a:ext cx="152400" cy="265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7" fill="norm" stroke="1" extrusionOk="0">
                  <a:moveTo>
                    <a:pt x="0" y="5925"/>
                  </a:moveTo>
                  <a:cubicBezTo>
                    <a:pt x="2100" y="9638"/>
                    <a:pt x="4200" y="13350"/>
                    <a:pt x="5550" y="15713"/>
                  </a:cubicBezTo>
                  <a:cubicBezTo>
                    <a:pt x="6900" y="18075"/>
                    <a:pt x="7500" y="19088"/>
                    <a:pt x="8250" y="19931"/>
                  </a:cubicBezTo>
                  <a:cubicBezTo>
                    <a:pt x="9000" y="20775"/>
                    <a:pt x="9900" y="21450"/>
                    <a:pt x="10800" y="21028"/>
                  </a:cubicBezTo>
                  <a:cubicBezTo>
                    <a:pt x="11700" y="20606"/>
                    <a:pt x="12600" y="19088"/>
                    <a:pt x="13650" y="15881"/>
                  </a:cubicBezTo>
                  <a:cubicBezTo>
                    <a:pt x="14700" y="12675"/>
                    <a:pt x="15900" y="7781"/>
                    <a:pt x="17250" y="4659"/>
                  </a:cubicBezTo>
                  <a:cubicBezTo>
                    <a:pt x="18600" y="1537"/>
                    <a:pt x="20100" y="187"/>
                    <a:pt x="20850" y="19"/>
                  </a:cubicBezTo>
                  <a:cubicBezTo>
                    <a:pt x="21600" y="-150"/>
                    <a:pt x="21600" y="862"/>
                    <a:pt x="21600" y="187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3" name="Line"/>
            <p:cNvSpPr/>
            <p:nvPr/>
          </p:nvSpPr>
          <p:spPr>
            <a:xfrm>
              <a:off x="11703555" y="3491936"/>
              <a:ext cx="113795" cy="101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0754" fill="norm" stroke="1" extrusionOk="0">
                  <a:moveTo>
                    <a:pt x="10705" y="1411"/>
                  </a:moveTo>
                  <a:cubicBezTo>
                    <a:pt x="8705" y="547"/>
                    <a:pt x="6705" y="-317"/>
                    <a:pt x="5105" y="115"/>
                  </a:cubicBezTo>
                  <a:cubicBezTo>
                    <a:pt x="3505" y="547"/>
                    <a:pt x="2305" y="2275"/>
                    <a:pt x="1505" y="4219"/>
                  </a:cubicBezTo>
                  <a:cubicBezTo>
                    <a:pt x="705" y="6163"/>
                    <a:pt x="305" y="8323"/>
                    <a:pt x="105" y="10915"/>
                  </a:cubicBezTo>
                  <a:cubicBezTo>
                    <a:pt x="-95" y="13507"/>
                    <a:pt x="-95" y="16531"/>
                    <a:pt x="905" y="18475"/>
                  </a:cubicBezTo>
                  <a:cubicBezTo>
                    <a:pt x="1905" y="20419"/>
                    <a:pt x="3905" y="21283"/>
                    <a:pt x="5505" y="20419"/>
                  </a:cubicBezTo>
                  <a:cubicBezTo>
                    <a:pt x="7105" y="19555"/>
                    <a:pt x="8305" y="16963"/>
                    <a:pt x="9105" y="14587"/>
                  </a:cubicBezTo>
                  <a:cubicBezTo>
                    <a:pt x="9905" y="12211"/>
                    <a:pt x="10305" y="10051"/>
                    <a:pt x="10905" y="10051"/>
                  </a:cubicBezTo>
                  <a:cubicBezTo>
                    <a:pt x="11505" y="10051"/>
                    <a:pt x="12305" y="12211"/>
                    <a:pt x="14105" y="13939"/>
                  </a:cubicBezTo>
                  <a:cubicBezTo>
                    <a:pt x="15905" y="15667"/>
                    <a:pt x="18705" y="16963"/>
                    <a:pt x="21505" y="1825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4" name="Line"/>
            <p:cNvSpPr/>
            <p:nvPr/>
          </p:nvSpPr>
          <p:spPr>
            <a:xfrm>
              <a:off x="11836399" y="3467100"/>
              <a:ext cx="120651" cy="145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0" fill="norm" stroke="1" extrusionOk="0">
                  <a:moveTo>
                    <a:pt x="0" y="4696"/>
                  </a:moveTo>
                  <a:cubicBezTo>
                    <a:pt x="1895" y="4383"/>
                    <a:pt x="3789" y="4070"/>
                    <a:pt x="5495" y="4539"/>
                  </a:cubicBezTo>
                  <a:cubicBezTo>
                    <a:pt x="7200" y="5009"/>
                    <a:pt x="8716" y="6261"/>
                    <a:pt x="9853" y="8765"/>
                  </a:cubicBezTo>
                  <a:cubicBezTo>
                    <a:pt x="10989" y="11270"/>
                    <a:pt x="11747" y="15026"/>
                    <a:pt x="11368" y="17530"/>
                  </a:cubicBezTo>
                  <a:cubicBezTo>
                    <a:pt x="10989" y="20035"/>
                    <a:pt x="9474" y="21287"/>
                    <a:pt x="7958" y="21443"/>
                  </a:cubicBezTo>
                  <a:cubicBezTo>
                    <a:pt x="6442" y="21600"/>
                    <a:pt x="4926" y="20661"/>
                    <a:pt x="4358" y="18470"/>
                  </a:cubicBezTo>
                  <a:cubicBezTo>
                    <a:pt x="3789" y="16278"/>
                    <a:pt x="4168" y="12835"/>
                    <a:pt x="7200" y="9548"/>
                  </a:cubicBezTo>
                  <a:cubicBezTo>
                    <a:pt x="10232" y="6261"/>
                    <a:pt x="15916" y="313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5" name="Line"/>
            <p:cNvSpPr/>
            <p:nvPr/>
          </p:nvSpPr>
          <p:spPr>
            <a:xfrm>
              <a:off x="11998574" y="3396765"/>
              <a:ext cx="123576" cy="229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8" h="21447" fill="norm" stroke="1" extrusionOk="0">
                  <a:moveTo>
                    <a:pt x="21018" y="1829"/>
                  </a:moveTo>
                  <a:cubicBezTo>
                    <a:pt x="19938" y="1036"/>
                    <a:pt x="18858" y="243"/>
                    <a:pt x="17418" y="45"/>
                  </a:cubicBezTo>
                  <a:cubicBezTo>
                    <a:pt x="15978" y="-153"/>
                    <a:pt x="14178" y="243"/>
                    <a:pt x="11118" y="2324"/>
                  </a:cubicBezTo>
                  <a:cubicBezTo>
                    <a:pt x="8058" y="4405"/>
                    <a:pt x="3738" y="8170"/>
                    <a:pt x="1578" y="11341"/>
                  </a:cubicBezTo>
                  <a:cubicBezTo>
                    <a:pt x="-582" y="14511"/>
                    <a:pt x="-582" y="17087"/>
                    <a:pt x="1938" y="18673"/>
                  </a:cubicBezTo>
                  <a:cubicBezTo>
                    <a:pt x="4458" y="20258"/>
                    <a:pt x="9498" y="20853"/>
                    <a:pt x="14538" y="2144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6" name="Line"/>
            <p:cNvSpPr/>
            <p:nvPr/>
          </p:nvSpPr>
          <p:spPr>
            <a:xfrm>
              <a:off x="12122150" y="3454400"/>
              <a:ext cx="88900" cy="152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143" y="3900"/>
                    <a:pt x="10286" y="7800"/>
                    <a:pt x="13886" y="11400"/>
                  </a:cubicBezTo>
                  <a:cubicBezTo>
                    <a:pt x="17486" y="15000"/>
                    <a:pt x="19543" y="183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7" name="Line"/>
            <p:cNvSpPr/>
            <p:nvPr/>
          </p:nvSpPr>
          <p:spPr>
            <a:xfrm>
              <a:off x="12122150" y="3467100"/>
              <a:ext cx="101600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300" y="5867"/>
                    <a:pt x="9000" y="11733"/>
                    <a:pt x="5400" y="15333"/>
                  </a:cubicBezTo>
                  <a:cubicBezTo>
                    <a:pt x="1800" y="18933"/>
                    <a:pt x="900" y="2026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8" name="Line"/>
            <p:cNvSpPr/>
            <p:nvPr/>
          </p:nvSpPr>
          <p:spPr>
            <a:xfrm>
              <a:off x="12211050" y="3397250"/>
              <a:ext cx="92890" cy="274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1405" fill="norm" stroke="1" extrusionOk="0">
                  <a:moveTo>
                    <a:pt x="7200" y="0"/>
                  </a:moveTo>
                  <a:cubicBezTo>
                    <a:pt x="11040" y="2638"/>
                    <a:pt x="14880" y="5276"/>
                    <a:pt x="17520" y="7997"/>
                  </a:cubicBezTo>
                  <a:cubicBezTo>
                    <a:pt x="20160" y="10718"/>
                    <a:pt x="21600" y="13521"/>
                    <a:pt x="20880" y="15829"/>
                  </a:cubicBezTo>
                  <a:cubicBezTo>
                    <a:pt x="20160" y="18137"/>
                    <a:pt x="17280" y="19951"/>
                    <a:pt x="13440" y="20776"/>
                  </a:cubicBezTo>
                  <a:cubicBezTo>
                    <a:pt x="9600" y="21600"/>
                    <a:pt x="4800" y="21435"/>
                    <a:pt x="0" y="2127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69" name="Line"/>
            <p:cNvSpPr/>
            <p:nvPr/>
          </p:nvSpPr>
          <p:spPr>
            <a:xfrm>
              <a:off x="11639550" y="3730343"/>
              <a:ext cx="527050" cy="22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79" fill="norm" stroke="1" extrusionOk="0">
                  <a:moveTo>
                    <a:pt x="0" y="20879"/>
                  </a:moveTo>
                  <a:cubicBezTo>
                    <a:pt x="3557" y="16952"/>
                    <a:pt x="7113" y="13024"/>
                    <a:pt x="10496" y="9097"/>
                  </a:cubicBezTo>
                  <a:cubicBezTo>
                    <a:pt x="13880" y="5170"/>
                    <a:pt x="17089" y="1243"/>
                    <a:pt x="18911" y="261"/>
                  </a:cubicBezTo>
                  <a:cubicBezTo>
                    <a:pt x="20733" y="-721"/>
                    <a:pt x="21166" y="1243"/>
                    <a:pt x="21600" y="320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0" name="Line"/>
            <p:cNvSpPr/>
            <p:nvPr/>
          </p:nvSpPr>
          <p:spPr>
            <a:xfrm>
              <a:off x="11855449" y="3822700"/>
              <a:ext cx="139701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55" y="3300"/>
                    <a:pt x="1309" y="6600"/>
                    <a:pt x="1636" y="9150"/>
                  </a:cubicBezTo>
                  <a:cubicBezTo>
                    <a:pt x="1964" y="11700"/>
                    <a:pt x="1964" y="13500"/>
                    <a:pt x="1636" y="15150"/>
                  </a:cubicBezTo>
                  <a:cubicBezTo>
                    <a:pt x="1309" y="16800"/>
                    <a:pt x="655" y="18300"/>
                    <a:pt x="327" y="18300"/>
                  </a:cubicBezTo>
                  <a:cubicBezTo>
                    <a:pt x="0" y="18300"/>
                    <a:pt x="0" y="16800"/>
                    <a:pt x="1309" y="13950"/>
                  </a:cubicBezTo>
                  <a:cubicBezTo>
                    <a:pt x="2618" y="11100"/>
                    <a:pt x="5236" y="6900"/>
                    <a:pt x="7364" y="4500"/>
                  </a:cubicBezTo>
                  <a:cubicBezTo>
                    <a:pt x="9491" y="2100"/>
                    <a:pt x="11127" y="1500"/>
                    <a:pt x="13255" y="1950"/>
                  </a:cubicBezTo>
                  <a:cubicBezTo>
                    <a:pt x="15382" y="2400"/>
                    <a:pt x="18000" y="3900"/>
                    <a:pt x="19473" y="7350"/>
                  </a:cubicBezTo>
                  <a:cubicBezTo>
                    <a:pt x="20945" y="10800"/>
                    <a:pt x="21273" y="16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1" name="Line"/>
            <p:cNvSpPr/>
            <p:nvPr/>
          </p:nvSpPr>
          <p:spPr>
            <a:xfrm>
              <a:off x="12280900" y="3384550"/>
              <a:ext cx="107950" cy="285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388" y="0"/>
                    <a:pt x="6776" y="0"/>
                    <a:pt x="10376" y="2560"/>
                  </a:cubicBezTo>
                  <a:cubicBezTo>
                    <a:pt x="13976" y="5120"/>
                    <a:pt x="17788" y="10240"/>
                    <a:pt x="19694" y="13840"/>
                  </a:cubicBezTo>
                  <a:cubicBezTo>
                    <a:pt x="21600" y="17440"/>
                    <a:pt x="21600" y="1952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2" name="Line"/>
            <p:cNvSpPr/>
            <p:nvPr/>
          </p:nvSpPr>
          <p:spPr>
            <a:xfrm>
              <a:off x="12249150" y="3816350"/>
              <a:ext cx="139700" cy="14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982" y="5322"/>
                    <a:pt x="16364" y="10643"/>
                    <a:pt x="12764" y="14243"/>
                  </a:cubicBezTo>
                  <a:cubicBezTo>
                    <a:pt x="9164" y="17843"/>
                    <a:pt x="4582" y="1972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3" name="Line"/>
            <p:cNvSpPr/>
            <p:nvPr/>
          </p:nvSpPr>
          <p:spPr>
            <a:xfrm>
              <a:off x="12382500" y="3784600"/>
              <a:ext cx="6350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4" name="Line"/>
            <p:cNvSpPr/>
            <p:nvPr/>
          </p:nvSpPr>
          <p:spPr>
            <a:xfrm>
              <a:off x="3722259" y="4679950"/>
              <a:ext cx="379841" cy="188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351" fill="norm" stroke="1" extrusionOk="0">
                  <a:moveTo>
                    <a:pt x="2814" y="19440"/>
                  </a:moveTo>
                  <a:cubicBezTo>
                    <a:pt x="2214" y="19680"/>
                    <a:pt x="1614" y="19920"/>
                    <a:pt x="1134" y="19440"/>
                  </a:cubicBezTo>
                  <a:cubicBezTo>
                    <a:pt x="654" y="18960"/>
                    <a:pt x="294" y="17760"/>
                    <a:pt x="114" y="15720"/>
                  </a:cubicBezTo>
                  <a:cubicBezTo>
                    <a:pt x="-66" y="13680"/>
                    <a:pt x="-66" y="10800"/>
                    <a:pt x="354" y="8280"/>
                  </a:cubicBezTo>
                  <a:cubicBezTo>
                    <a:pt x="774" y="5760"/>
                    <a:pt x="1614" y="3600"/>
                    <a:pt x="2634" y="2520"/>
                  </a:cubicBezTo>
                  <a:cubicBezTo>
                    <a:pt x="3654" y="1440"/>
                    <a:pt x="4854" y="1440"/>
                    <a:pt x="6114" y="3600"/>
                  </a:cubicBezTo>
                  <a:cubicBezTo>
                    <a:pt x="7374" y="5760"/>
                    <a:pt x="8694" y="10080"/>
                    <a:pt x="9834" y="13440"/>
                  </a:cubicBezTo>
                  <a:cubicBezTo>
                    <a:pt x="10974" y="16800"/>
                    <a:pt x="11934" y="19200"/>
                    <a:pt x="12714" y="20400"/>
                  </a:cubicBezTo>
                  <a:cubicBezTo>
                    <a:pt x="13494" y="21600"/>
                    <a:pt x="14094" y="21600"/>
                    <a:pt x="14814" y="20760"/>
                  </a:cubicBezTo>
                  <a:cubicBezTo>
                    <a:pt x="15534" y="19920"/>
                    <a:pt x="16374" y="18240"/>
                    <a:pt x="17214" y="15960"/>
                  </a:cubicBezTo>
                  <a:cubicBezTo>
                    <a:pt x="18054" y="13680"/>
                    <a:pt x="18894" y="10800"/>
                    <a:pt x="19614" y="8040"/>
                  </a:cubicBezTo>
                  <a:cubicBezTo>
                    <a:pt x="20334" y="5280"/>
                    <a:pt x="20934" y="2640"/>
                    <a:pt x="2153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5" name="Line"/>
            <p:cNvSpPr/>
            <p:nvPr/>
          </p:nvSpPr>
          <p:spPr>
            <a:xfrm>
              <a:off x="3566759" y="4240741"/>
              <a:ext cx="186091" cy="22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7" h="21039" fill="norm" stroke="1" extrusionOk="0">
                  <a:moveTo>
                    <a:pt x="18425" y="3016"/>
                  </a:moveTo>
                  <a:cubicBezTo>
                    <a:pt x="18425" y="2043"/>
                    <a:pt x="18425" y="1070"/>
                    <a:pt x="17575" y="486"/>
                  </a:cubicBezTo>
                  <a:cubicBezTo>
                    <a:pt x="16726" y="-97"/>
                    <a:pt x="15027" y="-292"/>
                    <a:pt x="12600" y="681"/>
                  </a:cubicBezTo>
                  <a:cubicBezTo>
                    <a:pt x="10173" y="1654"/>
                    <a:pt x="7018" y="3794"/>
                    <a:pt x="4712" y="6811"/>
                  </a:cubicBezTo>
                  <a:cubicBezTo>
                    <a:pt x="2407" y="9827"/>
                    <a:pt x="950" y="13719"/>
                    <a:pt x="344" y="16151"/>
                  </a:cubicBezTo>
                  <a:cubicBezTo>
                    <a:pt x="-263" y="18584"/>
                    <a:pt x="-20" y="19557"/>
                    <a:pt x="708" y="20238"/>
                  </a:cubicBezTo>
                  <a:cubicBezTo>
                    <a:pt x="1436" y="20919"/>
                    <a:pt x="2649" y="21308"/>
                    <a:pt x="6168" y="20822"/>
                  </a:cubicBezTo>
                  <a:cubicBezTo>
                    <a:pt x="9688" y="20335"/>
                    <a:pt x="15512" y="18973"/>
                    <a:pt x="21337" y="176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6" name="Line"/>
            <p:cNvSpPr/>
            <p:nvPr/>
          </p:nvSpPr>
          <p:spPr>
            <a:xfrm>
              <a:off x="3810940" y="4254500"/>
              <a:ext cx="132411" cy="171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338" fill="norm" stroke="1" extrusionOk="0">
                  <a:moveTo>
                    <a:pt x="7048" y="0"/>
                  </a:moveTo>
                  <a:cubicBezTo>
                    <a:pt x="5334" y="4215"/>
                    <a:pt x="3619" y="8429"/>
                    <a:pt x="2419" y="11459"/>
                  </a:cubicBezTo>
                  <a:cubicBezTo>
                    <a:pt x="1219" y="14488"/>
                    <a:pt x="534" y="16332"/>
                    <a:pt x="191" y="17912"/>
                  </a:cubicBezTo>
                  <a:cubicBezTo>
                    <a:pt x="-152" y="19493"/>
                    <a:pt x="-152" y="20810"/>
                    <a:pt x="1219" y="21205"/>
                  </a:cubicBezTo>
                  <a:cubicBezTo>
                    <a:pt x="2591" y="21600"/>
                    <a:pt x="5334" y="21073"/>
                    <a:pt x="8934" y="20151"/>
                  </a:cubicBezTo>
                  <a:cubicBezTo>
                    <a:pt x="12534" y="19229"/>
                    <a:pt x="16991" y="17912"/>
                    <a:pt x="21448" y="165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7" name="Line"/>
            <p:cNvSpPr/>
            <p:nvPr/>
          </p:nvSpPr>
          <p:spPr>
            <a:xfrm>
              <a:off x="4095750" y="4229100"/>
              <a:ext cx="19050" cy="218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fill="norm" stroke="1" extrusionOk="0">
                  <a:moveTo>
                    <a:pt x="14400" y="0"/>
                  </a:moveTo>
                  <a:cubicBezTo>
                    <a:pt x="16800" y="3946"/>
                    <a:pt x="19200" y="7892"/>
                    <a:pt x="20400" y="11008"/>
                  </a:cubicBezTo>
                  <a:cubicBezTo>
                    <a:pt x="21600" y="14123"/>
                    <a:pt x="21600" y="16408"/>
                    <a:pt x="21600" y="18069"/>
                  </a:cubicBezTo>
                  <a:cubicBezTo>
                    <a:pt x="21600" y="19731"/>
                    <a:pt x="21600" y="20769"/>
                    <a:pt x="18000" y="21185"/>
                  </a:cubicBezTo>
                  <a:cubicBezTo>
                    <a:pt x="14400" y="21600"/>
                    <a:pt x="7200" y="21392"/>
                    <a:pt x="0" y="211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8" name="Line"/>
            <p:cNvSpPr/>
            <p:nvPr/>
          </p:nvSpPr>
          <p:spPr>
            <a:xfrm>
              <a:off x="4006850" y="4222750"/>
              <a:ext cx="2286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400" y="15429"/>
                    <a:pt x="4800" y="9257"/>
                    <a:pt x="8400" y="5657"/>
                  </a:cubicBezTo>
                  <a:cubicBezTo>
                    <a:pt x="12000" y="2057"/>
                    <a:pt x="16800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79" name="Line"/>
            <p:cNvSpPr/>
            <p:nvPr/>
          </p:nvSpPr>
          <p:spPr>
            <a:xfrm>
              <a:off x="4483364" y="4507369"/>
              <a:ext cx="282581" cy="451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553" fill="norm" stroke="1" extrusionOk="0">
                  <a:moveTo>
                    <a:pt x="1914" y="3385"/>
                  </a:moveTo>
                  <a:cubicBezTo>
                    <a:pt x="1753" y="5303"/>
                    <a:pt x="1592" y="7220"/>
                    <a:pt x="1511" y="9592"/>
                  </a:cubicBezTo>
                  <a:cubicBezTo>
                    <a:pt x="1431" y="11964"/>
                    <a:pt x="1431" y="14790"/>
                    <a:pt x="1431" y="16456"/>
                  </a:cubicBezTo>
                  <a:cubicBezTo>
                    <a:pt x="1431" y="18121"/>
                    <a:pt x="1431" y="18626"/>
                    <a:pt x="1270" y="19232"/>
                  </a:cubicBezTo>
                  <a:cubicBezTo>
                    <a:pt x="1108" y="19837"/>
                    <a:pt x="786" y="20544"/>
                    <a:pt x="544" y="20594"/>
                  </a:cubicBezTo>
                  <a:cubicBezTo>
                    <a:pt x="302" y="20645"/>
                    <a:pt x="141" y="20039"/>
                    <a:pt x="61" y="17717"/>
                  </a:cubicBezTo>
                  <a:cubicBezTo>
                    <a:pt x="-20" y="15396"/>
                    <a:pt x="-20" y="11359"/>
                    <a:pt x="61" y="8482"/>
                  </a:cubicBezTo>
                  <a:cubicBezTo>
                    <a:pt x="141" y="5605"/>
                    <a:pt x="302" y="3889"/>
                    <a:pt x="705" y="2830"/>
                  </a:cubicBezTo>
                  <a:cubicBezTo>
                    <a:pt x="1108" y="1770"/>
                    <a:pt x="1753" y="1366"/>
                    <a:pt x="2559" y="1366"/>
                  </a:cubicBezTo>
                  <a:cubicBezTo>
                    <a:pt x="3365" y="1366"/>
                    <a:pt x="4332" y="1770"/>
                    <a:pt x="5541" y="3334"/>
                  </a:cubicBezTo>
                  <a:cubicBezTo>
                    <a:pt x="6750" y="4899"/>
                    <a:pt x="8201" y="7624"/>
                    <a:pt x="9087" y="10198"/>
                  </a:cubicBezTo>
                  <a:cubicBezTo>
                    <a:pt x="9974" y="12772"/>
                    <a:pt x="10296" y="15194"/>
                    <a:pt x="10699" y="16960"/>
                  </a:cubicBezTo>
                  <a:cubicBezTo>
                    <a:pt x="11102" y="18727"/>
                    <a:pt x="11586" y="19837"/>
                    <a:pt x="12150" y="20544"/>
                  </a:cubicBezTo>
                  <a:cubicBezTo>
                    <a:pt x="12714" y="21250"/>
                    <a:pt x="13359" y="21553"/>
                    <a:pt x="14084" y="21553"/>
                  </a:cubicBezTo>
                  <a:cubicBezTo>
                    <a:pt x="14810" y="21553"/>
                    <a:pt x="15616" y="21250"/>
                    <a:pt x="16744" y="19938"/>
                  </a:cubicBezTo>
                  <a:cubicBezTo>
                    <a:pt x="17873" y="18626"/>
                    <a:pt x="19323" y="16304"/>
                    <a:pt x="20210" y="13428"/>
                  </a:cubicBezTo>
                  <a:cubicBezTo>
                    <a:pt x="21096" y="10551"/>
                    <a:pt x="21419" y="7119"/>
                    <a:pt x="21499" y="5000"/>
                  </a:cubicBezTo>
                  <a:cubicBezTo>
                    <a:pt x="21580" y="2880"/>
                    <a:pt x="21419" y="2073"/>
                    <a:pt x="21096" y="1366"/>
                  </a:cubicBezTo>
                  <a:cubicBezTo>
                    <a:pt x="20774" y="660"/>
                    <a:pt x="20290" y="54"/>
                    <a:pt x="19887" y="3"/>
                  </a:cubicBezTo>
                  <a:cubicBezTo>
                    <a:pt x="19484" y="-47"/>
                    <a:pt x="19162" y="458"/>
                    <a:pt x="19081" y="1366"/>
                  </a:cubicBezTo>
                  <a:cubicBezTo>
                    <a:pt x="19001" y="2274"/>
                    <a:pt x="19162" y="3587"/>
                    <a:pt x="19323" y="48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0" name="Line"/>
            <p:cNvSpPr/>
            <p:nvPr/>
          </p:nvSpPr>
          <p:spPr>
            <a:xfrm>
              <a:off x="4795190" y="4749800"/>
              <a:ext cx="77706" cy="1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7" h="21051" fill="norm" stroke="1" extrusionOk="0">
                  <a:moveTo>
                    <a:pt x="11684" y="0"/>
                  </a:moveTo>
                  <a:cubicBezTo>
                    <a:pt x="8842" y="318"/>
                    <a:pt x="6000" y="635"/>
                    <a:pt x="4010" y="3018"/>
                  </a:cubicBezTo>
                  <a:cubicBezTo>
                    <a:pt x="2021" y="5400"/>
                    <a:pt x="884" y="9847"/>
                    <a:pt x="315" y="12865"/>
                  </a:cubicBezTo>
                  <a:cubicBezTo>
                    <a:pt x="-253" y="15882"/>
                    <a:pt x="-253" y="17471"/>
                    <a:pt x="2021" y="18900"/>
                  </a:cubicBezTo>
                  <a:cubicBezTo>
                    <a:pt x="4294" y="20329"/>
                    <a:pt x="8842" y="21600"/>
                    <a:pt x="12821" y="20806"/>
                  </a:cubicBezTo>
                  <a:cubicBezTo>
                    <a:pt x="16800" y="20012"/>
                    <a:pt x="20210" y="17153"/>
                    <a:pt x="20779" y="13500"/>
                  </a:cubicBezTo>
                  <a:cubicBezTo>
                    <a:pt x="21347" y="9847"/>
                    <a:pt x="19073" y="5400"/>
                    <a:pt x="16800" y="9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1" name="Line"/>
            <p:cNvSpPr/>
            <p:nvPr/>
          </p:nvSpPr>
          <p:spPr>
            <a:xfrm>
              <a:off x="4889500" y="4667250"/>
              <a:ext cx="222250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1" fill="norm" stroke="1" extrusionOk="0">
                  <a:moveTo>
                    <a:pt x="0" y="5538"/>
                  </a:moveTo>
                  <a:cubicBezTo>
                    <a:pt x="1029" y="4985"/>
                    <a:pt x="2057" y="4431"/>
                    <a:pt x="3806" y="4985"/>
                  </a:cubicBezTo>
                  <a:cubicBezTo>
                    <a:pt x="5554" y="5538"/>
                    <a:pt x="8023" y="7200"/>
                    <a:pt x="9463" y="9323"/>
                  </a:cubicBezTo>
                  <a:cubicBezTo>
                    <a:pt x="10903" y="11446"/>
                    <a:pt x="11314" y="14031"/>
                    <a:pt x="11211" y="15969"/>
                  </a:cubicBezTo>
                  <a:cubicBezTo>
                    <a:pt x="11109" y="17908"/>
                    <a:pt x="10491" y="19200"/>
                    <a:pt x="9771" y="20123"/>
                  </a:cubicBezTo>
                  <a:cubicBezTo>
                    <a:pt x="9051" y="21046"/>
                    <a:pt x="8229" y="21600"/>
                    <a:pt x="7611" y="21415"/>
                  </a:cubicBezTo>
                  <a:cubicBezTo>
                    <a:pt x="6994" y="21231"/>
                    <a:pt x="6583" y="20308"/>
                    <a:pt x="6994" y="18092"/>
                  </a:cubicBezTo>
                  <a:cubicBezTo>
                    <a:pt x="7406" y="15877"/>
                    <a:pt x="8640" y="12369"/>
                    <a:pt x="11211" y="9138"/>
                  </a:cubicBezTo>
                  <a:cubicBezTo>
                    <a:pt x="13783" y="5908"/>
                    <a:pt x="17691" y="295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2" name="Line"/>
            <p:cNvSpPr/>
            <p:nvPr/>
          </p:nvSpPr>
          <p:spPr>
            <a:xfrm>
              <a:off x="5344846" y="4483100"/>
              <a:ext cx="198704" cy="580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449" fill="norm" stroke="1" extrusionOk="0">
                  <a:moveTo>
                    <a:pt x="21344" y="0"/>
                  </a:moveTo>
                  <a:cubicBezTo>
                    <a:pt x="18388" y="235"/>
                    <a:pt x="15432" y="470"/>
                    <a:pt x="12363" y="1565"/>
                  </a:cubicBezTo>
                  <a:cubicBezTo>
                    <a:pt x="9293" y="2661"/>
                    <a:pt x="6110" y="4617"/>
                    <a:pt x="3950" y="6848"/>
                  </a:cubicBezTo>
                  <a:cubicBezTo>
                    <a:pt x="1790" y="9078"/>
                    <a:pt x="653" y="11583"/>
                    <a:pt x="199" y="13735"/>
                  </a:cubicBezTo>
                  <a:cubicBezTo>
                    <a:pt x="-256" y="15887"/>
                    <a:pt x="-29" y="17687"/>
                    <a:pt x="1904" y="18978"/>
                  </a:cubicBezTo>
                  <a:cubicBezTo>
                    <a:pt x="3837" y="20270"/>
                    <a:pt x="7475" y="21052"/>
                    <a:pt x="9862" y="21326"/>
                  </a:cubicBezTo>
                  <a:cubicBezTo>
                    <a:pt x="12249" y="21600"/>
                    <a:pt x="13386" y="21365"/>
                    <a:pt x="14523" y="211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3" name="Line"/>
            <p:cNvSpPr/>
            <p:nvPr/>
          </p:nvSpPr>
          <p:spPr>
            <a:xfrm>
              <a:off x="5569927" y="4544483"/>
              <a:ext cx="233974" cy="365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418" fill="norm" stroke="1" extrusionOk="0">
                  <a:moveTo>
                    <a:pt x="21510" y="1614"/>
                  </a:moveTo>
                  <a:cubicBezTo>
                    <a:pt x="20926" y="993"/>
                    <a:pt x="20342" y="373"/>
                    <a:pt x="18202" y="124"/>
                  </a:cubicBezTo>
                  <a:cubicBezTo>
                    <a:pt x="16061" y="-124"/>
                    <a:pt x="12364" y="0"/>
                    <a:pt x="9640" y="497"/>
                  </a:cubicBezTo>
                  <a:cubicBezTo>
                    <a:pt x="6915" y="993"/>
                    <a:pt x="5164" y="1862"/>
                    <a:pt x="3899" y="3042"/>
                  </a:cubicBezTo>
                  <a:cubicBezTo>
                    <a:pt x="2634" y="4221"/>
                    <a:pt x="1856" y="5710"/>
                    <a:pt x="1272" y="8255"/>
                  </a:cubicBezTo>
                  <a:cubicBezTo>
                    <a:pt x="688" y="10800"/>
                    <a:pt x="299" y="14400"/>
                    <a:pt x="105" y="16510"/>
                  </a:cubicBezTo>
                  <a:cubicBezTo>
                    <a:pt x="-90" y="18621"/>
                    <a:pt x="-90" y="19242"/>
                    <a:pt x="786" y="19924"/>
                  </a:cubicBezTo>
                  <a:cubicBezTo>
                    <a:pt x="1661" y="20607"/>
                    <a:pt x="3413" y="21352"/>
                    <a:pt x="6137" y="21414"/>
                  </a:cubicBezTo>
                  <a:cubicBezTo>
                    <a:pt x="8861" y="21476"/>
                    <a:pt x="12559" y="20855"/>
                    <a:pt x="14699" y="20297"/>
                  </a:cubicBezTo>
                  <a:cubicBezTo>
                    <a:pt x="16840" y="19738"/>
                    <a:pt x="17424" y="19242"/>
                    <a:pt x="18007" y="187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4" name="Line"/>
            <p:cNvSpPr/>
            <p:nvPr/>
          </p:nvSpPr>
          <p:spPr>
            <a:xfrm>
              <a:off x="5594350" y="4730750"/>
              <a:ext cx="16510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831" y="18400"/>
                    <a:pt x="1662" y="15200"/>
                    <a:pt x="5262" y="11600"/>
                  </a:cubicBezTo>
                  <a:cubicBezTo>
                    <a:pt x="8862" y="8000"/>
                    <a:pt x="15231" y="40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5" name="Line"/>
            <p:cNvSpPr/>
            <p:nvPr/>
          </p:nvSpPr>
          <p:spPr>
            <a:xfrm>
              <a:off x="5859332" y="4524520"/>
              <a:ext cx="249368" cy="40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1423" fill="norm" stroke="1" extrusionOk="0">
                  <a:moveTo>
                    <a:pt x="21384" y="502"/>
                  </a:moveTo>
                  <a:cubicBezTo>
                    <a:pt x="20658" y="162"/>
                    <a:pt x="19932" y="-177"/>
                    <a:pt x="17572" y="106"/>
                  </a:cubicBezTo>
                  <a:cubicBezTo>
                    <a:pt x="15213" y="388"/>
                    <a:pt x="11219" y="1293"/>
                    <a:pt x="8769" y="2254"/>
                  </a:cubicBezTo>
                  <a:cubicBezTo>
                    <a:pt x="6318" y="3216"/>
                    <a:pt x="5411" y="4233"/>
                    <a:pt x="4776" y="5760"/>
                  </a:cubicBezTo>
                  <a:cubicBezTo>
                    <a:pt x="4140" y="7287"/>
                    <a:pt x="3777" y="9322"/>
                    <a:pt x="2960" y="11584"/>
                  </a:cubicBezTo>
                  <a:cubicBezTo>
                    <a:pt x="2144" y="13846"/>
                    <a:pt x="873" y="16334"/>
                    <a:pt x="329" y="17974"/>
                  </a:cubicBezTo>
                  <a:cubicBezTo>
                    <a:pt x="-216" y="19614"/>
                    <a:pt x="-34" y="20405"/>
                    <a:pt x="510" y="20858"/>
                  </a:cubicBezTo>
                  <a:cubicBezTo>
                    <a:pt x="1055" y="21310"/>
                    <a:pt x="1962" y="21423"/>
                    <a:pt x="4050" y="21423"/>
                  </a:cubicBezTo>
                  <a:cubicBezTo>
                    <a:pt x="6137" y="21423"/>
                    <a:pt x="9404" y="21310"/>
                    <a:pt x="11401" y="21084"/>
                  </a:cubicBezTo>
                  <a:cubicBezTo>
                    <a:pt x="13397" y="20858"/>
                    <a:pt x="14123" y="20518"/>
                    <a:pt x="14850" y="201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6" name="Line"/>
            <p:cNvSpPr/>
            <p:nvPr/>
          </p:nvSpPr>
          <p:spPr>
            <a:xfrm>
              <a:off x="6102350" y="4641850"/>
              <a:ext cx="222250" cy="234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674" y="2335"/>
                    <a:pt x="5349" y="4670"/>
                    <a:pt x="8949" y="8270"/>
                  </a:cubicBezTo>
                  <a:cubicBezTo>
                    <a:pt x="12549" y="11870"/>
                    <a:pt x="17074" y="1673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7" name="Line"/>
            <p:cNvSpPr/>
            <p:nvPr/>
          </p:nvSpPr>
          <p:spPr>
            <a:xfrm>
              <a:off x="6197600" y="4629150"/>
              <a:ext cx="1270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360" y="818"/>
                    <a:pt x="15120" y="1636"/>
                    <a:pt x="11700" y="4255"/>
                  </a:cubicBezTo>
                  <a:cubicBezTo>
                    <a:pt x="8280" y="6873"/>
                    <a:pt x="4680" y="11291"/>
                    <a:pt x="2700" y="14482"/>
                  </a:cubicBezTo>
                  <a:cubicBezTo>
                    <a:pt x="720" y="17673"/>
                    <a:pt x="360" y="1963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8" name="Line"/>
            <p:cNvSpPr/>
            <p:nvPr/>
          </p:nvSpPr>
          <p:spPr>
            <a:xfrm>
              <a:off x="6400800" y="4534457"/>
              <a:ext cx="152400" cy="419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1" fill="norm" stroke="1" extrusionOk="0">
                  <a:moveTo>
                    <a:pt x="0" y="2250"/>
                  </a:moveTo>
                  <a:cubicBezTo>
                    <a:pt x="4200" y="1491"/>
                    <a:pt x="8400" y="731"/>
                    <a:pt x="11250" y="351"/>
                  </a:cubicBezTo>
                  <a:cubicBezTo>
                    <a:pt x="14100" y="-29"/>
                    <a:pt x="15600" y="-29"/>
                    <a:pt x="17100" y="25"/>
                  </a:cubicBezTo>
                  <a:cubicBezTo>
                    <a:pt x="18600" y="80"/>
                    <a:pt x="20100" y="188"/>
                    <a:pt x="20850" y="568"/>
                  </a:cubicBezTo>
                  <a:cubicBezTo>
                    <a:pt x="21600" y="948"/>
                    <a:pt x="21600" y="1599"/>
                    <a:pt x="21600" y="3716"/>
                  </a:cubicBezTo>
                  <a:cubicBezTo>
                    <a:pt x="21600" y="5832"/>
                    <a:pt x="21600" y="9414"/>
                    <a:pt x="21300" y="12291"/>
                  </a:cubicBezTo>
                  <a:cubicBezTo>
                    <a:pt x="21000" y="15167"/>
                    <a:pt x="20400" y="17338"/>
                    <a:pt x="19950" y="18695"/>
                  </a:cubicBezTo>
                  <a:cubicBezTo>
                    <a:pt x="19500" y="20051"/>
                    <a:pt x="19200" y="20594"/>
                    <a:pt x="18300" y="20974"/>
                  </a:cubicBezTo>
                  <a:cubicBezTo>
                    <a:pt x="17400" y="21354"/>
                    <a:pt x="15900" y="21571"/>
                    <a:pt x="13350" y="21462"/>
                  </a:cubicBezTo>
                  <a:cubicBezTo>
                    <a:pt x="10800" y="21354"/>
                    <a:pt x="7200" y="20920"/>
                    <a:pt x="3600" y="204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89" name="Line"/>
            <p:cNvSpPr/>
            <p:nvPr/>
          </p:nvSpPr>
          <p:spPr>
            <a:xfrm>
              <a:off x="6546850" y="5016500"/>
              <a:ext cx="1143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0" name="Line"/>
            <p:cNvSpPr/>
            <p:nvPr/>
          </p:nvSpPr>
          <p:spPr>
            <a:xfrm>
              <a:off x="5943600" y="1136649"/>
              <a:ext cx="215900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329" y="4320"/>
                    <a:pt x="4659" y="8640"/>
                    <a:pt x="8259" y="12240"/>
                  </a:cubicBezTo>
                  <a:cubicBezTo>
                    <a:pt x="11859" y="15840"/>
                    <a:pt x="16729" y="1872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1" name="Line"/>
            <p:cNvSpPr/>
            <p:nvPr/>
          </p:nvSpPr>
          <p:spPr>
            <a:xfrm>
              <a:off x="5918200" y="1263650"/>
              <a:ext cx="29845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055" y="16200"/>
                    <a:pt x="10111" y="10800"/>
                    <a:pt x="13711" y="7200"/>
                  </a:cubicBezTo>
                  <a:cubicBezTo>
                    <a:pt x="17311" y="3600"/>
                    <a:pt x="19455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2" name="Line"/>
            <p:cNvSpPr/>
            <p:nvPr/>
          </p:nvSpPr>
          <p:spPr>
            <a:xfrm>
              <a:off x="6997700" y="4540249"/>
              <a:ext cx="209550" cy="267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fill="norm" stroke="1" extrusionOk="0">
                  <a:moveTo>
                    <a:pt x="0" y="4082"/>
                  </a:moveTo>
                  <a:cubicBezTo>
                    <a:pt x="1309" y="5443"/>
                    <a:pt x="2618" y="6803"/>
                    <a:pt x="4036" y="9354"/>
                  </a:cubicBezTo>
                  <a:cubicBezTo>
                    <a:pt x="5455" y="11906"/>
                    <a:pt x="6982" y="15647"/>
                    <a:pt x="7964" y="18028"/>
                  </a:cubicBezTo>
                  <a:cubicBezTo>
                    <a:pt x="8945" y="20409"/>
                    <a:pt x="9382" y="21430"/>
                    <a:pt x="9927" y="21515"/>
                  </a:cubicBezTo>
                  <a:cubicBezTo>
                    <a:pt x="10473" y="21600"/>
                    <a:pt x="11127" y="20750"/>
                    <a:pt x="12545" y="17943"/>
                  </a:cubicBezTo>
                  <a:cubicBezTo>
                    <a:pt x="13964" y="15137"/>
                    <a:pt x="16145" y="10375"/>
                    <a:pt x="17782" y="7058"/>
                  </a:cubicBezTo>
                  <a:cubicBezTo>
                    <a:pt x="19418" y="3742"/>
                    <a:pt x="20509" y="187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3" name="Line"/>
            <p:cNvSpPr/>
            <p:nvPr/>
          </p:nvSpPr>
          <p:spPr>
            <a:xfrm>
              <a:off x="7208043" y="4660900"/>
              <a:ext cx="253207" cy="146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367" fill="norm" stroke="1" extrusionOk="0">
                  <a:moveTo>
                    <a:pt x="5872" y="7406"/>
                  </a:moveTo>
                  <a:cubicBezTo>
                    <a:pt x="5332" y="6171"/>
                    <a:pt x="4792" y="4937"/>
                    <a:pt x="4072" y="4166"/>
                  </a:cubicBezTo>
                  <a:cubicBezTo>
                    <a:pt x="3352" y="3394"/>
                    <a:pt x="2452" y="3086"/>
                    <a:pt x="1732" y="4011"/>
                  </a:cubicBezTo>
                  <a:cubicBezTo>
                    <a:pt x="1012" y="4937"/>
                    <a:pt x="472" y="7097"/>
                    <a:pt x="202" y="9720"/>
                  </a:cubicBezTo>
                  <a:cubicBezTo>
                    <a:pt x="-68" y="12343"/>
                    <a:pt x="-68" y="15429"/>
                    <a:pt x="202" y="17589"/>
                  </a:cubicBezTo>
                  <a:cubicBezTo>
                    <a:pt x="472" y="19749"/>
                    <a:pt x="1012" y="20983"/>
                    <a:pt x="1732" y="21291"/>
                  </a:cubicBezTo>
                  <a:cubicBezTo>
                    <a:pt x="2452" y="21600"/>
                    <a:pt x="3352" y="20983"/>
                    <a:pt x="4162" y="18977"/>
                  </a:cubicBezTo>
                  <a:cubicBezTo>
                    <a:pt x="4972" y="16971"/>
                    <a:pt x="5692" y="13577"/>
                    <a:pt x="6322" y="11263"/>
                  </a:cubicBezTo>
                  <a:cubicBezTo>
                    <a:pt x="6952" y="8949"/>
                    <a:pt x="7492" y="7714"/>
                    <a:pt x="8842" y="8023"/>
                  </a:cubicBezTo>
                  <a:cubicBezTo>
                    <a:pt x="10192" y="8331"/>
                    <a:pt x="12352" y="10183"/>
                    <a:pt x="13702" y="11880"/>
                  </a:cubicBezTo>
                  <a:cubicBezTo>
                    <a:pt x="15052" y="13577"/>
                    <a:pt x="15592" y="15120"/>
                    <a:pt x="15862" y="16663"/>
                  </a:cubicBezTo>
                  <a:cubicBezTo>
                    <a:pt x="16132" y="18206"/>
                    <a:pt x="16132" y="19749"/>
                    <a:pt x="15682" y="20211"/>
                  </a:cubicBezTo>
                  <a:cubicBezTo>
                    <a:pt x="15232" y="20674"/>
                    <a:pt x="14332" y="20057"/>
                    <a:pt x="13882" y="17743"/>
                  </a:cubicBezTo>
                  <a:cubicBezTo>
                    <a:pt x="13432" y="15429"/>
                    <a:pt x="13432" y="11417"/>
                    <a:pt x="13882" y="8331"/>
                  </a:cubicBezTo>
                  <a:cubicBezTo>
                    <a:pt x="14332" y="5246"/>
                    <a:pt x="15232" y="3086"/>
                    <a:pt x="16582" y="1851"/>
                  </a:cubicBezTo>
                  <a:cubicBezTo>
                    <a:pt x="17932" y="617"/>
                    <a:pt x="19732" y="309"/>
                    <a:pt x="2153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4" name="Line"/>
            <p:cNvSpPr/>
            <p:nvPr/>
          </p:nvSpPr>
          <p:spPr>
            <a:xfrm>
              <a:off x="7302500" y="4718050"/>
              <a:ext cx="6350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5" name="Line"/>
            <p:cNvSpPr/>
            <p:nvPr/>
          </p:nvSpPr>
          <p:spPr>
            <a:xfrm>
              <a:off x="7564563" y="4545991"/>
              <a:ext cx="106237" cy="266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0898" fill="norm" stroke="1" extrusionOk="0">
                  <a:moveTo>
                    <a:pt x="16175" y="4533"/>
                  </a:moveTo>
                  <a:cubicBezTo>
                    <a:pt x="17022" y="3038"/>
                    <a:pt x="17869" y="1543"/>
                    <a:pt x="17233" y="712"/>
                  </a:cubicBezTo>
                  <a:cubicBezTo>
                    <a:pt x="16598" y="-119"/>
                    <a:pt x="14481" y="-285"/>
                    <a:pt x="11728" y="546"/>
                  </a:cubicBezTo>
                  <a:cubicBezTo>
                    <a:pt x="8975" y="1377"/>
                    <a:pt x="5586" y="3204"/>
                    <a:pt x="3257" y="5863"/>
                  </a:cubicBezTo>
                  <a:cubicBezTo>
                    <a:pt x="928" y="8521"/>
                    <a:pt x="-343" y="12010"/>
                    <a:pt x="81" y="14835"/>
                  </a:cubicBezTo>
                  <a:cubicBezTo>
                    <a:pt x="504" y="17660"/>
                    <a:pt x="2622" y="19820"/>
                    <a:pt x="6433" y="20567"/>
                  </a:cubicBezTo>
                  <a:cubicBezTo>
                    <a:pt x="10245" y="21315"/>
                    <a:pt x="15751" y="20650"/>
                    <a:pt x="21257" y="199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6" name="Line"/>
            <p:cNvSpPr/>
            <p:nvPr/>
          </p:nvSpPr>
          <p:spPr>
            <a:xfrm>
              <a:off x="7721600" y="4578350"/>
              <a:ext cx="171450" cy="247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467" y="3323"/>
                    <a:pt x="6933" y="6646"/>
                    <a:pt x="10533" y="10246"/>
                  </a:cubicBezTo>
                  <a:cubicBezTo>
                    <a:pt x="14133" y="13846"/>
                    <a:pt x="17867" y="1772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7" name="Line"/>
            <p:cNvSpPr/>
            <p:nvPr/>
          </p:nvSpPr>
          <p:spPr>
            <a:xfrm>
              <a:off x="7789997" y="4591049"/>
              <a:ext cx="96703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6" h="21600" fill="norm" stroke="1" extrusionOk="0">
                  <a:moveTo>
                    <a:pt x="20996" y="0"/>
                  </a:moveTo>
                  <a:cubicBezTo>
                    <a:pt x="13643" y="3780"/>
                    <a:pt x="6290" y="7560"/>
                    <a:pt x="2843" y="11160"/>
                  </a:cubicBezTo>
                  <a:cubicBezTo>
                    <a:pt x="-604" y="14760"/>
                    <a:pt x="-144" y="18180"/>
                    <a:pt x="31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8" name="Line"/>
            <p:cNvSpPr/>
            <p:nvPr/>
          </p:nvSpPr>
          <p:spPr>
            <a:xfrm>
              <a:off x="7950200" y="4521199"/>
              <a:ext cx="59592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0" h="21600" fill="norm" stroke="1" extrusionOk="0">
                  <a:moveTo>
                    <a:pt x="11172" y="0"/>
                  </a:moveTo>
                  <a:cubicBezTo>
                    <a:pt x="15641" y="1953"/>
                    <a:pt x="20110" y="3905"/>
                    <a:pt x="20855" y="6773"/>
                  </a:cubicBezTo>
                  <a:cubicBezTo>
                    <a:pt x="21600" y="9641"/>
                    <a:pt x="18621" y="13424"/>
                    <a:pt x="14524" y="16047"/>
                  </a:cubicBezTo>
                  <a:cubicBezTo>
                    <a:pt x="10428" y="18671"/>
                    <a:pt x="5214" y="2013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599" name="Line"/>
            <p:cNvSpPr/>
            <p:nvPr/>
          </p:nvSpPr>
          <p:spPr>
            <a:xfrm>
              <a:off x="7197380" y="4936843"/>
              <a:ext cx="752821" cy="6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17654" fill="norm" stroke="1" extrusionOk="0">
                  <a:moveTo>
                    <a:pt x="279" y="8818"/>
                  </a:moveTo>
                  <a:cubicBezTo>
                    <a:pt x="-20" y="8818"/>
                    <a:pt x="-319" y="8818"/>
                    <a:pt x="758" y="11518"/>
                  </a:cubicBezTo>
                  <a:cubicBezTo>
                    <a:pt x="1835" y="14218"/>
                    <a:pt x="4288" y="19618"/>
                    <a:pt x="6741" y="16918"/>
                  </a:cubicBezTo>
                  <a:cubicBezTo>
                    <a:pt x="9195" y="14218"/>
                    <a:pt x="11648" y="3418"/>
                    <a:pt x="14071" y="718"/>
                  </a:cubicBezTo>
                  <a:cubicBezTo>
                    <a:pt x="16494" y="-1982"/>
                    <a:pt x="18888" y="3418"/>
                    <a:pt x="21281" y="8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0" name="Line"/>
            <p:cNvSpPr/>
            <p:nvPr/>
          </p:nvSpPr>
          <p:spPr>
            <a:xfrm>
              <a:off x="7612427" y="5047119"/>
              <a:ext cx="261574" cy="176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0941" fill="norm" stroke="1" extrusionOk="0">
                  <a:moveTo>
                    <a:pt x="623" y="9930"/>
                  </a:moveTo>
                  <a:cubicBezTo>
                    <a:pt x="274" y="11436"/>
                    <a:pt x="-74" y="12943"/>
                    <a:pt x="13" y="15078"/>
                  </a:cubicBezTo>
                  <a:cubicBezTo>
                    <a:pt x="100" y="17213"/>
                    <a:pt x="623" y="19976"/>
                    <a:pt x="971" y="20730"/>
                  </a:cubicBezTo>
                  <a:cubicBezTo>
                    <a:pt x="1320" y="21483"/>
                    <a:pt x="1494" y="20227"/>
                    <a:pt x="2539" y="16962"/>
                  </a:cubicBezTo>
                  <a:cubicBezTo>
                    <a:pt x="3584" y="13697"/>
                    <a:pt x="5500" y="8423"/>
                    <a:pt x="7765" y="5032"/>
                  </a:cubicBezTo>
                  <a:cubicBezTo>
                    <a:pt x="10029" y="1641"/>
                    <a:pt x="12642" y="134"/>
                    <a:pt x="14732" y="9"/>
                  </a:cubicBezTo>
                  <a:cubicBezTo>
                    <a:pt x="16823" y="-117"/>
                    <a:pt x="18391" y="1139"/>
                    <a:pt x="19436" y="3399"/>
                  </a:cubicBezTo>
                  <a:cubicBezTo>
                    <a:pt x="20481" y="5660"/>
                    <a:pt x="21003" y="8925"/>
                    <a:pt x="21526" y="121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1" name="Line"/>
            <p:cNvSpPr/>
            <p:nvPr/>
          </p:nvSpPr>
          <p:spPr>
            <a:xfrm>
              <a:off x="8045450" y="4489450"/>
              <a:ext cx="239567" cy="838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600" fill="norm" stroke="1" extrusionOk="0">
                  <a:moveTo>
                    <a:pt x="14779" y="0"/>
                  </a:moveTo>
                  <a:cubicBezTo>
                    <a:pt x="16295" y="1527"/>
                    <a:pt x="17811" y="3055"/>
                    <a:pt x="19042" y="4718"/>
                  </a:cubicBezTo>
                  <a:cubicBezTo>
                    <a:pt x="20274" y="6382"/>
                    <a:pt x="21221" y="8182"/>
                    <a:pt x="21411" y="10064"/>
                  </a:cubicBezTo>
                  <a:cubicBezTo>
                    <a:pt x="21600" y="11945"/>
                    <a:pt x="21032" y="13909"/>
                    <a:pt x="19042" y="15573"/>
                  </a:cubicBezTo>
                  <a:cubicBezTo>
                    <a:pt x="17053" y="17236"/>
                    <a:pt x="13642" y="18600"/>
                    <a:pt x="10232" y="19555"/>
                  </a:cubicBezTo>
                  <a:cubicBezTo>
                    <a:pt x="6821" y="20509"/>
                    <a:pt x="3411" y="2105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2" name="Line"/>
            <p:cNvSpPr/>
            <p:nvPr/>
          </p:nvSpPr>
          <p:spPr>
            <a:xfrm>
              <a:off x="7425844" y="0"/>
              <a:ext cx="3557795" cy="1796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597" fill="norm" stroke="1" extrusionOk="0">
                  <a:moveTo>
                    <a:pt x="13413" y="2824"/>
                  </a:moveTo>
                  <a:cubicBezTo>
                    <a:pt x="13426" y="2493"/>
                    <a:pt x="13439" y="2163"/>
                    <a:pt x="13394" y="1895"/>
                  </a:cubicBezTo>
                  <a:cubicBezTo>
                    <a:pt x="13349" y="1628"/>
                    <a:pt x="13247" y="1425"/>
                    <a:pt x="13048" y="1183"/>
                  </a:cubicBezTo>
                  <a:cubicBezTo>
                    <a:pt x="12849" y="941"/>
                    <a:pt x="12554" y="661"/>
                    <a:pt x="12169" y="471"/>
                  </a:cubicBezTo>
                  <a:cubicBezTo>
                    <a:pt x="11784" y="280"/>
                    <a:pt x="11310" y="178"/>
                    <a:pt x="10816" y="127"/>
                  </a:cubicBezTo>
                  <a:cubicBezTo>
                    <a:pt x="10322" y="76"/>
                    <a:pt x="9809" y="76"/>
                    <a:pt x="9290" y="76"/>
                  </a:cubicBezTo>
                  <a:cubicBezTo>
                    <a:pt x="8770" y="76"/>
                    <a:pt x="8244" y="76"/>
                    <a:pt x="7751" y="127"/>
                  </a:cubicBezTo>
                  <a:cubicBezTo>
                    <a:pt x="7257" y="178"/>
                    <a:pt x="6795" y="280"/>
                    <a:pt x="6327" y="483"/>
                  </a:cubicBezTo>
                  <a:cubicBezTo>
                    <a:pt x="5859" y="687"/>
                    <a:pt x="5384" y="992"/>
                    <a:pt x="5006" y="1272"/>
                  </a:cubicBezTo>
                  <a:cubicBezTo>
                    <a:pt x="4627" y="1552"/>
                    <a:pt x="4345" y="1806"/>
                    <a:pt x="3979" y="2175"/>
                  </a:cubicBezTo>
                  <a:cubicBezTo>
                    <a:pt x="3614" y="2544"/>
                    <a:pt x="3165" y="3028"/>
                    <a:pt x="2748" y="3549"/>
                  </a:cubicBezTo>
                  <a:cubicBezTo>
                    <a:pt x="2331" y="4071"/>
                    <a:pt x="1946" y="4630"/>
                    <a:pt x="1626" y="5127"/>
                  </a:cubicBezTo>
                  <a:cubicBezTo>
                    <a:pt x="1305" y="5623"/>
                    <a:pt x="1049" y="6055"/>
                    <a:pt x="811" y="6628"/>
                  </a:cubicBezTo>
                  <a:cubicBezTo>
                    <a:pt x="574" y="7200"/>
                    <a:pt x="356" y="7912"/>
                    <a:pt x="208" y="8688"/>
                  </a:cubicBezTo>
                  <a:cubicBezTo>
                    <a:pt x="61" y="9464"/>
                    <a:pt x="-16" y="10304"/>
                    <a:pt x="3" y="11080"/>
                  </a:cubicBezTo>
                  <a:cubicBezTo>
                    <a:pt x="22" y="11856"/>
                    <a:pt x="138" y="12568"/>
                    <a:pt x="324" y="13293"/>
                  </a:cubicBezTo>
                  <a:cubicBezTo>
                    <a:pt x="510" y="14018"/>
                    <a:pt x="766" y="14756"/>
                    <a:pt x="1087" y="15392"/>
                  </a:cubicBezTo>
                  <a:cubicBezTo>
                    <a:pt x="1408" y="16028"/>
                    <a:pt x="1793" y="16563"/>
                    <a:pt x="2152" y="17046"/>
                  </a:cubicBezTo>
                  <a:cubicBezTo>
                    <a:pt x="2511" y="17529"/>
                    <a:pt x="2844" y="17962"/>
                    <a:pt x="3203" y="18318"/>
                  </a:cubicBezTo>
                  <a:cubicBezTo>
                    <a:pt x="3563" y="18674"/>
                    <a:pt x="3947" y="18954"/>
                    <a:pt x="4371" y="19259"/>
                  </a:cubicBezTo>
                  <a:cubicBezTo>
                    <a:pt x="4794" y="19565"/>
                    <a:pt x="5256" y="19895"/>
                    <a:pt x="5698" y="20201"/>
                  </a:cubicBezTo>
                  <a:cubicBezTo>
                    <a:pt x="6141" y="20506"/>
                    <a:pt x="6564" y="20786"/>
                    <a:pt x="6987" y="20964"/>
                  </a:cubicBezTo>
                  <a:cubicBezTo>
                    <a:pt x="7411" y="21142"/>
                    <a:pt x="7834" y="21218"/>
                    <a:pt x="8257" y="21269"/>
                  </a:cubicBezTo>
                  <a:cubicBezTo>
                    <a:pt x="8680" y="21320"/>
                    <a:pt x="9104" y="21346"/>
                    <a:pt x="9553" y="21358"/>
                  </a:cubicBezTo>
                  <a:cubicBezTo>
                    <a:pt x="10002" y="21371"/>
                    <a:pt x="10476" y="21371"/>
                    <a:pt x="10944" y="21396"/>
                  </a:cubicBezTo>
                  <a:cubicBezTo>
                    <a:pt x="11413" y="21422"/>
                    <a:pt x="11874" y="21473"/>
                    <a:pt x="12342" y="21511"/>
                  </a:cubicBezTo>
                  <a:cubicBezTo>
                    <a:pt x="12811" y="21549"/>
                    <a:pt x="13285" y="21575"/>
                    <a:pt x="13779" y="21587"/>
                  </a:cubicBezTo>
                  <a:cubicBezTo>
                    <a:pt x="14273" y="21600"/>
                    <a:pt x="14786" y="21600"/>
                    <a:pt x="15286" y="21587"/>
                  </a:cubicBezTo>
                  <a:cubicBezTo>
                    <a:pt x="15786" y="21575"/>
                    <a:pt x="16274" y="21549"/>
                    <a:pt x="16729" y="21486"/>
                  </a:cubicBezTo>
                  <a:cubicBezTo>
                    <a:pt x="17184" y="21422"/>
                    <a:pt x="17608" y="21320"/>
                    <a:pt x="18037" y="21142"/>
                  </a:cubicBezTo>
                  <a:cubicBezTo>
                    <a:pt x="18467" y="20964"/>
                    <a:pt x="18903" y="20710"/>
                    <a:pt x="19333" y="20353"/>
                  </a:cubicBezTo>
                  <a:cubicBezTo>
                    <a:pt x="19763" y="19997"/>
                    <a:pt x="20186" y="19539"/>
                    <a:pt x="20539" y="18929"/>
                  </a:cubicBezTo>
                  <a:cubicBezTo>
                    <a:pt x="20891" y="18318"/>
                    <a:pt x="21174" y="17555"/>
                    <a:pt x="21347" y="16792"/>
                  </a:cubicBezTo>
                  <a:cubicBezTo>
                    <a:pt x="21520" y="16028"/>
                    <a:pt x="21584" y="15265"/>
                    <a:pt x="21552" y="14476"/>
                  </a:cubicBezTo>
                  <a:cubicBezTo>
                    <a:pt x="21520" y="13688"/>
                    <a:pt x="21392" y="12873"/>
                    <a:pt x="21206" y="11996"/>
                  </a:cubicBezTo>
                  <a:cubicBezTo>
                    <a:pt x="21020" y="11118"/>
                    <a:pt x="20776" y="10177"/>
                    <a:pt x="20539" y="9337"/>
                  </a:cubicBezTo>
                  <a:cubicBezTo>
                    <a:pt x="20301" y="8498"/>
                    <a:pt x="20070" y="7760"/>
                    <a:pt x="19814" y="6971"/>
                  </a:cubicBezTo>
                  <a:cubicBezTo>
                    <a:pt x="19557" y="6182"/>
                    <a:pt x="19275" y="5343"/>
                    <a:pt x="18929" y="4630"/>
                  </a:cubicBezTo>
                  <a:cubicBezTo>
                    <a:pt x="18583" y="3918"/>
                    <a:pt x="18172" y="3333"/>
                    <a:pt x="17730" y="2862"/>
                  </a:cubicBezTo>
                  <a:cubicBezTo>
                    <a:pt x="17287" y="2392"/>
                    <a:pt x="16813" y="2035"/>
                    <a:pt x="16351" y="1730"/>
                  </a:cubicBezTo>
                  <a:cubicBezTo>
                    <a:pt x="15889" y="1425"/>
                    <a:pt x="15440" y="1170"/>
                    <a:pt x="14940" y="916"/>
                  </a:cubicBezTo>
                  <a:cubicBezTo>
                    <a:pt x="14440" y="661"/>
                    <a:pt x="13888" y="407"/>
                    <a:pt x="13343" y="254"/>
                  </a:cubicBezTo>
                  <a:cubicBezTo>
                    <a:pt x="12798" y="102"/>
                    <a:pt x="12259" y="51"/>
                    <a:pt x="1172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3" name="Line"/>
            <p:cNvSpPr/>
            <p:nvPr/>
          </p:nvSpPr>
          <p:spPr>
            <a:xfrm>
              <a:off x="5626100" y="5042626"/>
              <a:ext cx="749300" cy="24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2" fill="norm" stroke="1" extrusionOk="0">
                  <a:moveTo>
                    <a:pt x="0" y="10182"/>
                  </a:moveTo>
                  <a:cubicBezTo>
                    <a:pt x="1953" y="6582"/>
                    <a:pt x="3905" y="2982"/>
                    <a:pt x="6132" y="1182"/>
                  </a:cubicBezTo>
                  <a:cubicBezTo>
                    <a:pt x="8359" y="-618"/>
                    <a:pt x="10861" y="-618"/>
                    <a:pt x="13485" y="2982"/>
                  </a:cubicBezTo>
                  <a:cubicBezTo>
                    <a:pt x="16108" y="6582"/>
                    <a:pt x="18854" y="13782"/>
                    <a:pt x="21600" y="209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4" name="Line"/>
            <p:cNvSpPr/>
            <p:nvPr/>
          </p:nvSpPr>
          <p:spPr>
            <a:xfrm>
              <a:off x="5715000" y="5113866"/>
              <a:ext cx="514350" cy="29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44" y="15429"/>
                    <a:pt x="5689" y="9257"/>
                    <a:pt x="8844" y="5400"/>
                  </a:cubicBezTo>
                  <a:cubicBezTo>
                    <a:pt x="12000" y="1543"/>
                    <a:pt x="15467" y="0"/>
                    <a:pt x="17644" y="0"/>
                  </a:cubicBezTo>
                  <a:cubicBezTo>
                    <a:pt x="19822" y="0"/>
                    <a:pt x="20711" y="1543"/>
                    <a:pt x="21600" y="30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5" name="Line"/>
            <p:cNvSpPr/>
            <p:nvPr/>
          </p:nvSpPr>
          <p:spPr>
            <a:xfrm>
              <a:off x="5822950" y="5285581"/>
              <a:ext cx="292100" cy="188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6" fill="norm" stroke="1" extrusionOk="0">
                  <a:moveTo>
                    <a:pt x="0" y="18247"/>
                  </a:moveTo>
                  <a:cubicBezTo>
                    <a:pt x="1565" y="15399"/>
                    <a:pt x="3130" y="12551"/>
                    <a:pt x="4304" y="10058"/>
                  </a:cubicBezTo>
                  <a:cubicBezTo>
                    <a:pt x="5478" y="7566"/>
                    <a:pt x="6261" y="5430"/>
                    <a:pt x="6809" y="3649"/>
                  </a:cubicBezTo>
                  <a:cubicBezTo>
                    <a:pt x="7357" y="1869"/>
                    <a:pt x="7670" y="445"/>
                    <a:pt x="7513" y="89"/>
                  </a:cubicBezTo>
                  <a:cubicBezTo>
                    <a:pt x="7357" y="-267"/>
                    <a:pt x="6730" y="445"/>
                    <a:pt x="6183" y="2225"/>
                  </a:cubicBezTo>
                  <a:cubicBezTo>
                    <a:pt x="5635" y="4006"/>
                    <a:pt x="5165" y="6854"/>
                    <a:pt x="4930" y="9821"/>
                  </a:cubicBezTo>
                  <a:cubicBezTo>
                    <a:pt x="4696" y="12788"/>
                    <a:pt x="4696" y="15874"/>
                    <a:pt x="5322" y="18010"/>
                  </a:cubicBezTo>
                  <a:cubicBezTo>
                    <a:pt x="5948" y="20146"/>
                    <a:pt x="7200" y="21333"/>
                    <a:pt x="8530" y="21096"/>
                  </a:cubicBezTo>
                  <a:cubicBezTo>
                    <a:pt x="9861" y="20858"/>
                    <a:pt x="11270" y="19197"/>
                    <a:pt x="12678" y="16704"/>
                  </a:cubicBezTo>
                  <a:cubicBezTo>
                    <a:pt x="14087" y="14212"/>
                    <a:pt x="15496" y="10889"/>
                    <a:pt x="16278" y="8634"/>
                  </a:cubicBezTo>
                  <a:cubicBezTo>
                    <a:pt x="17061" y="6379"/>
                    <a:pt x="17217" y="5192"/>
                    <a:pt x="17296" y="3887"/>
                  </a:cubicBezTo>
                  <a:cubicBezTo>
                    <a:pt x="17374" y="2581"/>
                    <a:pt x="17374" y="1157"/>
                    <a:pt x="17217" y="1038"/>
                  </a:cubicBezTo>
                  <a:cubicBezTo>
                    <a:pt x="17061" y="920"/>
                    <a:pt x="16748" y="2107"/>
                    <a:pt x="16670" y="4718"/>
                  </a:cubicBezTo>
                  <a:cubicBezTo>
                    <a:pt x="16591" y="7329"/>
                    <a:pt x="16748" y="11364"/>
                    <a:pt x="17609" y="14093"/>
                  </a:cubicBezTo>
                  <a:cubicBezTo>
                    <a:pt x="18470" y="16823"/>
                    <a:pt x="20035" y="18247"/>
                    <a:pt x="21600" y="196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6" name="Line"/>
            <p:cNvSpPr/>
            <p:nvPr/>
          </p:nvSpPr>
          <p:spPr>
            <a:xfrm>
              <a:off x="4406900" y="5109379"/>
              <a:ext cx="692150" cy="27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42" fill="norm" stroke="1" extrusionOk="0">
                  <a:moveTo>
                    <a:pt x="0" y="20242"/>
                  </a:moveTo>
                  <a:cubicBezTo>
                    <a:pt x="2510" y="12528"/>
                    <a:pt x="5020" y="4813"/>
                    <a:pt x="7629" y="1728"/>
                  </a:cubicBezTo>
                  <a:cubicBezTo>
                    <a:pt x="10239" y="-1358"/>
                    <a:pt x="12947" y="185"/>
                    <a:pt x="15292" y="2499"/>
                  </a:cubicBezTo>
                  <a:cubicBezTo>
                    <a:pt x="17637" y="4813"/>
                    <a:pt x="19618" y="7899"/>
                    <a:pt x="21600" y="1098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7" name="Line"/>
            <p:cNvSpPr/>
            <p:nvPr/>
          </p:nvSpPr>
          <p:spPr>
            <a:xfrm>
              <a:off x="4425950" y="5174027"/>
              <a:ext cx="590550" cy="52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5" fill="norm" stroke="1" extrusionOk="0">
                  <a:moveTo>
                    <a:pt x="0" y="21235"/>
                  </a:moveTo>
                  <a:cubicBezTo>
                    <a:pt x="2400" y="16051"/>
                    <a:pt x="4800" y="10867"/>
                    <a:pt x="7819" y="6979"/>
                  </a:cubicBezTo>
                  <a:cubicBezTo>
                    <a:pt x="10839" y="3091"/>
                    <a:pt x="14477" y="499"/>
                    <a:pt x="16877" y="67"/>
                  </a:cubicBezTo>
                  <a:cubicBezTo>
                    <a:pt x="19277" y="-365"/>
                    <a:pt x="20439" y="1363"/>
                    <a:pt x="21600" y="309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8" name="Line"/>
            <p:cNvSpPr/>
            <p:nvPr/>
          </p:nvSpPr>
          <p:spPr>
            <a:xfrm>
              <a:off x="4317999" y="5308600"/>
              <a:ext cx="876301" cy="340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6842"/>
                  </a:moveTo>
                  <a:cubicBezTo>
                    <a:pt x="939" y="10867"/>
                    <a:pt x="1878" y="14892"/>
                    <a:pt x="2687" y="17575"/>
                  </a:cubicBezTo>
                  <a:cubicBezTo>
                    <a:pt x="3496" y="20258"/>
                    <a:pt x="4174" y="21600"/>
                    <a:pt x="5035" y="21600"/>
                  </a:cubicBezTo>
                  <a:cubicBezTo>
                    <a:pt x="5896" y="21600"/>
                    <a:pt x="6939" y="20258"/>
                    <a:pt x="8322" y="18045"/>
                  </a:cubicBezTo>
                  <a:cubicBezTo>
                    <a:pt x="9704" y="15831"/>
                    <a:pt x="11426" y="12745"/>
                    <a:pt x="13070" y="10330"/>
                  </a:cubicBezTo>
                  <a:cubicBezTo>
                    <a:pt x="14713" y="7916"/>
                    <a:pt x="16278" y="6171"/>
                    <a:pt x="17687" y="4561"/>
                  </a:cubicBezTo>
                  <a:cubicBezTo>
                    <a:pt x="19096" y="2952"/>
                    <a:pt x="20348" y="147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09" name="Line"/>
            <p:cNvSpPr/>
            <p:nvPr/>
          </p:nvSpPr>
          <p:spPr>
            <a:xfrm>
              <a:off x="5398497" y="4180376"/>
              <a:ext cx="1622647" cy="1495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490" fill="norm" stroke="1" extrusionOk="0">
                  <a:moveTo>
                    <a:pt x="19224" y="4260"/>
                  </a:moveTo>
                  <a:cubicBezTo>
                    <a:pt x="18746" y="3530"/>
                    <a:pt x="18268" y="2800"/>
                    <a:pt x="17692" y="2222"/>
                  </a:cubicBezTo>
                  <a:cubicBezTo>
                    <a:pt x="17115" y="1644"/>
                    <a:pt x="16440" y="1218"/>
                    <a:pt x="15639" y="853"/>
                  </a:cubicBezTo>
                  <a:cubicBezTo>
                    <a:pt x="14837" y="488"/>
                    <a:pt x="13909" y="183"/>
                    <a:pt x="12981" y="62"/>
                  </a:cubicBezTo>
                  <a:cubicBezTo>
                    <a:pt x="12053" y="-60"/>
                    <a:pt x="11124" y="1"/>
                    <a:pt x="10295" y="229"/>
                  </a:cubicBezTo>
                  <a:cubicBezTo>
                    <a:pt x="9465" y="457"/>
                    <a:pt x="8734" y="853"/>
                    <a:pt x="8059" y="1263"/>
                  </a:cubicBezTo>
                  <a:cubicBezTo>
                    <a:pt x="7384" y="1674"/>
                    <a:pt x="6765" y="2100"/>
                    <a:pt x="6076" y="2587"/>
                  </a:cubicBezTo>
                  <a:cubicBezTo>
                    <a:pt x="5387" y="3074"/>
                    <a:pt x="4628" y="3621"/>
                    <a:pt x="4023" y="4245"/>
                  </a:cubicBezTo>
                  <a:cubicBezTo>
                    <a:pt x="3418" y="4868"/>
                    <a:pt x="2968" y="5568"/>
                    <a:pt x="2575" y="6390"/>
                  </a:cubicBezTo>
                  <a:cubicBezTo>
                    <a:pt x="2181" y="7211"/>
                    <a:pt x="1843" y="8154"/>
                    <a:pt x="1492" y="9021"/>
                  </a:cubicBezTo>
                  <a:cubicBezTo>
                    <a:pt x="1140" y="9888"/>
                    <a:pt x="775" y="10679"/>
                    <a:pt x="493" y="11561"/>
                  </a:cubicBezTo>
                  <a:cubicBezTo>
                    <a:pt x="212" y="12444"/>
                    <a:pt x="15" y="13417"/>
                    <a:pt x="1" y="14360"/>
                  </a:cubicBezTo>
                  <a:cubicBezTo>
                    <a:pt x="-13" y="15303"/>
                    <a:pt x="156" y="16216"/>
                    <a:pt x="493" y="17022"/>
                  </a:cubicBezTo>
                  <a:cubicBezTo>
                    <a:pt x="831" y="17828"/>
                    <a:pt x="1337" y="18528"/>
                    <a:pt x="2068" y="19152"/>
                  </a:cubicBezTo>
                  <a:cubicBezTo>
                    <a:pt x="2800" y="19775"/>
                    <a:pt x="3756" y="20323"/>
                    <a:pt x="4726" y="20719"/>
                  </a:cubicBezTo>
                  <a:cubicBezTo>
                    <a:pt x="5696" y="21114"/>
                    <a:pt x="6681" y="21357"/>
                    <a:pt x="7707" y="21449"/>
                  </a:cubicBezTo>
                  <a:cubicBezTo>
                    <a:pt x="8734" y="21540"/>
                    <a:pt x="9803" y="21479"/>
                    <a:pt x="10843" y="21297"/>
                  </a:cubicBezTo>
                  <a:cubicBezTo>
                    <a:pt x="11884" y="21114"/>
                    <a:pt x="12896" y="20810"/>
                    <a:pt x="13867" y="20399"/>
                  </a:cubicBezTo>
                  <a:cubicBezTo>
                    <a:pt x="14837" y="19988"/>
                    <a:pt x="15765" y="19471"/>
                    <a:pt x="16651" y="18772"/>
                  </a:cubicBezTo>
                  <a:cubicBezTo>
                    <a:pt x="17537" y="18072"/>
                    <a:pt x="18381" y="17190"/>
                    <a:pt x="19112" y="16292"/>
                  </a:cubicBezTo>
                  <a:cubicBezTo>
                    <a:pt x="19843" y="15395"/>
                    <a:pt x="20462" y="14482"/>
                    <a:pt x="20898" y="13539"/>
                  </a:cubicBezTo>
                  <a:cubicBezTo>
                    <a:pt x="21334" y="12596"/>
                    <a:pt x="21587" y="11622"/>
                    <a:pt x="21559" y="10618"/>
                  </a:cubicBezTo>
                  <a:cubicBezTo>
                    <a:pt x="21531" y="9614"/>
                    <a:pt x="21221" y="8580"/>
                    <a:pt x="20757" y="7835"/>
                  </a:cubicBezTo>
                  <a:cubicBezTo>
                    <a:pt x="20293" y="7089"/>
                    <a:pt x="19674" y="6633"/>
                    <a:pt x="18957" y="6542"/>
                  </a:cubicBezTo>
                  <a:cubicBezTo>
                    <a:pt x="18240" y="6450"/>
                    <a:pt x="17425" y="6724"/>
                    <a:pt x="16609" y="69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0" name="Line"/>
            <p:cNvSpPr/>
            <p:nvPr/>
          </p:nvSpPr>
          <p:spPr>
            <a:xfrm>
              <a:off x="5721350" y="5581650"/>
              <a:ext cx="4445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571" y="5143"/>
                    <a:pt x="5143" y="10286"/>
                    <a:pt x="8589" y="13886"/>
                  </a:cubicBezTo>
                  <a:cubicBezTo>
                    <a:pt x="12034" y="17486"/>
                    <a:pt x="16354" y="19543"/>
                    <a:pt x="16869" y="20057"/>
                  </a:cubicBezTo>
                  <a:cubicBezTo>
                    <a:pt x="17383" y="20571"/>
                    <a:pt x="14091" y="19543"/>
                    <a:pt x="10954" y="19029"/>
                  </a:cubicBezTo>
                  <a:cubicBezTo>
                    <a:pt x="7817" y="18514"/>
                    <a:pt x="4834" y="18514"/>
                    <a:pt x="5451" y="18000"/>
                  </a:cubicBezTo>
                  <a:cubicBezTo>
                    <a:pt x="6069" y="17486"/>
                    <a:pt x="10286" y="16457"/>
                    <a:pt x="13577" y="16971"/>
                  </a:cubicBezTo>
                  <a:cubicBezTo>
                    <a:pt x="16869" y="17486"/>
                    <a:pt x="19234" y="1954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1" name="Line"/>
            <p:cNvSpPr/>
            <p:nvPr/>
          </p:nvSpPr>
          <p:spPr>
            <a:xfrm>
              <a:off x="6000750" y="5778500"/>
              <a:ext cx="850900" cy="229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3" fill="norm" stroke="1" extrusionOk="0">
                  <a:moveTo>
                    <a:pt x="0" y="6480"/>
                  </a:moveTo>
                  <a:cubicBezTo>
                    <a:pt x="215" y="5498"/>
                    <a:pt x="430" y="4516"/>
                    <a:pt x="591" y="4615"/>
                  </a:cubicBezTo>
                  <a:cubicBezTo>
                    <a:pt x="752" y="4713"/>
                    <a:pt x="860" y="5891"/>
                    <a:pt x="1075" y="8640"/>
                  </a:cubicBezTo>
                  <a:cubicBezTo>
                    <a:pt x="1290" y="11389"/>
                    <a:pt x="1612" y="15709"/>
                    <a:pt x="1881" y="18262"/>
                  </a:cubicBezTo>
                  <a:cubicBezTo>
                    <a:pt x="2149" y="20815"/>
                    <a:pt x="2364" y="21600"/>
                    <a:pt x="3090" y="21207"/>
                  </a:cubicBezTo>
                  <a:cubicBezTo>
                    <a:pt x="3815" y="20815"/>
                    <a:pt x="5051" y="19244"/>
                    <a:pt x="6501" y="17182"/>
                  </a:cubicBezTo>
                  <a:cubicBezTo>
                    <a:pt x="7952" y="15120"/>
                    <a:pt x="9618" y="12567"/>
                    <a:pt x="11713" y="10015"/>
                  </a:cubicBezTo>
                  <a:cubicBezTo>
                    <a:pt x="13809" y="7462"/>
                    <a:pt x="16334" y="4909"/>
                    <a:pt x="18054" y="3240"/>
                  </a:cubicBezTo>
                  <a:cubicBezTo>
                    <a:pt x="19773" y="1571"/>
                    <a:pt x="20687" y="78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2" name="Line"/>
            <p:cNvSpPr/>
            <p:nvPr/>
          </p:nvSpPr>
          <p:spPr>
            <a:xfrm>
              <a:off x="57149" y="6689455"/>
              <a:ext cx="495301" cy="7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8" fill="norm" stroke="1" extrusionOk="0">
                  <a:moveTo>
                    <a:pt x="0" y="21388"/>
                  </a:moveTo>
                  <a:cubicBezTo>
                    <a:pt x="3415" y="15135"/>
                    <a:pt x="6831" y="8883"/>
                    <a:pt x="9877" y="5188"/>
                  </a:cubicBezTo>
                  <a:cubicBezTo>
                    <a:pt x="12923" y="1493"/>
                    <a:pt x="15600" y="356"/>
                    <a:pt x="17446" y="72"/>
                  </a:cubicBezTo>
                  <a:cubicBezTo>
                    <a:pt x="19292" y="-212"/>
                    <a:pt x="20308" y="356"/>
                    <a:pt x="20862" y="1493"/>
                  </a:cubicBezTo>
                  <a:cubicBezTo>
                    <a:pt x="21415" y="2630"/>
                    <a:pt x="21508" y="4335"/>
                    <a:pt x="21600" y="60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3" name="Line"/>
            <p:cNvSpPr/>
            <p:nvPr/>
          </p:nvSpPr>
          <p:spPr>
            <a:xfrm>
              <a:off x="0" y="6775450"/>
              <a:ext cx="641350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53" y="19326"/>
                    <a:pt x="3707" y="17053"/>
                    <a:pt x="5810" y="14589"/>
                  </a:cubicBezTo>
                  <a:cubicBezTo>
                    <a:pt x="7913" y="12126"/>
                    <a:pt x="10265" y="9474"/>
                    <a:pt x="12939" y="7011"/>
                  </a:cubicBezTo>
                  <a:cubicBezTo>
                    <a:pt x="15612" y="4547"/>
                    <a:pt x="18606" y="227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4" name="Line"/>
            <p:cNvSpPr/>
            <p:nvPr/>
          </p:nvSpPr>
          <p:spPr>
            <a:xfrm>
              <a:off x="463549" y="6553200"/>
              <a:ext cx="197831" cy="40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0" h="21600" fill="norm" stroke="1" extrusionOk="0">
                  <a:moveTo>
                    <a:pt x="0" y="0"/>
                  </a:moveTo>
                  <a:cubicBezTo>
                    <a:pt x="6139" y="1350"/>
                    <a:pt x="12278" y="2700"/>
                    <a:pt x="15802" y="3938"/>
                  </a:cubicBezTo>
                  <a:cubicBezTo>
                    <a:pt x="19326" y="5175"/>
                    <a:pt x="20236" y="6300"/>
                    <a:pt x="20804" y="8381"/>
                  </a:cubicBezTo>
                  <a:cubicBezTo>
                    <a:pt x="21373" y="10462"/>
                    <a:pt x="21600" y="13500"/>
                    <a:pt x="20236" y="15862"/>
                  </a:cubicBezTo>
                  <a:cubicBezTo>
                    <a:pt x="18872" y="18225"/>
                    <a:pt x="15916" y="19912"/>
                    <a:pt x="1296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5" name="Line"/>
            <p:cNvSpPr/>
            <p:nvPr/>
          </p:nvSpPr>
          <p:spPr>
            <a:xfrm>
              <a:off x="1466850" y="6553200"/>
              <a:ext cx="260350" cy="419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878" y="0"/>
                    <a:pt x="1756" y="0"/>
                    <a:pt x="2810" y="545"/>
                  </a:cubicBezTo>
                  <a:cubicBezTo>
                    <a:pt x="3863" y="1091"/>
                    <a:pt x="5093" y="2182"/>
                    <a:pt x="7024" y="4255"/>
                  </a:cubicBezTo>
                  <a:cubicBezTo>
                    <a:pt x="8956" y="6327"/>
                    <a:pt x="11590" y="9382"/>
                    <a:pt x="13785" y="12000"/>
                  </a:cubicBezTo>
                  <a:cubicBezTo>
                    <a:pt x="15980" y="14618"/>
                    <a:pt x="17737" y="16800"/>
                    <a:pt x="18966" y="18327"/>
                  </a:cubicBezTo>
                  <a:cubicBezTo>
                    <a:pt x="20195" y="19855"/>
                    <a:pt x="20898" y="2072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6" name="Line"/>
            <p:cNvSpPr/>
            <p:nvPr/>
          </p:nvSpPr>
          <p:spPr>
            <a:xfrm>
              <a:off x="1460500" y="6489700"/>
              <a:ext cx="298450" cy="546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689" y="3181"/>
                    <a:pt x="15779" y="6363"/>
                    <a:pt x="12715" y="9126"/>
                  </a:cubicBezTo>
                  <a:cubicBezTo>
                    <a:pt x="9651" y="11888"/>
                    <a:pt x="6434" y="14233"/>
                    <a:pt x="4289" y="16242"/>
                  </a:cubicBezTo>
                  <a:cubicBezTo>
                    <a:pt x="2145" y="18251"/>
                    <a:pt x="1072" y="1992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7" name="Line"/>
            <p:cNvSpPr/>
            <p:nvPr/>
          </p:nvSpPr>
          <p:spPr>
            <a:xfrm>
              <a:off x="1403350" y="6362700"/>
              <a:ext cx="495300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92" y="15055"/>
                    <a:pt x="7385" y="8509"/>
                    <a:pt x="10985" y="4909"/>
                  </a:cubicBezTo>
                  <a:cubicBezTo>
                    <a:pt x="14585" y="1309"/>
                    <a:pt x="18092" y="65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8" name="Line"/>
            <p:cNvSpPr/>
            <p:nvPr/>
          </p:nvSpPr>
          <p:spPr>
            <a:xfrm>
              <a:off x="1803957" y="6876482"/>
              <a:ext cx="113743" cy="153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0849" fill="norm" stroke="1" extrusionOk="0">
                  <a:moveTo>
                    <a:pt x="2295" y="7853"/>
                  </a:moveTo>
                  <a:cubicBezTo>
                    <a:pt x="1895" y="10733"/>
                    <a:pt x="1495" y="13613"/>
                    <a:pt x="1095" y="16061"/>
                  </a:cubicBezTo>
                  <a:cubicBezTo>
                    <a:pt x="695" y="18509"/>
                    <a:pt x="295" y="20525"/>
                    <a:pt x="95" y="20813"/>
                  </a:cubicBezTo>
                  <a:cubicBezTo>
                    <a:pt x="-105" y="21101"/>
                    <a:pt x="-105" y="19661"/>
                    <a:pt x="1295" y="16493"/>
                  </a:cubicBezTo>
                  <a:cubicBezTo>
                    <a:pt x="2695" y="13325"/>
                    <a:pt x="5495" y="8429"/>
                    <a:pt x="7495" y="5405"/>
                  </a:cubicBezTo>
                  <a:cubicBezTo>
                    <a:pt x="9495" y="2381"/>
                    <a:pt x="10695" y="1229"/>
                    <a:pt x="12295" y="509"/>
                  </a:cubicBezTo>
                  <a:cubicBezTo>
                    <a:pt x="13895" y="-211"/>
                    <a:pt x="15895" y="-499"/>
                    <a:pt x="17495" y="1949"/>
                  </a:cubicBezTo>
                  <a:cubicBezTo>
                    <a:pt x="19095" y="4397"/>
                    <a:pt x="20295" y="9581"/>
                    <a:pt x="20895" y="12893"/>
                  </a:cubicBezTo>
                  <a:cubicBezTo>
                    <a:pt x="21495" y="16205"/>
                    <a:pt x="21495" y="17645"/>
                    <a:pt x="21495" y="190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19" name="Line"/>
            <p:cNvSpPr/>
            <p:nvPr/>
          </p:nvSpPr>
          <p:spPr>
            <a:xfrm>
              <a:off x="2381250" y="6661150"/>
              <a:ext cx="2603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17" y="16800"/>
                    <a:pt x="9834" y="12000"/>
                    <a:pt x="13434" y="8400"/>
                  </a:cubicBezTo>
                  <a:cubicBezTo>
                    <a:pt x="17034" y="4800"/>
                    <a:pt x="1931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0" name="Line"/>
            <p:cNvSpPr/>
            <p:nvPr/>
          </p:nvSpPr>
          <p:spPr>
            <a:xfrm>
              <a:off x="2546350" y="6527800"/>
              <a:ext cx="127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5040"/>
                    <a:pt x="21600" y="10080"/>
                    <a:pt x="18000" y="13680"/>
                  </a:cubicBezTo>
                  <a:cubicBezTo>
                    <a:pt x="14400" y="17280"/>
                    <a:pt x="7200" y="1944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1" name="Line"/>
            <p:cNvSpPr/>
            <p:nvPr/>
          </p:nvSpPr>
          <p:spPr>
            <a:xfrm>
              <a:off x="2374900" y="6929966"/>
              <a:ext cx="342900" cy="4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67" y="10800"/>
                    <a:pt x="6933" y="0"/>
                    <a:pt x="10533" y="0"/>
                  </a:cubicBezTo>
                  <a:cubicBezTo>
                    <a:pt x="14133" y="0"/>
                    <a:pt x="17867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2" name="Line"/>
            <p:cNvSpPr/>
            <p:nvPr/>
          </p:nvSpPr>
          <p:spPr>
            <a:xfrm>
              <a:off x="3279028" y="6626955"/>
              <a:ext cx="312628" cy="319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8" h="21419" fill="norm" stroke="1" extrusionOk="0">
                  <a:moveTo>
                    <a:pt x="4557" y="1443"/>
                  </a:moveTo>
                  <a:cubicBezTo>
                    <a:pt x="7847" y="1159"/>
                    <a:pt x="11137" y="875"/>
                    <a:pt x="13282" y="662"/>
                  </a:cubicBezTo>
                  <a:cubicBezTo>
                    <a:pt x="15428" y="448"/>
                    <a:pt x="16429" y="306"/>
                    <a:pt x="17645" y="164"/>
                  </a:cubicBezTo>
                  <a:cubicBezTo>
                    <a:pt x="18861" y="22"/>
                    <a:pt x="20292" y="-120"/>
                    <a:pt x="20864" y="164"/>
                  </a:cubicBezTo>
                  <a:cubicBezTo>
                    <a:pt x="21436" y="448"/>
                    <a:pt x="21150" y="1159"/>
                    <a:pt x="19290" y="3219"/>
                  </a:cubicBezTo>
                  <a:cubicBezTo>
                    <a:pt x="17431" y="5280"/>
                    <a:pt x="13998" y="8691"/>
                    <a:pt x="10636" y="11675"/>
                  </a:cubicBezTo>
                  <a:cubicBezTo>
                    <a:pt x="7274" y="14659"/>
                    <a:pt x="3984" y="17217"/>
                    <a:pt x="2125" y="18780"/>
                  </a:cubicBezTo>
                  <a:cubicBezTo>
                    <a:pt x="265" y="20343"/>
                    <a:pt x="-164" y="20912"/>
                    <a:pt x="51" y="21196"/>
                  </a:cubicBezTo>
                  <a:cubicBezTo>
                    <a:pt x="265" y="21480"/>
                    <a:pt x="1123" y="21480"/>
                    <a:pt x="3412" y="21267"/>
                  </a:cubicBezTo>
                  <a:cubicBezTo>
                    <a:pt x="5701" y="21054"/>
                    <a:pt x="9420" y="20627"/>
                    <a:pt x="11637" y="20485"/>
                  </a:cubicBezTo>
                  <a:cubicBezTo>
                    <a:pt x="13855" y="20343"/>
                    <a:pt x="14570" y="20485"/>
                    <a:pt x="15285" y="206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3" name="Line"/>
            <p:cNvSpPr/>
            <p:nvPr/>
          </p:nvSpPr>
          <p:spPr>
            <a:xfrm>
              <a:off x="3557179" y="6870700"/>
              <a:ext cx="138521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fill="norm" stroke="1" extrusionOk="0">
                  <a:moveTo>
                    <a:pt x="21418" y="0"/>
                  </a:moveTo>
                  <a:cubicBezTo>
                    <a:pt x="17491" y="4909"/>
                    <a:pt x="13563" y="9818"/>
                    <a:pt x="10782" y="12764"/>
                  </a:cubicBezTo>
                  <a:cubicBezTo>
                    <a:pt x="8000" y="15709"/>
                    <a:pt x="6363" y="16691"/>
                    <a:pt x="4727" y="17345"/>
                  </a:cubicBezTo>
                  <a:cubicBezTo>
                    <a:pt x="3091" y="18000"/>
                    <a:pt x="1454" y="18327"/>
                    <a:pt x="636" y="17673"/>
                  </a:cubicBezTo>
                  <a:cubicBezTo>
                    <a:pt x="-182" y="17018"/>
                    <a:pt x="-182" y="15382"/>
                    <a:pt x="473" y="14073"/>
                  </a:cubicBezTo>
                  <a:cubicBezTo>
                    <a:pt x="1127" y="12764"/>
                    <a:pt x="2436" y="11782"/>
                    <a:pt x="4400" y="11291"/>
                  </a:cubicBezTo>
                  <a:cubicBezTo>
                    <a:pt x="6363" y="10800"/>
                    <a:pt x="8982" y="10800"/>
                    <a:pt x="11273" y="12600"/>
                  </a:cubicBezTo>
                  <a:cubicBezTo>
                    <a:pt x="13563" y="14400"/>
                    <a:pt x="15527" y="18000"/>
                    <a:pt x="1749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4" name="Line"/>
            <p:cNvSpPr/>
            <p:nvPr/>
          </p:nvSpPr>
          <p:spPr>
            <a:xfrm>
              <a:off x="3702050" y="6826250"/>
              <a:ext cx="95250" cy="241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200" y="3221"/>
                    <a:pt x="16800" y="6442"/>
                    <a:pt x="13200" y="10042"/>
                  </a:cubicBezTo>
                  <a:cubicBezTo>
                    <a:pt x="9600" y="13642"/>
                    <a:pt x="4800" y="1762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5" name="Line"/>
            <p:cNvSpPr/>
            <p:nvPr/>
          </p:nvSpPr>
          <p:spPr>
            <a:xfrm>
              <a:off x="3790950" y="6985000"/>
              <a:ext cx="146050" cy="107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6" fill="norm" stroke="1" extrusionOk="0">
                  <a:moveTo>
                    <a:pt x="0" y="0"/>
                  </a:moveTo>
                  <a:cubicBezTo>
                    <a:pt x="1565" y="0"/>
                    <a:pt x="3130" y="0"/>
                    <a:pt x="4696" y="212"/>
                  </a:cubicBezTo>
                  <a:cubicBezTo>
                    <a:pt x="6261" y="424"/>
                    <a:pt x="7826" y="847"/>
                    <a:pt x="8765" y="2118"/>
                  </a:cubicBezTo>
                  <a:cubicBezTo>
                    <a:pt x="9704" y="3388"/>
                    <a:pt x="10017" y="5506"/>
                    <a:pt x="9078" y="8047"/>
                  </a:cubicBezTo>
                  <a:cubicBezTo>
                    <a:pt x="8139" y="10588"/>
                    <a:pt x="5948" y="13553"/>
                    <a:pt x="4383" y="15882"/>
                  </a:cubicBezTo>
                  <a:cubicBezTo>
                    <a:pt x="2817" y="18212"/>
                    <a:pt x="1878" y="19906"/>
                    <a:pt x="2817" y="20753"/>
                  </a:cubicBezTo>
                  <a:cubicBezTo>
                    <a:pt x="3757" y="21600"/>
                    <a:pt x="6574" y="21600"/>
                    <a:pt x="10017" y="21388"/>
                  </a:cubicBezTo>
                  <a:cubicBezTo>
                    <a:pt x="13461" y="21176"/>
                    <a:pt x="17530" y="20753"/>
                    <a:pt x="21600" y="203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6" name="Line"/>
            <p:cNvSpPr/>
            <p:nvPr/>
          </p:nvSpPr>
          <p:spPr>
            <a:xfrm>
              <a:off x="3346449" y="7175500"/>
              <a:ext cx="3429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600" y="1440"/>
                    <a:pt x="11200" y="2880"/>
                    <a:pt x="14800" y="6480"/>
                  </a:cubicBezTo>
                  <a:cubicBezTo>
                    <a:pt x="18400" y="10080"/>
                    <a:pt x="20000" y="1584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7" name="Line"/>
            <p:cNvSpPr/>
            <p:nvPr/>
          </p:nvSpPr>
          <p:spPr>
            <a:xfrm>
              <a:off x="3378200" y="7245350"/>
              <a:ext cx="41910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818" y="14400"/>
                    <a:pt x="7636" y="7200"/>
                    <a:pt x="11236" y="3600"/>
                  </a:cubicBezTo>
                  <a:cubicBezTo>
                    <a:pt x="14836" y="0"/>
                    <a:pt x="18218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8" name="Line"/>
            <p:cNvSpPr/>
            <p:nvPr/>
          </p:nvSpPr>
          <p:spPr>
            <a:xfrm>
              <a:off x="3263900" y="7391400"/>
              <a:ext cx="22044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0" h="21600" fill="norm" stroke="1" extrusionOk="0">
                  <a:moveTo>
                    <a:pt x="17673" y="0"/>
                  </a:moveTo>
                  <a:cubicBezTo>
                    <a:pt x="19636" y="4400"/>
                    <a:pt x="21600" y="8800"/>
                    <a:pt x="19636" y="12300"/>
                  </a:cubicBezTo>
                  <a:cubicBezTo>
                    <a:pt x="17673" y="15800"/>
                    <a:pt x="11782" y="18400"/>
                    <a:pt x="7855" y="19800"/>
                  </a:cubicBezTo>
                  <a:cubicBezTo>
                    <a:pt x="3927" y="21200"/>
                    <a:pt x="1964" y="21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29" name="Line"/>
            <p:cNvSpPr/>
            <p:nvPr/>
          </p:nvSpPr>
          <p:spPr>
            <a:xfrm>
              <a:off x="3333750" y="7569200"/>
              <a:ext cx="254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0" name="Line"/>
            <p:cNvSpPr/>
            <p:nvPr/>
          </p:nvSpPr>
          <p:spPr>
            <a:xfrm>
              <a:off x="3442740" y="7412566"/>
              <a:ext cx="102567" cy="25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3" h="21600" fill="norm" stroke="1" extrusionOk="0">
                  <a:moveTo>
                    <a:pt x="19228" y="4719"/>
                  </a:moveTo>
                  <a:cubicBezTo>
                    <a:pt x="19228" y="3630"/>
                    <a:pt x="19228" y="2541"/>
                    <a:pt x="18364" y="1634"/>
                  </a:cubicBezTo>
                  <a:cubicBezTo>
                    <a:pt x="17500" y="726"/>
                    <a:pt x="15772" y="0"/>
                    <a:pt x="12964" y="0"/>
                  </a:cubicBezTo>
                  <a:cubicBezTo>
                    <a:pt x="10156" y="0"/>
                    <a:pt x="6268" y="726"/>
                    <a:pt x="3892" y="1543"/>
                  </a:cubicBezTo>
                  <a:cubicBezTo>
                    <a:pt x="1516" y="2360"/>
                    <a:pt x="652" y="3267"/>
                    <a:pt x="220" y="4175"/>
                  </a:cubicBezTo>
                  <a:cubicBezTo>
                    <a:pt x="-212" y="5082"/>
                    <a:pt x="-212" y="5990"/>
                    <a:pt x="2164" y="6444"/>
                  </a:cubicBezTo>
                  <a:cubicBezTo>
                    <a:pt x="4540" y="6897"/>
                    <a:pt x="9292" y="6897"/>
                    <a:pt x="12964" y="6171"/>
                  </a:cubicBezTo>
                  <a:cubicBezTo>
                    <a:pt x="16636" y="5445"/>
                    <a:pt x="19228" y="3993"/>
                    <a:pt x="20308" y="3993"/>
                  </a:cubicBezTo>
                  <a:cubicBezTo>
                    <a:pt x="21388" y="3993"/>
                    <a:pt x="20956" y="5445"/>
                    <a:pt x="19876" y="8168"/>
                  </a:cubicBezTo>
                  <a:cubicBezTo>
                    <a:pt x="18796" y="10891"/>
                    <a:pt x="17068" y="14884"/>
                    <a:pt x="15988" y="17334"/>
                  </a:cubicBezTo>
                  <a:cubicBezTo>
                    <a:pt x="14908" y="19785"/>
                    <a:pt x="14476" y="20692"/>
                    <a:pt x="1404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1" name="Line"/>
            <p:cNvSpPr/>
            <p:nvPr/>
          </p:nvSpPr>
          <p:spPr>
            <a:xfrm>
              <a:off x="3651250" y="7416800"/>
              <a:ext cx="127000" cy="250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0" fill="norm" stroke="1" extrusionOk="0">
                  <a:moveTo>
                    <a:pt x="21600" y="0"/>
                  </a:moveTo>
                  <a:cubicBezTo>
                    <a:pt x="19800" y="0"/>
                    <a:pt x="18000" y="0"/>
                    <a:pt x="15480" y="1180"/>
                  </a:cubicBezTo>
                  <a:cubicBezTo>
                    <a:pt x="12960" y="2360"/>
                    <a:pt x="9720" y="4719"/>
                    <a:pt x="7020" y="7170"/>
                  </a:cubicBezTo>
                  <a:cubicBezTo>
                    <a:pt x="4320" y="9620"/>
                    <a:pt x="2160" y="12161"/>
                    <a:pt x="1080" y="14339"/>
                  </a:cubicBezTo>
                  <a:cubicBezTo>
                    <a:pt x="0" y="16518"/>
                    <a:pt x="0" y="18333"/>
                    <a:pt x="900" y="19513"/>
                  </a:cubicBezTo>
                  <a:cubicBezTo>
                    <a:pt x="1800" y="20692"/>
                    <a:pt x="3600" y="21237"/>
                    <a:pt x="5400" y="21418"/>
                  </a:cubicBezTo>
                  <a:cubicBezTo>
                    <a:pt x="7200" y="21600"/>
                    <a:pt x="9000" y="21418"/>
                    <a:pt x="10620" y="21055"/>
                  </a:cubicBezTo>
                  <a:cubicBezTo>
                    <a:pt x="12240" y="20692"/>
                    <a:pt x="13680" y="20148"/>
                    <a:pt x="14580" y="19422"/>
                  </a:cubicBezTo>
                  <a:cubicBezTo>
                    <a:pt x="15480" y="18696"/>
                    <a:pt x="15840" y="17788"/>
                    <a:pt x="14940" y="16608"/>
                  </a:cubicBezTo>
                  <a:cubicBezTo>
                    <a:pt x="14040" y="15429"/>
                    <a:pt x="11880" y="13976"/>
                    <a:pt x="9180" y="13250"/>
                  </a:cubicBezTo>
                  <a:cubicBezTo>
                    <a:pt x="6480" y="12524"/>
                    <a:pt x="3240" y="12524"/>
                    <a:pt x="0" y="125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2" name="Line"/>
            <p:cNvSpPr/>
            <p:nvPr/>
          </p:nvSpPr>
          <p:spPr>
            <a:xfrm>
              <a:off x="4095750" y="6934200"/>
              <a:ext cx="63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3" name="Line"/>
            <p:cNvSpPr/>
            <p:nvPr/>
          </p:nvSpPr>
          <p:spPr>
            <a:xfrm>
              <a:off x="4450283" y="6703292"/>
              <a:ext cx="115367" cy="307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216" fill="norm" stroke="1" extrusionOk="0">
                  <a:moveTo>
                    <a:pt x="21023" y="4099"/>
                  </a:moveTo>
                  <a:cubicBezTo>
                    <a:pt x="21023" y="3370"/>
                    <a:pt x="21023" y="2640"/>
                    <a:pt x="20830" y="1910"/>
                  </a:cubicBezTo>
                  <a:cubicBezTo>
                    <a:pt x="20637" y="1181"/>
                    <a:pt x="20252" y="451"/>
                    <a:pt x="17937" y="159"/>
                  </a:cubicBezTo>
                  <a:cubicBezTo>
                    <a:pt x="15623" y="-133"/>
                    <a:pt x="11380" y="13"/>
                    <a:pt x="7909" y="305"/>
                  </a:cubicBezTo>
                  <a:cubicBezTo>
                    <a:pt x="4437" y="597"/>
                    <a:pt x="1737" y="1035"/>
                    <a:pt x="580" y="2348"/>
                  </a:cubicBezTo>
                  <a:cubicBezTo>
                    <a:pt x="-577" y="3662"/>
                    <a:pt x="-191" y="5851"/>
                    <a:pt x="3473" y="8186"/>
                  </a:cubicBezTo>
                  <a:cubicBezTo>
                    <a:pt x="7137" y="10521"/>
                    <a:pt x="14080" y="13002"/>
                    <a:pt x="17552" y="14681"/>
                  </a:cubicBezTo>
                  <a:cubicBezTo>
                    <a:pt x="21023" y="16359"/>
                    <a:pt x="21023" y="17235"/>
                    <a:pt x="18709" y="18329"/>
                  </a:cubicBezTo>
                  <a:cubicBezTo>
                    <a:pt x="16394" y="19424"/>
                    <a:pt x="11766" y="20737"/>
                    <a:pt x="8873" y="21102"/>
                  </a:cubicBezTo>
                  <a:cubicBezTo>
                    <a:pt x="5980" y="21467"/>
                    <a:pt x="4823" y="20883"/>
                    <a:pt x="3666" y="202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4" name="Line"/>
            <p:cNvSpPr/>
            <p:nvPr/>
          </p:nvSpPr>
          <p:spPr>
            <a:xfrm>
              <a:off x="4646409" y="6733295"/>
              <a:ext cx="122441" cy="296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3" h="21283" fill="norm" stroke="1" extrusionOk="0">
                  <a:moveTo>
                    <a:pt x="299" y="7137"/>
                  </a:moveTo>
                  <a:cubicBezTo>
                    <a:pt x="1362" y="7745"/>
                    <a:pt x="2424" y="8353"/>
                    <a:pt x="3840" y="8506"/>
                  </a:cubicBezTo>
                  <a:cubicBezTo>
                    <a:pt x="5257" y="8658"/>
                    <a:pt x="7027" y="8353"/>
                    <a:pt x="9860" y="7289"/>
                  </a:cubicBezTo>
                  <a:cubicBezTo>
                    <a:pt x="12693" y="6224"/>
                    <a:pt x="16588" y="4398"/>
                    <a:pt x="18535" y="3106"/>
                  </a:cubicBezTo>
                  <a:cubicBezTo>
                    <a:pt x="20483" y="1813"/>
                    <a:pt x="20483" y="1052"/>
                    <a:pt x="19598" y="520"/>
                  </a:cubicBezTo>
                  <a:cubicBezTo>
                    <a:pt x="18713" y="-13"/>
                    <a:pt x="16942" y="-317"/>
                    <a:pt x="13578" y="520"/>
                  </a:cubicBezTo>
                  <a:cubicBezTo>
                    <a:pt x="10214" y="1356"/>
                    <a:pt x="5257" y="3334"/>
                    <a:pt x="2424" y="6224"/>
                  </a:cubicBezTo>
                  <a:cubicBezTo>
                    <a:pt x="-409" y="9114"/>
                    <a:pt x="-1117" y="12917"/>
                    <a:pt x="2247" y="15579"/>
                  </a:cubicBezTo>
                  <a:cubicBezTo>
                    <a:pt x="5611" y="18241"/>
                    <a:pt x="13047" y="19762"/>
                    <a:pt x="20483" y="2128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5" name="Line"/>
            <p:cNvSpPr/>
            <p:nvPr/>
          </p:nvSpPr>
          <p:spPr>
            <a:xfrm>
              <a:off x="4961676" y="6672499"/>
              <a:ext cx="169125" cy="382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7" h="21438" fill="norm" stroke="1" extrusionOk="0">
                  <a:moveTo>
                    <a:pt x="21047" y="1856"/>
                  </a:moveTo>
                  <a:cubicBezTo>
                    <a:pt x="20784" y="1262"/>
                    <a:pt x="20520" y="669"/>
                    <a:pt x="19335" y="313"/>
                  </a:cubicBezTo>
                  <a:cubicBezTo>
                    <a:pt x="18149" y="-43"/>
                    <a:pt x="16042" y="-162"/>
                    <a:pt x="13803" y="313"/>
                  </a:cubicBezTo>
                  <a:cubicBezTo>
                    <a:pt x="11564" y="787"/>
                    <a:pt x="9193" y="1856"/>
                    <a:pt x="6691" y="3814"/>
                  </a:cubicBezTo>
                  <a:cubicBezTo>
                    <a:pt x="4188" y="5772"/>
                    <a:pt x="1554" y="8620"/>
                    <a:pt x="501" y="11350"/>
                  </a:cubicBezTo>
                  <a:cubicBezTo>
                    <a:pt x="-553" y="14080"/>
                    <a:pt x="-26" y="16691"/>
                    <a:pt x="2871" y="18352"/>
                  </a:cubicBezTo>
                  <a:cubicBezTo>
                    <a:pt x="5769" y="20014"/>
                    <a:pt x="11037" y="20726"/>
                    <a:pt x="16306" y="214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6" name="Line"/>
            <p:cNvSpPr/>
            <p:nvPr/>
          </p:nvSpPr>
          <p:spPr>
            <a:xfrm>
              <a:off x="5257799" y="6737350"/>
              <a:ext cx="190501" cy="33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20" y="3462"/>
                    <a:pt x="8640" y="6923"/>
                    <a:pt x="11880" y="10246"/>
                  </a:cubicBezTo>
                  <a:cubicBezTo>
                    <a:pt x="15120" y="13569"/>
                    <a:pt x="17280" y="16754"/>
                    <a:pt x="18720" y="18623"/>
                  </a:cubicBezTo>
                  <a:cubicBezTo>
                    <a:pt x="20160" y="20492"/>
                    <a:pt x="20880" y="2104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7" name="Line"/>
            <p:cNvSpPr/>
            <p:nvPr/>
          </p:nvSpPr>
          <p:spPr>
            <a:xfrm>
              <a:off x="5264150" y="6680200"/>
              <a:ext cx="196850" cy="444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348" y="3086"/>
                    <a:pt x="15097" y="6171"/>
                    <a:pt x="11961" y="9154"/>
                  </a:cubicBezTo>
                  <a:cubicBezTo>
                    <a:pt x="8826" y="12137"/>
                    <a:pt x="5806" y="15017"/>
                    <a:pt x="3832" y="17074"/>
                  </a:cubicBezTo>
                  <a:cubicBezTo>
                    <a:pt x="1858" y="19131"/>
                    <a:pt x="929" y="2036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8" name="Line"/>
            <p:cNvSpPr/>
            <p:nvPr/>
          </p:nvSpPr>
          <p:spPr>
            <a:xfrm>
              <a:off x="5476619" y="6981586"/>
              <a:ext cx="105031" cy="92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0539" fill="norm" stroke="1" extrusionOk="0">
                  <a:moveTo>
                    <a:pt x="3292" y="6392"/>
                  </a:moveTo>
                  <a:cubicBezTo>
                    <a:pt x="2860" y="8740"/>
                    <a:pt x="2428" y="11088"/>
                    <a:pt x="1780" y="13906"/>
                  </a:cubicBezTo>
                  <a:cubicBezTo>
                    <a:pt x="1132" y="16723"/>
                    <a:pt x="268" y="20010"/>
                    <a:pt x="52" y="20479"/>
                  </a:cubicBezTo>
                  <a:cubicBezTo>
                    <a:pt x="-164" y="20949"/>
                    <a:pt x="268" y="18601"/>
                    <a:pt x="1780" y="15079"/>
                  </a:cubicBezTo>
                  <a:cubicBezTo>
                    <a:pt x="3292" y="11558"/>
                    <a:pt x="5884" y="6862"/>
                    <a:pt x="8260" y="3810"/>
                  </a:cubicBezTo>
                  <a:cubicBezTo>
                    <a:pt x="10636" y="758"/>
                    <a:pt x="12796" y="-651"/>
                    <a:pt x="14740" y="288"/>
                  </a:cubicBezTo>
                  <a:cubicBezTo>
                    <a:pt x="16684" y="1227"/>
                    <a:pt x="18412" y="4514"/>
                    <a:pt x="19492" y="8036"/>
                  </a:cubicBezTo>
                  <a:cubicBezTo>
                    <a:pt x="20572" y="11558"/>
                    <a:pt x="21004" y="15314"/>
                    <a:pt x="21436" y="190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39" name="Line"/>
            <p:cNvSpPr/>
            <p:nvPr/>
          </p:nvSpPr>
          <p:spPr>
            <a:xfrm>
              <a:off x="5187950" y="6578600"/>
              <a:ext cx="20955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0" name="Line"/>
            <p:cNvSpPr/>
            <p:nvPr/>
          </p:nvSpPr>
          <p:spPr>
            <a:xfrm>
              <a:off x="5174118" y="6621827"/>
              <a:ext cx="363082" cy="20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0688" fill="norm" stroke="1" extrusionOk="0">
                  <a:moveTo>
                    <a:pt x="3082" y="20688"/>
                  </a:moveTo>
                  <a:cubicBezTo>
                    <a:pt x="2454" y="18528"/>
                    <a:pt x="1826" y="16368"/>
                    <a:pt x="1198" y="12048"/>
                  </a:cubicBezTo>
                  <a:cubicBezTo>
                    <a:pt x="570" y="7728"/>
                    <a:pt x="-58" y="1248"/>
                    <a:pt x="5" y="168"/>
                  </a:cubicBezTo>
                  <a:cubicBezTo>
                    <a:pt x="68" y="-912"/>
                    <a:pt x="821" y="3408"/>
                    <a:pt x="2956" y="7728"/>
                  </a:cubicBezTo>
                  <a:cubicBezTo>
                    <a:pt x="5091" y="12048"/>
                    <a:pt x="8607" y="16368"/>
                    <a:pt x="11935" y="15288"/>
                  </a:cubicBezTo>
                  <a:cubicBezTo>
                    <a:pt x="15263" y="14208"/>
                    <a:pt x="18402" y="7728"/>
                    <a:pt x="21542" y="12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1" name="Line"/>
            <p:cNvSpPr/>
            <p:nvPr/>
          </p:nvSpPr>
          <p:spPr>
            <a:xfrm>
              <a:off x="5676900" y="6610350"/>
              <a:ext cx="139457" cy="577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8" h="21600" fill="norm" stroke="1" extrusionOk="0">
                  <a:moveTo>
                    <a:pt x="0" y="0"/>
                  </a:moveTo>
                  <a:cubicBezTo>
                    <a:pt x="5082" y="2374"/>
                    <a:pt x="10165" y="4747"/>
                    <a:pt x="14294" y="6963"/>
                  </a:cubicBezTo>
                  <a:cubicBezTo>
                    <a:pt x="18424" y="9178"/>
                    <a:pt x="21600" y="11235"/>
                    <a:pt x="20806" y="13490"/>
                  </a:cubicBezTo>
                  <a:cubicBezTo>
                    <a:pt x="20012" y="15745"/>
                    <a:pt x="15247" y="18198"/>
                    <a:pt x="11753" y="19582"/>
                  </a:cubicBezTo>
                  <a:cubicBezTo>
                    <a:pt x="8259" y="20967"/>
                    <a:pt x="6035" y="21284"/>
                    <a:pt x="381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2" name="Line"/>
            <p:cNvSpPr/>
            <p:nvPr/>
          </p:nvSpPr>
          <p:spPr>
            <a:xfrm>
              <a:off x="8775700" y="4241800"/>
              <a:ext cx="196850" cy="4051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327"/>
                    <a:pt x="21600" y="655"/>
                    <a:pt x="21600" y="1061"/>
                  </a:cubicBezTo>
                  <a:cubicBezTo>
                    <a:pt x="21600" y="1467"/>
                    <a:pt x="21600" y="1952"/>
                    <a:pt x="21484" y="2387"/>
                  </a:cubicBezTo>
                  <a:cubicBezTo>
                    <a:pt x="21368" y="2821"/>
                    <a:pt x="21135" y="3205"/>
                    <a:pt x="20903" y="3566"/>
                  </a:cubicBezTo>
                  <a:cubicBezTo>
                    <a:pt x="20671" y="3927"/>
                    <a:pt x="20439" y="4266"/>
                    <a:pt x="20206" y="4661"/>
                  </a:cubicBezTo>
                  <a:cubicBezTo>
                    <a:pt x="19974" y="5056"/>
                    <a:pt x="19742" y="5507"/>
                    <a:pt x="19394" y="5942"/>
                  </a:cubicBezTo>
                  <a:cubicBezTo>
                    <a:pt x="19045" y="6376"/>
                    <a:pt x="18581" y="6794"/>
                    <a:pt x="17884" y="7200"/>
                  </a:cubicBezTo>
                  <a:cubicBezTo>
                    <a:pt x="17187" y="7606"/>
                    <a:pt x="16258" y="8001"/>
                    <a:pt x="15213" y="8379"/>
                  </a:cubicBezTo>
                  <a:cubicBezTo>
                    <a:pt x="14168" y="8757"/>
                    <a:pt x="13006" y="9118"/>
                    <a:pt x="11845" y="9513"/>
                  </a:cubicBezTo>
                  <a:cubicBezTo>
                    <a:pt x="10684" y="9908"/>
                    <a:pt x="9523" y="10337"/>
                    <a:pt x="8477" y="10766"/>
                  </a:cubicBezTo>
                  <a:cubicBezTo>
                    <a:pt x="7432" y="11195"/>
                    <a:pt x="6503" y="11624"/>
                    <a:pt x="5690" y="12047"/>
                  </a:cubicBezTo>
                  <a:cubicBezTo>
                    <a:pt x="4877" y="12470"/>
                    <a:pt x="4181" y="12888"/>
                    <a:pt x="3716" y="13317"/>
                  </a:cubicBezTo>
                  <a:cubicBezTo>
                    <a:pt x="3252" y="13745"/>
                    <a:pt x="3019" y="14186"/>
                    <a:pt x="3019" y="14626"/>
                  </a:cubicBezTo>
                  <a:cubicBezTo>
                    <a:pt x="3019" y="15066"/>
                    <a:pt x="3252" y="15506"/>
                    <a:pt x="3484" y="15940"/>
                  </a:cubicBezTo>
                  <a:cubicBezTo>
                    <a:pt x="3716" y="16375"/>
                    <a:pt x="3948" y="16804"/>
                    <a:pt x="4181" y="17221"/>
                  </a:cubicBezTo>
                  <a:cubicBezTo>
                    <a:pt x="4413" y="17639"/>
                    <a:pt x="4645" y="18045"/>
                    <a:pt x="4761" y="18497"/>
                  </a:cubicBezTo>
                  <a:cubicBezTo>
                    <a:pt x="4877" y="18948"/>
                    <a:pt x="4877" y="19445"/>
                    <a:pt x="4645" y="19856"/>
                  </a:cubicBezTo>
                  <a:cubicBezTo>
                    <a:pt x="4413" y="20268"/>
                    <a:pt x="3948" y="20596"/>
                    <a:pt x="3135" y="20872"/>
                  </a:cubicBezTo>
                  <a:cubicBezTo>
                    <a:pt x="2323" y="21149"/>
                    <a:pt x="1161" y="2137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3" name="Line"/>
            <p:cNvSpPr/>
            <p:nvPr/>
          </p:nvSpPr>
          <p:spPr>
            <a:xfrm>
              <a:off x="9334500" y="4445000"/>
              <a:ext cx="241300" cy="394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6" fill="norm" stroke="1" extrusionOk="0">
                  <a:moveTo>
                    <a:pt x="0" y="0"/>
                  </a:moveTo>
                  <a:cubicBezTo>
                    <a:pt x="2084" y="1149"/>
                    <a:pt x="4168" y="2298"/>
                    <a:pt x="6632" y="4883"/>
                  </a:cubicBezTo>
                  <a:cubicBezTo>
                    <a:pt x="9095" y="7468"/>
                    <a:pt x="11937" y="11489"/>
                    <a:pt x="14116" y="14362"/>
                  </a:cubicBezTo>
                  <a:cubicBezTo>
                    <a:pt x="16295" y="17234"/>
                    <a:pt x="17811" y="18957"/>
                    <a:pt x="18947" y="20049"/>
                  </a:cubicBezTo>
                  <a:cubicBezTo>
                    <a:pt x="20084" y="21140"/>
                    <a:pt x="20842" y="21600"/>
                    <a:pt x="21221" y="21313"/>
                  </a:cubicBezTo>
                  <a:cubicBezTo>
                    <a:pt x="21600" y="21026"/>
                    <a:pt x="21600" y="19991"/>
                    <a:pt x="21600" y="1895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4" name="Line"/>
            <p:cNvSpPr/>
            <p:nvPr/>
          </p:nvSpPr>
          <p:spPr>
            <a:xfrm>
              <a:off x="9324886" y="4413249"/>
              <a:ext cx="269964" cy="433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498" fill="norm" stroke="1" extrusionOk="0">
                  <a:moveTo>
                    <a:pt x="21523" y="0"/>
                  </a:moveTo>
                  <a:cubicBezTo>
                    <a:pt x="19329" y="1573"/>
                    <a:pt x="17135" y="3146"/>
                    <a:pt x="14689" y="5610"/>
                  </a:cubicBezTo>
                  <a:cubicBezTo>
                    <a:pt x="12242" y="8074"/>
                    <a:pt x="9542" y="11429"/>
                    <a:pt x="7264" y="13946"/>
                  </a:cubicBezTo>
                  <a:cubicBezTo>
                    <a:pt x="4985" y="16462"/>
                    <a:pt x="3129" y="18140"/>
                    <a:pt x="1864" y="19293"/>
                  </a:cubicBezTo>
                  <a:cubicBezTo>
                    <a:pt x="598" y="20447"/>
                    <a:pt x="-77" y="21076"/>
                    <a:pt x="7" y="21338"/>
                  </a:cubicBezTo>
                  <a:cubicBezTo>
                    <a:pt x="92" y="21600"/>
                    <a:pt x="936" y="21495"/>
                    <a:pt x="1611" y="21338"/>
                  </a:cubicBezTo>
                  <a:cubicBezTo>
                    <a:pt x="2285" y="21181"/>
                    <a:pt x="2792" y="20971"/>
                    <a:pt x="3298" y="2076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5" name="Line"/>
            <p:cNvSpPr/>
            <p:nvPr/>
          </p:nvSpPr>
          <p:spPr>
            <a:xfrm>
              <a:off x="9750689" y="4584700"/>
              <a:ext cx="275961" cy="124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192" fill="norm" stroke="1" extrusionOk="0">
                  <a:moveTo>
                    <a:pt x="2700" y="19440"/>
                  </a:moveTo>
                  <a:cubicBezTo>
                    <a:pt x="1876" y="20160"/>
                    <a:pt x="1051" y="20880"/>
                    <a:pt x="557" y="19800"/>
                  </a:cubicBezTo>
                  <a:cubicBezTo>
                    <a:pt x="62" y="18720"/>
                    <a:pt x="-103" y="15840"/>
                    <a:pt x="62" y="13500"/>
                  </a:cubicBezTo>
                  <a:cubicBezTo>
                    <a:pt x="227" y="11160"/>
                    <a:pt x="721" y="9360"/>
                    <a:pt x="1793" y="7740"/>
                  </a:cubicBezTo>
                  <a:cubicBezTo>
                    <a:pt x="2865" y="6120"/>
                    <a:pt x="4514" y="4680"/>
                    <a:pt x="6328" y="6120"/>
                  </a:cubicBezTo>
                  <a:cubicBezTo>
                    <a:pt x="8141" y="7560"/>
                    <a:pt x="10120" y="11880"/>
                    <a:pt x="11439" y="15120"/>
                  </a:cubicBezTo>
                  <a:cubicBezTo>
                    <a:pt x="12758" y="18360"/>
                    <a:pt x="13418" y="20520"/>
                    <a:pt x="14077" y="21060"/>
                  </a:cubicBezTo>
                  <a:cubicBezTo>
                    <a:pt x="14737" y="21600"/>
                    <a:pt x="15396" y="20520"/>
                    <a:pt x="16386" y="17100"/>
                  </a:cubicBezTo>
                  <a:cubicBezTo>
                    <a:pt x="17375" y="13680"/>
                    <a:pt x="18694" y="7920"/>
                    <a:pt x="19601" y="4680"/>
                  </a:cubicBezTo>
                  <a:cubicBezTo>
                    <a:pt x="20508" y="1440"/>
                    <a:pt x="21002" y="720"/>
                    <a:pt x="21497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6" name="Line"/>
            <p:cNvSpPr/>
            <p:nvPr/>
          </p:nvSpPr>
          <p:spPr>
            <a:xfrm>
              <a:off x="10103114" y="4410930"/>
              <a:ext cx="215636" cy="360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486" fill="norm" stroke="1" extrusionOk="0">
                  <a:moveTo>
                    <a:pt x="1245" y="9233"/>
                  </a:moveTo>
                  <a:cubicBezTo>
                    <a:pt x="1456" y="8602"/>
                    <a:pt x="1668" y="7970"/>
                    <a:pt x="1774" y="8097"/>
                  </a:cubicBezTo>
                  <a:cubicBezTo>
                    <a:pt x="1880" y="8223"/>
                    <a:pt x="1880" y="9107"/>
                    <a:pt x="1668" y="11254"/>
                  </a:cubicBezTo>
                  <a:cubicBezTo>
                    <a:pt x="1456" y="13402"/>
                    <a:pt x="1033" y="16812"/>
                    <a:pt x="715" y="18833"/>
                  </a:cubicBezTo>
                  <a:cubicBezTo>
                    <a:pt x="398" y="20854"/>
                    <a:pt x="186" y="21486"/>
                    <a:pt x="80" y="21486"/>
                  </a:cubicBezTo>
                  <a:cubicBezTo>
                    <a:pt x="-26" y="21486"/>
                    <a:pt x="-26" y="20854"/>
                    <a:pt x="80" y="18644"/>
                  </a:cubicBezTo>
                  <a:cubicBezTo>
                    <a:pt x="186" y="16433"/>
                    <a:pt x="398" y="12644"/>
                    <a:pt x="609" y="10433"/>
                  </a:cubicBezTo>
                  <a:cubicBezTo>
                    <a:pt x="821" y="8223"/>
                    <a:pt x="1033" y="7591"/>
                    <a:pt x="1668" y="6960"/>
                  </a:cubicBezTo>
                  <a:cubicBezTo>
                    <a:pt x="2303" y="6328"/>
                    <a:pt x="3362" y="5697"/>
                    <a:pt x="4209" y="5633"/>
                  </a:cubicBezTo>
                  <a:cubicBezTo>
                    <a:pt x="5056" y="5570"/>
                    <a:pt x="5692" y="6075"/>
                    <a:pt x="6645" y="7907"/>
                  </a:cubicBezTo>
                  <a:cubicBezTo>
                    <a:pt x="7598" y="9739"/>
                    <a:pt x="8868" y="12897"/>
                    <a:pt x="9821" y="14854"/>
                  </a:cubicBezTo>
                  <a:cubicBezTo>
                    <a:pt x="10774" y="16812"/>
                    <a:pt x="11409" y="17570"/>
                    <a:pt x="12256" y="18012"/>
                  </a:cubicBezTo>
                  <a:cubicBezTo>
                    <a:pt x="13103" y="18454"/>
                    <a:pt x="14162" y="18581"/>
                    <a:pt x="14903" y="18328"/>
                  </a:cubicBezTo>
                  <a:cubicBezTo>
                    <a:pt x="15645" y="18075"/>
                    <a:pt x="16068" y="17444"/>
                    <a:pt x="16915" y="15170"/>
                  </a:cubicBezTo>
                  <a:cubicBezTo>
                    <a:pt x="17762" y="12897"/>
                    <a:pt x="19033" y="8981"/>
                    <a:pt x="19774" y="6581"/>
                  </a:cubicBezTo>
                  <a:cubicBezTo>
                    <a:pt x="20515" y="4181"/>
                    <a:pt x="20727" y="3297"/>
                    <a:pt x="20939" y="2286"/>
                  </a:cubicBezTo>
                  <a:cubicBezTo>
                    <a:pt x="21150" y="1275"/>
                    <a:pt x="21362" y="139"/>
                    <a:pt x="21468" y="12"/>
                  </a:cubicBezTo>
                  <a:cubicBezTo>
                    <a:pt x="21574" y="-114"/>
                    <a:pt x="21574" y="770"/>
                    <a:pt x="21574" y="1591"/>
                  </a:cubicBezTo>
                  <a:cubicBezTo>
                    <a:pt x="21574" y="2412"/>
                    <a:pt x="21574" y="3170"/>
                    <a:pt x="21574" y="392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7" name="Line"/>
            <p:cNvSpPr/>
            <p:nvPr/>
          </p:nvSpPr>
          <p:spPr>
            <a:xfrm>
              <a:off x="10341897" y="4573717"/>
              <a:ext cx="81401" cy="129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6" h="21040" fill="norm" stroke="1" extrusionOk="0">
                  <a:moveTo>
                    <a:pt x="10295" y="3836"/>
                  </a:moveTo>
                  <a:cubicBezTo>
                    <a:pt x="9215" y="2122"/>
                    <a:pt x="8135" y="408"/>
                    <a:pt x="6515" y="65"/>
                  </a:cubicBezTo>
                  <a:cubicBezTo>
                    <a:pt x="4895" y="-278"/>
                    <a:pt x="2735" y="751"/>
                    <a:pt x="1385" y="2979"/>
                  </a:cubicBezTo>
                  <a:cubicBezTo>
                    <a:pt x="35" y="5208"/>
                    <a:pt x="-505" y="8636"/>
                    <a:pt x="575" y="11893"/>
                  </a:cubicBezTo>
                  <a:cubicBezTo>
                    <a:pt x="1655" y="15151"/>
                    <a:pt x="4355" y="18236"/>
                    <a:pt x="7055" y="19779"/>
                  </a:cubicBezTo>
                  <a:cubicBezTo>
                    <a:pt x="9755" y="21322"/>
                    <a:pt x="12455" y="21322"/>
                    <a:pt x="14615" y="20465"/>
                  </a:cubicBezTo>
                  <a:cubicBezTo>
                    <a:pt x="16775" y="19608"/>
                    <a:pt x="18395" y="17893"/>
                    <a:pt x="19475" y="15493"/>
                  </a:cubicBezTo>
                  <a:cubicBezTo>
                    <a:pt x="20555" y="13093"/>
                    <a:pt x="21095" y="10008"/>
                    <a:pt x="20555" y="7608"/>
                  </a:cubicBezTo>
                  <a:cubicBezTo>
                    <a:pt x="20015" y="5208"/>
                    <a:pt x="18395" y="3493"/>
                    <a:pt x="16235" y="2636"/>
                  </a:cubicBezTo>
                  <a:cubicBezTo>
                    <a:pt x="14075" y="1779"/>
                    <a:pt x="11375" y="1779"/>
                    <a:pt x="10025" y="2636"/>
                  </a:cubicBezTo>
                  <a:cubicBezTo>
                    <a:pt x="8675" y="3493"/>
                    <a:pt x="8675" y="5208"/>
                    <a:pt x="8675" y="692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8" name="Line"/>
            <p:cNvSpPr/>
            <p:nvPr/>
          </p:nvSpPr>
          <p:spPr>
            <a:xfrm>
              <a:off x="10452099" y="4551818"/>
              <a:ext cx="171451" cy="175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3" fill="norm" stroke="1" extrusionOk="0">
                  <a:moveTo>
                    <a:pt x="0" y="3223"/>
                  </a:moveTo>
                  <a:cubicBezTo>
                    <a:pt x="1067" y="2194"/>
                    <a:pt x="2133" y="1166"/>
                    <a:pt x="3200" y="1037"/>
                  </a:cubicBezTo>
                  <a:cubicBezTo>
                    <a:pt x="4267" y="909"/>
                    <a:pt x="5333" y="1680"/>
                    <a:pt x="6667" y="4123"/>
                  </a:cubicBezTo>
                  <a:cubicBezTo>
                    <a:pt x="8000" y="6566"/>
                    <a:pt x="9600" y="10680"/>
                    <a:pt x="10400" y="13509"/>
                  </a:cubicBezTo>
                  <a:cubicBezTo>
                    <a:pt x="11200" y="16337"/>
                    <a:pt x="11200" y="17880"/>
                    <a:pt x="10533" y="19166"/>
                  </a:cubicBezTo>
                  <a:cubicBezTo>
                    <a:pt x="9867" y="20451"/>
                    <a:pt x="8533" y="21480"/>
                    <a:pt x="7600" y="21223"/>
                  </a:cubicBezTo>
                  <a:cubicBezTo>
                    <a:pt x="6667" y="20966"/>
                    <a:pt x="6133" y="19423"/>
                    <a:pt x="6267" y="16209"/>
                  </a:cubicBezTo>
                  <a:cubicBezTo>
                    <a:pt x="6400" y="12994"/>
                    <a:pt x="7200" y="8109"/>
                    <a:pt x="8667" y="4894"/>
                  </a:cubicBezTo>
                  <a:cubicBezTo>
                    <a:pt x="10133" y="1680"/>
                    <a:pt x="12267" y="137"/>
                    <a:pt x="14533" y="9"/>
                  </a:cubicBezTo>
                  <a:cubicBezTo>
                    <a:pt x="16800" y="-120"/>
                    <a:pt x="19200" y="1166"/>
                    <a:pt x="21600" y="245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49" name="Line"/>
            <p:cNvSpPr/>
            <p:nvPr/>
          </p:nvSpPr>
          <p:spPr>
            <a:xfrm>
              <a:off x="10674350" y="4667250"/>
              <a:ext cx="1" cy="6350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0" name="Line"/>
            <p:cNvSpPr/>
            <p:nvPr/>
          </p:nvSpPr>
          <p:spPr>
            <a:xfrm>
              <a:off x="9144000" y="5295900"/>
              <a:ext cx="190500" cy="27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2009"/>
                    <a:pt x="4800" y="4019"/>
                    <a:pt x="7920" y="7284"/>
                  </a:cubicBezTo>
                  <a:cubicBezTo>
                    <a:pt x="11040" y="10549"/>
                    <a:pt x="14880" y="15070"/>
                    <a:pt x="17280" y="17665"/>
                  </a:cubicBezTo>
                  <a:cubicBezTo>
                    <a:pt x="19680" y="20260"/>
                    <a:pt x="20640" y="2093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1" name="Line"/>
            <p:cNvSpPr/>
            <p:nvPr/>
          </p:nvSpPr>
          <p:spPr>
            <a:xfrm>
              <a:off x="9173809" y="5257799"/>
              <a:ext cx="141641" cy="388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429" fill="norm" stroke="1" extrusionOk="0">
                  <a:moveTo>
                    <a:pt x="21256" y="0"/>
                  </a:moveTo>
                  <a:cubicBezTo>
                    <a:pt x="19985" y="1051"/>
                    <a:pt x="18715" y="2102"/>
                    <a:pt x="16015" y="4554"/>
                  </a:cubicBezTo>
                  <a:cubicBezTo>
                    <a:pt x="13315" y="7005"/>
                    <a:pt x="9185" y="10858"/>
                    <a:pt x="6327" y="13544"/>
                  </a:cubicBezTo>
                  <a:cubicBezTo>
                    <a:pt x="3468" y="16229"/>
                    <a:pt x="1880" y="17747"/>
                    <a:pt x="927" y="18973"/>
                  </a:cubicBezTo>
                  <a:cubicBezTo>
                    <a:pt x="-26" y="20199"/>
                    <a:pt x="-344" y="21133"/>
                    <a:pt x="450" y="21366"/>
                  </a:cubicBezTo>
                  <a:cubicBezTo>
                    <a:pt x="1244" y="21600"/>
                    <a:pt x="3150" y="21133"/>
                    <a:pt x="5056" y="2066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2" name="Line"/>
            <p:cNvSpPr/>
            <p:nvPr/>
          </p:nvSpPr>
          <p:spPr>
            <a:xfrm>
              <a:off x="9410136" y="5562600"/>
              <a:ext cx="19615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7055" y="0"/>
                  </a:moveTo>
                  <a:cubicBezTo>
                    <a:pt x="2735" y="3812"/>
                    <a:pt x="-1585" y="7624"/>
                    <a:pt x="575" y="11224"/>
                  </a:cubicBezTo>
                  <a:cubicBezTo>
                    <a:pt x="2735" y="14824"/>
                    <a:pt x="11375" y="18212"/>
                    <a:pt x="20015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3" name="Line"/>
            <p:cNvSpPr/>
            <p:nvPr/>
          </p:nvSpPr>
          <p:spPr>
            <a:xfrm>
              <a:off x="9407265" y="5422849"/>
              <a:ext cx="42755" cy="59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6" h="20206" fill="norm" stroke="1" extrusionOk="0">
                  <a:moveTo>
                    <a:pt x="20183" y="2177"/>
                  </a:moveTo>
                  <a:cubicBezTo>
                    <a:pt x="15041" y="737"/>
                    <a:pt x="9898" y="-703"/>
                    <a:pt x="6298" y="377"/>
                  </a:cubicBezTo>
                  <a:cubicBezTo>
                    <a:pt x="2698" y="1457"/>
                    <a:pt x="641" y="5057"/>
                    <a:pt x="126" y="8657"/>
                  </a:cubicBezTo>
                  <a:cubicBezTo>
                    <a:pt x="-388" y="12257"/>
                    <a:pt x="641" y="15857"/>
                    <a:pt x="3726" y="18017"/>
                  </a:cubicBezTo>
                  <a:cubicBezTo>
                    <a:pt x="6812" y="20177"/>
                    <a:pt x="11955" y="20897"/>
                    <a:pt x="15555" y="19457"/>
                  </a:cubicBezTo>
                  <a:cubicBezTo>
                    <a:pt x="19155" y="18017"/>
                    <a:pt x="21212" y="14417"/>
                    <a:pt x="20698" y="11177"/>
                  </a:cubicBezTo>
                  <a:cubicBezTo>
                    <a:pt x="20183" y="7937"/>
                    <a:pt x="17098" y="5057"/>
                    <a:pt x="14012" y="3977"/>
                  </a:cubicBezTo>
                  <a:cubicBezTo>
                    <a:pt x="10926" y="2897"/>
                    <a:pt x="7841" y="3617"/>
                    <a:pt x="4755" y="433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4" name="Line"/>
            <p:cNvSpPr/>
            <p:nvPr/>
          </p:nvSpPr>
          <p:spPr>
            <a:xfrm>
              <a:off x="9668122" y="5410199"/>
              <a:ext cx="244228" cy="80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155" fill="norm" stroke="1" extrusionOk="0">
                  <a:moveTo>
                    <a:pt x="2492" y="18277"/>
                  </a:moveTo>
                  <a:cubicBezTo>
                    <a:pt x="1747" y="19938"/>
                    <a:pt x="1002" y="21600"/>
                    <a:pt x="537" y="21046"/>
                  </a:cubicBezTo>
                  <a:cubicBezTo>
                    <a:pt x="71" y="20492"/>
                    <a:pt x="-115" y="17723"/>
                    <a:pt x="71" y="14954"/>
                  </a:cubicBezTo>
                  <a:cubicBezTo>
                    <a:pt x="257" y="12185"/>
                    <a:pt x="816" y="9415"/>
                    <a:pt x="2026" y="7754"/>
                  </a:cubicBezTo>
                  <a:cubicBezTo>
                    <a:pt x="3237" y="6092"/>
                    <a:pt x="5099" y="5538"/>
                    <a:pt x="6775" y="8031"/>
                  </a:cubicBezTo>
                  <a:cubicBezTo>
                    <a:pt x="8451" y="10523"/>
                    <a:pt x="9940" y="16062"/>
                    <a:pt x="11616" y="18554"/>
                  </a:cubicBezTo>
                  <a:cubicBezTo>
                    <a:pt x="13292" y="21046"/>
                    <a:pt x="15154" y="20492"/>
                    <a:pt x="16830" y="16892"/>
                  </a:cubicBezTo>
                  <a:cubicBezTo>
                    <a:pt x="18506" y="13292"/>
                    <a:pt x="19995" y="6646"/>
                    <a:pt x="21485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5" name="Line"/>
            <p:cNvSpPr/>
            <p:nvPr/>
          </p:nvSpPr>
          <p:spPr>
            <a:xfrm>
              <a:off x="10096499" y="5280775"/>
              <a:ext cx="234987" cy="34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427" fill="norm" stroke="1" extrusionOk="0">
                  <a:moveTo>
                    <a:pt x="0" y="6041"/>
                  </a:moveTo>
                  <a:cubicBezTo>
                    <a:pt x="0" y="5255"/>
                    <a:pt x="0" y="4470"/>
                    <a:pt x="96" y="4470"/>
                  </a:cubicBezTo>
                  <a:cubicBezTo>
                    <a:pt x="193" y="4470"/>
                    <a:pt x="386" y="5255"/>
                    <a:pt x="579" y="7546"/>
                  </a:cubicBezTo>
                  <a:cubicBezTo>
                    <a:pt x="771" y="9837"/>
                    <a:pt x="964" y="13633"/>
                    <a:pt x="1061" y="15990"/>
                  </a:cubicBezTo>
                  <a:cubicBezTo>
                    <a:pt x="1157" y="18346"/>
                    <a:pt x="1157" y="19263"/>
                    <a:pt x="1254" y="20048"/>
                  </a:cubicBezTo>
                  <a:cubicBezTo>
                    <a:pt x="1350" y="20833"/>
                    <a:pt x="1543" y="21488"/>
                    <a:pt x="1736" y="21423"/>
                  </a:cubicBezTo>
                  <a:cubicBezTo>
                    <a:pt x="1929" y="21357"/>
                    <a:pt x="2121" y="20572"/>
                    <a:pt x="2314" y="18019"/>
                  </a:cubicBezTo>
                  <a:cubicBezTo>
                    <a:pt x="2507" y="15466"/>
                    <a:pt x="2700" y="11146"/>
                    <a:pt x="2893" y="8332"/>
                  </a:cubicBezTo>
                  <a:cubicBezTo>
                    <a:pt x="3086" y="5517"/>
                    <a:pt x="3279" y="4208"/>
                    <a:pt x="3568" y="3226"/>
                  </a:cubicBezTo>
                  <a:cubicBezTo>
                    <a:pt x="3857" y="2244"/>
                    <a:pt x="4243" y="1590"/>
                    <a:pt x="4918" y="1459"/>
                  </a:cubicBezTo>
                  <a:cubicBezTo>
                    <a:pt x="5593" y="1328"/>
                    <a:pt x="6557" y="1721"/>
                    <a:pt x="7714" y="3226"/>
                  </a:cubicBezTo>
                  <a:cubicBezTo>
                    <a:pt x="8871" y="4732"/>
                    <a:pt x="10221" y="7350"/>
                    <a:pt x="11379" y="9837"/>
                  </a:cubicBezTo>
                  <a:cubicBezTo>
                    <a:pt x="12536" y="12324"/>
                    <a:pt x="13500" y="14681"/>
                    <a:pt x="14368" y="16055"/>
                  </a:cubicBezTo>
                  <a:cubicBezTo>
                    <a:pt x="15236" y="17430"/>
                    <a:pt x="16007" y="17823"/>
                    <a:pt x="16779" y="17823"/>
                  </a:cubicBezTo>
                  <a:cubicBezTo>
                    <a:pt x="17550" y="17823"/>
                    <a:pt x="18321" y="17430"/>
                    <a:pt x="19189" y="16121"/>
                  </a:cubicBezTo>
                  <a:cubicBezTo>
                    <a:pt x="20057" y="14812"/>
                    <a:pt x="21021" y="12586"/>
                    <a:pt x="21311" y="9903"/>
                  </a:cubicBezTo>
                  <a:cubicBezTo>
                    <a:pt x="21600" y="7219"/>
                    <a:pt x="21214" y="4077"/>
                    <a:pt x="20732" y="2244"/>
                  </a:cubicBezTo>
                  <a:cubicBezTo>
                    <a:pt x="20250" y="412"/>
                    <a:pt x="19671" y="-112"/>
                    <a:pt x="19382" y="19"/>
                  </a:cubicBezTo>
                  <a:cubicBezTo>
                    <a:pt x="19093" y="150"/>
                    <a:pt x="19093" y="935"/>
                    <a:pt x="19286" y="1917"/>
                  </a:cubicBezTo>
                  <a:cubicBezTo>
                    <a:pt x="19479" y="2899"/>
                    <a:pt x="19864" y="4077"/>
                    <a:pt x="20250" y="525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6" name="Line"/>
            <p:cNvSpPr/>
            <p:nvPr/>
          </p:nvSpPr>
          <p:spPr>
            <a:xfrm>
              <a:off x="10372989" y="5439039"/>
              <a:ext cx="72761" cy="114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0926" fill="norm" stroke="1" extrusionOk="0">
                  <a:moveTo>
                    <a:pt x="19363" y="2845"/>
                  </a:moveTo>
                  <a:cubicBezTo>
                    <a:pt x="16277" y="1688"/>
                    <a:pt x="13191" y="530"/>
                    <a:pt x="10105" y="145"/>
                  </a:cubicBezTo>
                  <a:cubicBezTo>
                    <a:pt x="7020" y="-241"/>
                    <a:pt x="3934" y="145"/>
                    <a:pt x="2083" y="1302"/>
                  </a:cubicBezTo>
                  <a:cubicBezTo>
                    <a:pt x="231" y="2459"/>
                    <a:pt x="-386" y="4388"/>
                    <a:pt x="231" y="7473"/>
                  </a:cubicBezTo>
                  <a:cubicBezTo>
                    <a:pt x="848" y="10559"/>
                    <a:pt x="2700" y="14802"/>
                    <a:pt x="5168" y="17502"/>
                  </a:cubicBezTo>
                  <a:cubicBezTo>
                    <a:pt x="7637" y="20202"/>
                    <a:pt x="10723" y="21359"/>
                    <a:pt x="12883" y="20780"/>
                  </a:cubicBezTo>
                  <a:cubicBezTo>
                    <a:pt x="15043" y="20202"/>
                    <a:pt x="16277" y="17888"/>
                    <a:pt x="17511" y="14609"/>
                  </a:cubicBezTo>
                  <a:cubicBezTo>
                    <a:pt x="18745" y="11330"/>
                    <a:pt x="19980" y="7088"/>
                    <a:pt x="21214" y="284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7" name="Line"/>
            <p:cNvSpPr/>
            <p:nvPr/>
          </p:nvSpPr>
          <p:spPr>
            <a:xfrm>
              <a:off x="10452100" y="5403850"/>
              <a:ext cx="146050" cy="14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6480"/>
                  </a:moveTo>
                  <a:cubicBezTo>
                    <a:pt x="1252" y="5554"/>
                    <a:pt x="2504" y="4629"/>
                    <a:pt x="3757" y="4783"/>
                  </a:cubicBezTo>
                  <a:cubicBezTo>
                    <a:pt x="5009" y="4937"/>
                    <a:pt x="6261" y="6171"/>
                    <a:pt x="7670" y="8640"/>
                  </a:cubicBezTo>
                  <a:cubicBezTo>
                    <a:pt x="9078" y="11109"/>
                    <a:pt x="10643" y="14811"/>
                    <a:pt x="11270" y="17434"/>
                  </a:cubicBezTo>
                  <a:cubicBezTo>
                    <a:pt x="11896" y="20057"/>
                    <a:pt x="11583" y="21600"/>
                    <a:pt x="10800" y="21600"/>
                  </a:cubicBezTo>
                  <a:cubicBezTo>
                    <a:pt x="10017" y="21600"/>
                    <a:pt x="8765" y="20057"/>
                    <a:pt x="7983" y="17434"/>
                  </a:cubicBezTo>
                  <a:cubicBezTo>
                    <a:pt x="7200" y="14811"/>
                    <a:pt x="6887" y="11109"/>
                    <a:pt x="9235" y="8023"/>
                  </a:cubicBezTo>
                  <a:cubicBezTo>
                    <a:pt x="11583" y="4937"/>
                    <a:pt x="16591" y="246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8" name="Line"/>
            <p:cNvSpPr/>
            <p:nvPr/>
          </p:nvSpPr>
          <p:spPr>
            <a:xfrm>
              <a:off x="10678583" y="5264150"/>
              <a:ext cx="91017" cy="361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088" y="0"/>
                    <a:pt x="16577" y="0"/>
                    <a:pt x="13814" y="758"/>
                  </a:cubicBezTo>
                  <a:cubicBezTo>
                    <a:pt x="11051" y="1516"/>
                    <a:pt x="8037" y="3032"/>
                    <a:pt x="5274" y="5874"/>
                  </a:cubicBezTo>
                  <a:cubicBezTo>
                    <a:pt x="2512" y="8716"/>
                    <a:pt x="0" y="12884"/>
                    <a:pt x="0" y="15663"/>
                  </a:cubicBezTo>
                  <a:cubicBezTo>
                    <a:pt x="0" y="18442"/>
                    <a:pt x="2512" y="19832"/>
                    <a:pt x="5274" y="20589"/>
                  </a:cubicBezTo>
                  <a:cubicBezTo>
                    <a:pt x="8037" y="21347"/>
                    <a:pt x="11051" y="21474"/>
                    <a:pt x="14065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59" name="Line"/>
            <p:cNvSpPr/>
            <p:nvPr/>
          </p:nvSpPr>
          <p:spPr>
            <a:xfrm>
              <a:off x="10814049" y="5373096"/>
              <a:ext cx="190501" cy="199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1" fill="norm" stroke="1" extrusionOk="0">
                  <a:moveTo>
                    <a:pt x="0" y="20144"/>
                  </a:moveTo>
                  <a:cubicBezTo>
                    <a:pt x="2640" y="16094"/>
                    <a:pt x="5280" y="12044"/>
                    <a:pt x="6840" y="9119"/>
                  </a:cubicBezTo>
                  <a:cubicBezTo>
                    <a:pt x="8400" y="6194"/>
                    <a:pt x="8880" y="4394"/>
                    <a:pt x="9000" y="2819"/>
                  </a:cubicBezTo>
                  <a:cubicBezTo>
                    <a:pt x="9120" y="1244"/>
                    <a:pt x="8880" y="-106"/>
                    <a:pt x="8400" y="6"/>
                  </a:cubicBezTo>
                  <a:cubicBezTo>
                    <a:pt x="7920" y="119"/>
                    <a:pt x="7200" y="1694"/>
                    <a:pt x="6600" y="4957"/>
                  </a:cubicBezTo>
                  <a:cubicBezTo>
                    <a:pt x="6000" y="8219"/>
                    <a:pt x="5520" y="13169"/>
                    <a:pt x="5640" y="16319"/>
                  </a:cubicBezTo>
                  <a:cubicBezTo>
                    <a:pt x="5760" y="19469"/>
                    <a:pt x="6480" y="20819"/>
                    <a:pt x="8160" y="21157"/>
                  </a:cubicBezTo>
                  <a:cubicBezTo>
                    <a:pt x="9840" y="21494"/>
                    <a:pt x="12480" y="20819"/>
                    <a:pt x="14280" y="19132"/>
                  </a:cubicBezTo>
                  <a:cubicBezTo>
                    <a:pt x="16080" y="17444"/>
                    <a:pt x="17040" y="14744"/>
                    <a:pt x="18000" y="11932"/>
                  </a:cubicBezTo>
                  <a:cubicBezTo>
                    <a:pt x="18960" y="9119"/>
                    <a:pt x="19920" y="6194"/>
                    <a:pt x="20280" y="5294"/>
                  </a:cubicBezTo>
                  <a:cubicBezTo>
                    <a:pt x="20640" y="4394"/>
                    <a:pt x="20400" y="5519"/>
                    <a:pt x="20520" y="8219"/>
                  </a:cubicBezTo>
                  <a:cubicBezTo>
                    <a:pt x="20640" y="10919"/>
                    <a:pt x="21120" y="15194"/>
                    <a:pt x="21600" y="194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0" name="Line"/>
            <p:cNvSpPr/>
            <p:nvPr/>
          </p:nvSpPr>
          <p:spPr>
            <a:xfrm>
              <a:off x="11106150" y="5575300"/>
              <a:ext cx="635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1" name="Line"/>
            <p:cNvSpPr/>
            <p:nvPr/>
          </p:nvSpPr>
          <p:spPr>
            <a:xfrm>
              <a:off x="11112499" y="5463862"/>
              <a:ext cx="50367" cy="46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8" h="19982" fill="norm" stroke="1" extrusionOk="0">
                  <a:moveTo>
                    <a:pt x="5184" y="1483"/>
                  </a:moveTo>
                  <a:cubicBezTo>
                    <a:pt x="2592" y="5083"/>
                    <a:pt x="0" y="8683"/>
                    <a:pt x="0" y="12283"/>
                  </a:cubicBezTo>
                  <a:cubicBezTo>
                    <a:pt x="0" y="15883"/>
                    <a:pt x="2592" y="19483"/>
                    <a:pt x="6048" y="19933"/>
                  </a:cubicBezTo>
                  <a:cubicBezTo>
                    <a:pt x="9504" y="20383"/>
                    <a:pt x="13824" y="17683"/>
                    <a:pt x="16848" y="13183"/>
                  </a:cubicBezTo>
                  <a:cubicBezTo>
                    <a:pt x="19872" y="8683"/>
                    <a:pt x="21600" y="2383"/>
                    <a:pt x="19872" y="583"/>
                  </a:cubicBezTo>
                  <a:cubicBezTo>
                    <a:pt x="18144" y="-1217"/>
                    <a:pt x="12960" y="1483"/>
                    <a:pt x="7776" y="418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2" name="Line"/>
            <p:cNvSpPr/>
            <p:nvPr/>
          </p:nvSpPr>
          <p:spPr>
            <a:xfrm>
              <a:off x="11283950" y="5619750"/>
              <a:ext cx="38100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3" name="Line"/>
            <p:cNvSpPr/>
            <p:nvPr/>
          </p:nvSpPr>
          <p:spPr>
            <a:xfrm>
              <a:off x="11519385" y="5463893"/>
              <a:ext cx="374166" cy="191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188" fill="norm" stroke="1" extrusionOk="0">
                  <a:moveTo>
                    <a:pt x="5069" y="1792"/>
                  </a:moveTo>
                  <a:cubicBezTo>
                    <a:pt x="5190" y="6253"/>
                    <a:pt x="5312" y="10714"/>
                    <a:pt x="4948" y="14001"/>
                  </a:cubicBezTo>
                  <a:cubicBezTo>
                    <a:pt x="4584" y="17288"/>
                    <a:pt x="3734" y="19401"/>
                    <a:pt x="3006" y="20457"/>
                  </a:cubicBezTo>
                  <a:cubicBezTo>
                    <a:pt x="2278" y="21514"/>
                    <a:pt x="1671" y="21514"/>
                    <a:pt x="1064" y="19871"/>
                  </a:cubicBezTo>
                  <a:cubicBezTo>
                    <a:pt x="458" y="18227"/>
                    <a:pt x="-149" y="14940"/>
                    <a:pt x="33" y="12475"/>
                  </a:cubicBezTo>
                  <a:cubicBezTo>
                    <a:pt x="215" y="10010"/>
                    <a:pt x="1186" y="8366"/>
                    <a:pt x="3006" y="6605"/>
                  </a:cubicBezTo>
                  <a:cubicBezTo>
                    <a:pt x="4826" y="4844"/>
                    <a:pt x="7496" y="2966"/>
                    <a:pt x="10408" y="1792"/>
                  </a:cubicBezTo>
                  <a:cubicBezTo>
                    <a:pt x="13321" y="618"/>
                    <a:pt x="16476" y="149"/>
                    <a:pt x="18357" y="31"/>
                  </a:cubicBezTo>
                  <a:cubicBezTo>
                    <a:pt x="20238" y="-86"/>
                    <a:pt x="20844" y="149"/>
                    <a:pt x="21451" y="384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4" name="Line"/>
            <p:cNvSpPr/>
            <p:nvPr/>
          </p:nvSpPr>
          <p:spPr>
            <a:xfrm>
              <a:off x="11836400" y="5676900"/>
              <a:ext cx="1" cy="69850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5" name="Line"/>
            <p:cNvSpPr/>
            <p:nvPr/>
          </p:nvSpPr>
          <p:spPr>
            <a:xfrm>
              <a:off x="11819056" y="5594350"/>
              <a:ext cx="41298" cy="43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8" h="21027" fill="norm" stroke="1" extrusionOk="0">
                  <a:moveTo>
                    <a:pt x="11514" y="9257"/>
                  </a:moveTo>
                  <a:cubicBezTo>
                    <a:pt x="6371" y="9257"/>
                    <a:pt x="1228" y="9257"/>
                    <a:pt x="200" y="11314"/>
                  </a:cubicBezTo>
                  <a:cubicBezTo>
                    <a:pt x="-829" y="13371"/>
                    <a:pt x="2257" y="17486"/>
                    <a:pt x="6371" y="19543"/>
                  </a:cubicBezTo>
                  <a:cubicBezTo>
                    <a:pt x="10485" y="21600"/>
                    <a:pt x="15628" y="21600"/>
                    <a:pt x="18200" y="19029"/>
                  </a:cubicBezTo>
                  <a:cubicBezTo>
                    <a:pt x="20771" y="16457"/>
                    <a:pt x="20771" y="11314"/>
                    <a:pt x="17685" y="7714"/>
                  </a:cubicBezTo>
                  <a:cubicBezTo>
                    <a:pt x="14600" y="4114"/>
                    <a:pt x="8428" y="2057"/>
                    <a:pt x="2257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6" name="Line"/>
            <p:cNvSpPr/>
            <p:nvPr/>
          </p:nvSpPr>
          <p:spPr>
            <a:xfrm>
              <a:off x="11855450" y="5284444"/>
              <a:ext cx="165100" cy="115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8" fill="norm" stroke="1" extrusionOk="0">
                  <a:moveTo>
                    <a:pt x="0" y="931"/>
                  </a:moveTo>
                  <a:cubicBezTo>
                    <a:pt x="1662" y="159"/>
                    <a:pt x="3323" y="-612"/>
                    <a:pt x="5262" y="738"/>
                  </a:cubicBezTo>
                  <a:cubicBezTo>
                    <a:pt x="7200" y="2088"/>
                    <a:pt x="9415" y="5559"/>
                    <a:pt x="10523" y="8259"/>
                  </a:cubicBezTo>
                  <a:cubicBezTo>
                    <a:pt x="11631" y="10959"/>
                    <a:pt x="11631" y="12888"/>
                    <a:pt x="11215" y="14624"/>
                  </a:cubicBezTo>
                  <a:cubicBezTo>
                    <a:pt x="10800" y="16359"/>
                    <a:pt x="9969" y="17902"/>
                    <a:pt x="8862" y="19059"/>
                  </a:cubicBezTo>
                  <a:cubicBezTo>
                    <a:pt x="7754" y="20217"/>
                    <a:pt x="6369" y="20988"/>
                    <a:pt x="6646" y="20988"/>
                  </a:cubicBezTo>
                  <a:cubicBezTo>
                    <a:pt x="6923" y="20988"/>
                    <a:pt x="8862" y="20217"/>
                    <a:pt x="11631" y="19638"/>
                  </a:cubicBezTo>
                  <a:cubicBezTo>
                    <a:pt x="14400" y="19059"/>
                    <a:pt x="18000" y="18674"/>
                    <a:pt x="21600" y="1828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7" name="Line"/>
            <p:cNvSpPr/>
            <p:nvPr/>
          </p:nvSpPr>
          <p:spPr>
            <a:xfrm>
              <a:off x="12001500" y="5302250"/>
              <a:ext cx="166354" cy="431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3" h="21600" fill="norm" stroke="1" extrusionOk="0">
                  <a:moveTo>
                    <a:pt x="7027" y="0"/>
                  </a:moveTo>
                  <a:cubicBezTo>
                    <a:pt x="8588" y="0"/>
                    <a:pt x="10149" y="0"/>
                    <a:pt x="12231" y="847"/>
                  </a:cubicBezTo>
                  <a:cubicBezTo>
                    <a:pt x="14313" y="1694"/>
                    <a:pt x="16916" y="3388"/>
                    <a:pt x="18737" y="5665"/>
                  </a:cubicBezTo>
                  <a:cubicBezTo>
                    <a:pt x="20559" y="7941"/>
                    <a:pt x="21600" y="10800"/>
                    <a:pt x="18347" y="13553"/>
                  </a:cubicBezTo>
                  <a:cubicBezTo>
                    <a:pt x="15094" y="16306"/>
                    <a:pt x="7547" y="1895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8" name="Line"/>
            <p:cNvSpPr/>
            <p:nvPr/>
          </p:nvSpPr>
          <p:spPr>
            <a:xfrm>
              <a:off x="8942508" y="6101141"/>
              <a:ext cx="331757" cy="381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522" fill="norm" stroke="1" extrusionOk="0">
                  <a:moveTo>
                    <a:pt x="20396" y="784"/>
                  </a:moveTo>
                  <a:cubicBezTo>
                    <a:pt x="20943" y="426"/>
                    <a:pt x="21490" y="68"/>
                    <a:pt x="21422" y="9"/>
                  </a:cubicBezTo>
                  <a:cubicBezTo>
                    <a:pt x="21353" y="-51"/>
                    <a:pt x="20670" y="188"/>
                    <a:pt x="18551" y="1262"/>
                  </a:cubicBezTo>
                  <a:cubicBezTo>
                    <a:pt x="16432" y="2336"/>
                    <a:pt x="12877" y="4245"/>
                    <a:pt x="10485" y="5558"/>
                  </a:cubicBezTo>
                  <a:cubicBezTo>
                    <a:pt x="8093" y="6871"/>
                    <a:pt x="6862" y="7587"/>
                    <a:pt x="5837" y="8303"/>
                  </a:cubicBezTo>
                  <a:cubicBezTo>
                    <a:pt x="4812" y="9019"/>
                    <a:pt x="3991" y="9735"/>
                    <a:pt x="3923" y="10152"/>
                  </a:cubicBezTo>
                  <a:cubicBezTo>
                    <a:pt x="3855" y="10570"/>
                    <a:pt x="4538" y="10689"/>
                    <a:pt x="5905" y="10749"/>
                  </a:cubicBezTo>
                  <a:cubicBezTo>
                    <a:pt x="7272" y="10809"/>
                    <a:pt x="9323" y="10809"/>
                    <a:pt x="10690" y="10809"/>
                  </a:cubicBezTo>
                  <a:cubicBezTo>
                    <a:pt x="12057" y="10809"/>
                    <a:pt x="12741" y="10809"/>
                    <a:pt x="13014" y="11107"/>
                  </a:cubicBezTo>
                  <a:cubicBezTo>
                    <a:pt x="13287" y="11405"/>
                    <a:pt x="13151" y="12002"/>
                    <a:pt x="11715" y="13076"/>
                  </a:cubicBezTo>
                  <a:cubicBezTo>
                    <a:pt x="10280" y="14150"/>
                    <a:pt x="7546" y="15701"/>
                    <a:pt x="5905" y="16656"/>
                  </a:cubicBezTo>
                  <a:cubicBezTo>
                    <a:pt x="4265" y="17611"/>
                    <a:pt x="3718" y="17969"/>
                    <a:pt x="3034" y="18327"/>
                  </a:cubicBezTo>
                  <a:cubicBezTo>
                    <a:pt x="2351" y="18685"/>
                    <a:pt x="1531" y="19043"/>
                    <a:pt x="915" y="19520"/>
                  </a:cubicBezTo>
                  <a:cubicBezTo>
                    <a:pt x="300" y="19998"/>
                    <a:pt x="-110" y="20594"/>
                    <a:pt x="27" y="20952"/>
                  </a:cubicBezTo>
                  <a:cubicBezTo>
                    <a:pt x="163" y="21310"/>
                    <a:pt x="847" y="21430"/>
                    <a:pt x="3171" y="21489"/>
                  </a:cubicBezTo>
                  <a:cubicBezTo>
                    <a:pt x="5495" y="21549"/>
                    <a:pt x="9460" y="21549"/>
                    <a:pt x="12125" y="21310"/>
                  </a:cubicBezTo>
                  <a:cubicBezTo>
                    <a:pt x="14791" y="21072"/>
                    <a:pt x="16158" y="20594"/>
                    <a:pt x="17525" y="2011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69" name="Line"/>
            <p:cNvSpPr/>
            <p:nvPr/>
          </p:nvSpPr>
          <p:spPr>
            <a:xfrm>
              <a:off x="9357918" y="6255817"/>
              <a:ext cx="173432" cy="202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487" fill="norm" stroke="1" extrusionOk="0">
                  <a:moveTo>
                    <a:pt x="15858" y="4612"/>
                  </a:moveTo>
                  <a:cubicBezTo>
                    <a:pt x="16118" y="3487"/>
                    <a:pt x="16378" y="2362"/>
                    <a:pt x="15858" y="1574"/>
                  </a:cubicBezTo>
                  <a:cubicBezTo>
                    <a:pt x="15337" y="787"/>
                    <a:pt x="14036" y="337"/>
                    <a:pt x="12735" y="112"/>
                  </a:cubicBezTo>
                  <a:cubicBezTo>
                    <a:pt x="11434" y="-113"/>
                    <a:pt x="10133" y="-113"/>
                    <a:pt x="8051" y="1237"/>
                  </a:cubicBezTo>
                  <a:cubicBezTo>
                    <a:pt x="5969" y="2587"/>
                    <a:pt x="3106" y="5287"/>
                    <a:pt x="1545" y="7762"/>
                  </a:cubicBezTo>
                  <a:cubicBezTo>
                    <a:pt x="-17" y="10237"/>
                    <a:pt x="-277" y="12487"/>
                    <a:pt x="243" y="14062"/>
                  </a:cubicBezTo>
                  <a:cubicBezTo>
                    <a:pt x="764" y="15637"/>
                    <a:pt x="2065" y="16537"/>
                    <a:pt x="4277" y="16199"/>
                  </a:cubicBezTo>
                  <a:cubicBezTo>
                    <a:pt x="6489" y="15862"/>
                    <a:pt x="9612" y="14287"/>
                    <a:pt x="11694" y="12375"/>
                  </a:cubicBezTo>
                  <a:cubicBezTo>
                    <a:pt x="13776" y="10462"/>
                    <a:pt x="14817" y="8212"/>
                    <a:pt x="15728" y="6074"/>
                  </a:cubicBezTo>
                  <a:cubicBezTo>
                    <a:pt x="16639" y="3937"/>
                    <a:pt x="17419" y="1912"/>
                    <a:pt x="17680" y="1462"/>
                  </a:cubicBezTo>
                  <a:cubicBezTo>
                    <a:pt x="17940" y="1012"/>
                    <a:pt x="17680" y="2137"/>
                    <a:pt x="18070" y="5512"/>
                  </a:cubicBezTo>
                  <a:cubicBezTo>
                    <a:pt x="18460" y="8887"/>
                    <a:pt x="19501" y="14512"/>
                    <a:pt x="20152" y="17549"/>
                  </a:cubicBezTo>
                  <a:cubicBezTo>
                    <a:pt x="20803" y="20587"/>
                    <a:pt x="21063" y="21037"/>
                    <a:pt x="21323" y="2148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0" name="Line"/>
            <p:cNvSpPr/>
            <p:nvPr/>
          </p:nvSpPr>
          <p:spPr>
            <a:xfrm>
              <a:off x="9594849" y="6438900"/>
              <a:ext cx="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1" name="Line"/>
            <p:cNvSpPr/>
            <p:nvPr/>
          </p:nvSpPr>
          <p:spPr>
            <a:xfrm>
              <a:off x="9626600" y="6318250"/>
              <a:ext cx="1" cy="12700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2" name="Line"/>
            <p:cNvSpPr/>
            <p:nvPr/>
          </p:nvSpPr>
          <p:spPr>
            <a:xfrm>
              <a:off x="9715500" y="6178550"/>
              <a:ext cx="146050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322" y="3677"/>
                    <a:pt x="10643" y="7353"/>
                    <a:pt x="14243" y="10953"/>
                  </a:cubicBezTo>
                  <a:cubicBezTo>
                    <a:pt x="17843" y="14553"/>
                    <a:pt x="19722" y="1807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3" name="Line"/>
            <p:cNvSpPr/>
            <p:nvPr/>
          </p:nvSpPr>
          <p:spPr>
            <a:xfrm>
              <a:off x="9759950" y="6184900"/>
              <a:ext cx="139700" cy="31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000" y="3380"/>
                    <a:pt x="14400" y="6759"/>
                    <a:pt x="10800" y="10359"/>
                  </a:cubicBezTo>
                  <a:cubicBezTo>
                    <a:pt x="7200" y="13959"/>
                    <a:pt x="3600" y="1778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4" name="Line"/>
            <p:cNvSpPr/>
            <p:nvPr/>
          </p:nvSpPr>
          <p:spPr>
            <a:xfrm>
              <a:off x="9931400" y="6407150"/>
              <a:ext cx="12700" cy="76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5" name="Line"/>
            <p:cNvSpPr/>
            <p:nvPr/>
          </p:nvSpPr>
          <p:spPr>
            <a:xfrm>
              <a:off x="9963150" y="6318250"/>
              <a:ext cx="127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6" name="Line"/>
            <p:cNvSpPr/>
            <p:nvPr/>
          </p:nvSpPr>
          <p:spPr>
            <a:xfrm>
              <a:off x="10116493" y="6324600"/>
              <a:ext cx="221307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fill="norm" stroke="1" extrusionOk="0">
                  <a:moveTo>
                    <a:pt x="1759" y="21600"/>
                  </a:moveTo>
                  <a:cubicBezTo>
                    <a:pt x="937" y="20463"/>
                    <a:pt x="114" y="19326"/>
                    <a:pt x="11" y="16674"/>
                  </a:cubicBezTo>
                  <a:cubicBezTo>
                    <a:pt x="-92" y="14021"/>
                    <a:pt x="525" y="9853"/>
                    <a:pt x="1451" y="7389"/>
                  </a:cubicBezTo>
                  <a:cubicBezTo>
                    <a:pt x="2377" y="4926"/>
                    <a:pt x="3611" y="4168"/>
                    <a:pt x="5051" y="4737"/>
                  </a:cubicBezTo>
                  <a:cubicBezTo>
                    <a:pt x="6491" y="5305"/>
                    <a:pt x="8137" y="7200"/>
                    <a:pt x="9577" y="9853"/>
                  </a:cubicBezTo>
                  <a:cubicBezTo>
                    <a:pt x="11017" y="12505"/>
                    <a:pt x="12251" y="15916"/>
                    <a:pt x="13382" y="17811"/>
                  </a:cubicBezTo>
                  <a:cubicBezTo>
                    <a:pt x="14514" y="19705"/>
                    <a:pt x="15542" y="20084"/>
                    <a:pt x="16879" y="16863"/>
                  </a:cubicBezTo>
                  <a:cubicBezTo>
                    <a:pt x="18217" y="13642"/>
                    <a:pt x="19862" y="6821"/>
                    <a:pt x="21508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7" name="Line"/>
            <p:cNvSpPr/>
            <p:nvPr/>
          </p:nvSpPr>
          <p:spPr>
            <a:xfrm>
              <a:off x="10510100" y="6177418"/>
              <a:ext cx="221400" cy="294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456" fill="norm" stroke="1" extrusionOk="0">
                  <a:moveTo>
                    <a:pt x="2386" y="7951"/>
                  </a:moveTo>
                  <a:cubicBezTo>
                    <a:pt x="1974" y="11962"/>
                    <a:pt x="1563" y="15974"/>
                    <a:pt x="1151" y="18365"/>
                  </a:cubicBezTo>
                  <a:cubicBezTo>
                    <a:pt x="740" y="20757"/>
                    <a:pt x="328" y="21528"/>
                    <a:pt x="123" y="21451"/>
                  </a:cubicBezTo>
                  <a:cubicBezTo>
                    <a:pt x="-83" y="21374"/>
                    <a:pt x="-83" y="20448"/>
                    <a:pt x="534" y="17439"/>
                  </a:cubicBezTo>
                  <a:cubicBezTo>
                    <a:pt x="1151" y="14431"/>
                    <a:pt x="2386" y="9339"/>
                    <a:pt x="3208" y="6331"/>
                  </a:cubicBezTo>
                  <a:cubicBezTo>
                    <a:pt x="4031" y="3322"/>
                    <a:pt x="4443" y="2397"/>
                    <a:pt x="5060" y="1548"/>
                  </a:cubicBezTo>
                  <a:cubicBezTo>
                    <a:pt x="5677" y="699"/>
                    <a:pt x="6500" y="-72"/>
                    <a:pt x="7117" y="5"/>
                  </a:cubicBezTo>
                  <a:cubicBezTo>
                    <a:pt x="7734" y="82"/>
                    <a:pt x="8146" y="1008"/>
                    <a:pt x="8968" y="3785"/>
                  </a:cubicBezTo>
                  <a:cubicBezTo>
                    <a:pt x="9791" y="6562"/>
                    <a:pt x="11026" y="11191"/>
                    <a:pt x="11848" y="14045"/>
                  </a:cubicBezTo>
                  <a:cubicBezTo>
                    <a:pt x="12671" y="16899"/>
                    <a:pt x="13083" y="17979"/>
                    <a:pt x="13597" y="18828"/>
                  </a:cubicBezTo>
                  <a:cubicBezTo>
                    <a:pt x="14111" y="19677"/>
                    <a:pt x="14728" y="20294"/>
                    <a:pt x="15140" y="20217"/>
                  </a:cubicBezTo>
                  <a:cubicBezTo>
                    <a:pt x="15551" y="20139"/>
                    <a:pt x="15757" y="19368"/>
                    <a:pt x="16477" y="16514"/>
                  </a:cubicBezTo>
                  <a:cubicBezTo>
                    <a:pt x="17197" y="13659"/>
                    <a:pt x="18431" y="8722"/>
                    <a:pt x="19254" y="5714"/>
                  </a:cubicBezTo>
                  <a:cubicBezTo>
                    <a:pt x="20077" y="2705"/>
                    <a:pt x="20488" y="1625"/>
                    <a:pt x="20797" y="1239"/>
                  </a:cubicBezTo>
                  <a:cubicBezTo>
                    <a:pt x="21106" y="854"/>
                    <a:pt x="21311" y="1162"/>
                    <a:pt x="21517" y="147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8" name="Line"/>
            <p:cNvSpPr/>
            <p:nvPr/>
          </p:nvSpPr>
          <p:spPr>
            <a:xfrm>
              <a:off x="10763755" y="6330950"/>
              <a:ext cx="62995" cy="129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266" fill="norm" stroke="1" extrusionOk="0">
                  <a:moveTo>
                    <a:pt x="21428" y="0"/>
                  </a:moveTo>
                  <a:cubicBezTo>
                    <a:pt x="17828" y="0"/>
                    <a:pt x="14228" y="0"/>
                    <a:pt x="10628" y="1742"/>
                  </a:cubicBezTo>
                  <a:cubicBezTo>
                    <a:pt x="7028" y="3484"/>
                    <a:pt x="3428" y="6968"/>
                    <a:pt x="1628" y="9581"/>
                  </a:cubicBezTo>
                  <a:cubicBezTo>
                    <a:pt x="-172" y="12194"/>
                    <a:pt x="-172" y="13935"/>
                    <a:pt x="188" y="15677"/>
                  </a:cubicBezTo>
                  <a:cubicBezTo>
                    <a:pt x="548" y="17419"/>
                    <a:pt x="1268" y="19161"/>
                    <a:pt x="3428" y="20206"/>
                  </a:cubicBezTo>
                  <a:cubicBezTo>
                    <a:pt x="5588" y="21252"/>
                    <a:pt x="9188" y="21600"/>
                    <a:pt x="11708" y="20903"/>
                  </a:cubicBezTo>
                  <a:cubicBezTo>
                    <a:pt x="14228" y="20206"/>
                    <a:pt x="15668" y="18465"/>
                    <a:pt x="15308" y="15329"/>
                  </a:cubicBezTo>
                  <a:cubicBezTo>
                    <a:pt x="14948" y="12194"/>
                    <a:pt x="12788" y="7665"/>
                    <a:pt x="10628" y="313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79" name="Line"/>
            <p:cNvSpPr/>
            <p:nvPr/>
          </p:nvSpPr>
          <p:spPr>
            <a:xfrm>
              <a:off x="10845800" y="6286499"/>
              <a:ext cx="88900" cy="177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7" fill="norm" stroke="1" extrusionOk="0">
                  <a:moveTo>
                    <a:pt x="0" y="6861"/>
                  </a:moveTo>
                  <a:cubicBezTo>
                    <a:pt x="2571" y="7115"/>
                    <a:pt x="5143" y="7369"/>
                    <a:pt x="7457" y="9021"/>
                  </a:cubicBezTo>
                  <a:cubicBezTo>
                    <a:pt x="9771" y="10673"/>
                    <a:pt x="11829" y="13722"/>
                    <a:pt x="12857" y="15882"/>
                  </a:cubicBezTo>
                  <a:cubicBezTo>
                    <a:pt x="13886" y="18042"/>
                    <a:pt x="13886" y="19313"/>
                    <a:pt x="12600" y="20202"/>
                  </a:cubicBezTo>
                  <a:cubicBezTo>
                    <a:pt x="11314" y="21092"/>
                    <a:pt x="8743" y="21600"/>
                    <a:pt x="7457" y="21219"/>
                  </a:cubicBezTo>
                  <a:cubicBezTo>
                    <a:pt x="6171" y="20838"/>
                    <a:pt x="6171" y="19567"/>
                    <a:pt x="7457" y="16264"/>
                  </a:cubicBezTo>
                  <a:cubicBezTo>
                    <a:pt x="8743" y="12960"/>
                    <a:pt x="11314" y="7624"/>
                    <a:pt x="13886" y="4574"/>
                  </a:cubicBezTo>
                  <a:cubicBezTo>
                    <a:pt x="16457" y="1525"/>
                    <a:pt x="19029" y="762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0" name="Line"/>
            <p:cNvSpPr/>
            <p:nvPr/>
          </p:nvSpPr>
          <p:spPr>
            <a:xfrm>
              <a:off x="11065284" y="6176123"/>
              <a:ext cx="129766" cy="377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3" h="21497" fill="norm" stroke="1" extrusionOk="0">
                  <a:moveTo>
                    <a:pt x="20373" y="1586"/>
                  </a:moveTo>
                  <a:cubicBezTo>
                    <a:pt x="20373" y="862"/>
                    <a:pt x="20373" y="138"/>
                    <a:pt x="19542" y="18"/>
                  </a:cubicBezTo>
                  <a:cubicBezTo>
                    <a:pt x="18711" y="-103"/>
                    <a:pt x="17050" y="380"/>
                    <a:pt x="13893" y="1948"/>
                  </a:cubicBezTo>
                  <a:cubicBezTo>
                    <a:pt x="10736" y="3517"/>
                    <a:pt x="6084" y="6172"/>
                    <a:pt x="3093" y="8766"/>
                  </a:cubicBezTo>
                  <a:cubicBezTo>
                    <a:pt x="102" y="11361"/>
                    <a:pt x="-1227" y="13895"/>
                    <a:pt x="1431" y="16006"/>
                  </a:cubicBezTo>
                  <a:cubicBezTo>
                    <a:pt x="4090" y="18118"/>
                    <a:pt x="10736" y="19808"/>
                    <a:pt x="17382" y="21497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1" name="Line"/>
            <p:cNvSpPr/>
            <p:nvPr/>
          </p:nvSpPr>
          <p:spPr>
            <a:xfrm>
              <a:off x="11255287" y="6217596"/>
              <a:ext cx="240330" cy="288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472" fill="norm" stroke="1" extrusionOk="0">
                  <a:moveTo>
                    <a:pt x="19618" y="1349"/>
                  </a:moveTo>
                  <a:cubicBezTo>
                    <a:pt x="20566" y="718"/>
                    <a:pt x="21513" y="88"/>
                    <a:pt x="21513" y="9"/>
                  </a:cubicBezTo>
                  <a:cubicBezTo>
                    <a:pt x="21513" y="-70"/>
                    <a:pt x="20566" y="403"/>
                    <a:pt x="17724" y="1743"/>
                  </a:cubicBezTo>
                  <a:cubicBezTo>
                    <a:pt x="14881" y="3083"/>
                    <a:pt x="10145" y="5291"/>
                    <a:pt x="7492" y="6710"/>
                  </a:cubicBezTo>
                  <a:cubicBezTo>
                    <a:pt x="4839" y="8129"/>
                    <a:pt x="4271" y="8759"/>
                    <a:pt x="3702" y="9390"/>
                  </a:cubicBezTo>
                  <a:cubicBezTo>
                    <a:pt x="3134" y="10021"/>
                    <a:pt x="2566" y="10651"/>
                    <a:pt x="2566" y="11282"/>
                  </a:cubicBezTo>
                  <a:cubicBezTo>
                    <a:pt x="2566" y="11912"/>
                    <a:pt x="3134" y="12543"/>
                    <a:pt x="3892" y="12937"/>
                  </a:cubicBezTo>
                  <a:cubicBezTo>
                    <a:pt x="4650" y="13331"/>
                    <a:pt x="5597" y="13489"/>
                    <a:pt x="6829" y="13647"/>
                  </a:cubicBezTo>
                  <a:cubicBezTo>
                    <a:pt x="8060" y="13804"/>
                    <a:pt x="9576" y="13962"/>
                    <a:pt x="10713" y="14277"/>
                  </a:cubicBezTo>
                  <a:cubicBezTo>
                    <a:pt x="11850" y="14593"/>
                    <a:pt x="12608" y="15066"/>
                    <a:pt x="12418" y="15539"/>
                  </a:cubicBezTo>
                  <a:cubicBezTo>
                    <a:pt x="12229" y="16012"/>
                    <a:pt x="11092" y="16485"/>
                    <a:pt x="9102" y="17115"/>
                  </a:cubicBezTo>
                  <a:cubicBezTo>
                    <a:pt x="7113" y="17746"/>
                    <a:pt x="4271" y="18534"/>
                    <a:pt x="2471" y="19165"/>
                  </a:cubicBezTo>
                  <a:cubicBezTo>
                    <a:pt x="671" y="19796"/>
                    <a:pt x="-87" y="20269"/>
                    <a:pt x="8" y="20663"/>
                  </a:cubicBezTo>
                  <a:cubicBezTo>
                    <a:pt x="102" y="21057"/>
                    <a:pt x="1050" y="21372"/>
                    <a:pt x="3987" y="21451"/>
                  </a:cubicBezTo>
                  <a:cubicBezTo>
                    <a:pt x="6924" y="21530"/>
                    <a:pt x="11850" y="21372"/>
                    <a:pt x="14881" y="21215"/>
                  </a:cubicBezTo>
                  <a:cubicBezTo>
                    <a:pt x="17913" y="21057"/>
                    <a:pt x="19050" y="20899"/>
                    <a:pt x="20187" y="2074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2" name="Line"/>
            <p:cNvSpPr/>
            <p:nvPr/>
          </p:nvSpPr>
          <p:spPr>
            <a:xfrm>
              <a:off x="11488097" y="6351701"/>
              <a:ext cx="164153" cy="157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368" fill="norm" stroke="1" extrusionOk="0">
                  <a:moveTo>
                    <a:pt x="16491" y="1496"/>
                  </a:moveTo>
                  <a:cubicBezTo>
                    <a:pt x="15384" y="632"/>
                    <a:pt x="14276" y="-232"/>
                    <a:pt x="11922" y="56"/>
                  </a:cubicBezTo>
                  <a:cubicBezTo>
                    <a:pt x="9568" y="344"/>
                    <a:pt x="5968" y="1784"/>
                    <a:pt x="3614" y="3944"/>
                  </a:cubicBezTo>
                  <a:cubicBezTo>
                    <a:pt x="1261" y="6104"/>
                    <a:pt x="153" y="8984"/>
                    <a:pt x="14" y="11000"/>
                  </a:cubicBezTo>
                  <a:cubicBezTo>
                    <a:pt x="-124" y="13016"/>
                    <a:pt x="707" y="14168"/>
                    <a:pt x="3338" y="14456"/>
                  </a:cubicBezTo>
                  <a:cubicBezTo>
                    <a:pt x="5968" y="14744"/>
                    <a:pt x="10399" y="14168"/>
                    <a:pt x="13445" y="12872"/>
                  </a:cubicBezTo>
                  <a:cubicBezTo>
                    <a:pt x="16491" y="11576"/>
                    <a:pt x="18153" y="9560"/>
                    <a:pt x="19261" y="7400"/>
                  </a:cubicBezTo>
                  <a:cubicBezTo>
                    <a:pt x="20368" y="5240"/>
                    <a:pt x="20922" y="2936"/>
                    <a:pt x="20784" y="2360"/>
                  </a:cubicBezTo>
                  <a:cubicBezTo>
                    <a:pt x="20645" y="1784"/>
                    <a:pt x="19814" y="2936"/>
                    <a:pt x="19399" y="5816"/>
                  </a:cubicBezTo>
                  <a:cubicBezTo>
                    <a:pt x="18984" y="8696"/>
                    <a:pt x="18984" y="13304"/>
                    <a:pt x="19399" y="16184"/>
                  </a:cubicBezTo>
                  <a:cubicBezTo>
                    <a:pt x="19814" y="19064"/>
                    <a:pt x="20645" y="20216"/>
                    <a:pt x="21476" y="21368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3" name="Line"/>
            <p:cNvSpPr/>
            <p:nvPr/>
          </p:nvSpPr>
          <p:spPr>
            <a:xfrm>
              <a:off x="11722099" y="6515100"/>
              <a:ext cx="635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4" name="Line"/>
            <p:cNvSpPr/>
            <p:nvPr/>
          </p:nvSpPr>
          <p:spPr>
            <a:xfrm>
              <a:off x="11715750" y="6401740"/>
              <a:ext cx="38100" cy="18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33" fill="norm" stroke="1" extrusionOk="0">
                  <a:moveTo>
                    <a:pt x="21600" y="13333"/>
                  </a:moveTo>
                  <a:cubicBezTo>
                    <a:pt x="15600" y="13333"/>
                    <a:pt x="9600" y="13333"/>
                    <a:pt x="10200" y="13333"/>
                  </a:cubicBezTo>
                  <a:cubicBezTo>
                    <a:pt x="10800" y="13333"/>
                    <a:pt x="18000" y="13333"/>
                    <a:pt x="19200" y="9733"/>
                  </a:cubicBezTo>
                  <a:cubicBezTo>
                    <a:pt x="20400" y="6133"/>
                    <a:pt x="15600" y="-1067"/>
                    <a:pt x="11400" y="133"/>
                  </a:cubicBezTo>
                  <a:cubicBezTo>
                    <a:pt x="7200" y="1333"/>
                    <a:pt x="3600" y="10933"/>
                    <a:pt x="0" y="2053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5" name="Line"/>
            <p:cNvSpPr/>
            <p:nvPr/>
          </p:nvSpPr>
          <p:spPr>
            <a:xfrm>
              <a:off x="11849099" y="6340387"/>
              <a:ext cx="188776" cy="187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89" fill="norm" stroke="1" extrusionOk="0">
                  <a:moveTo>
                    <a:pt x="0" y="16392"/>
                  </a:moveTo>
                  <a:cubicBezTo>
                    <a:pt x="720" y="17363"/>
                    <a:pt x="1440" y="18334"/>
                    <a:pt x="2280" y="18334"/>
                  </a:cubicBezTo>
                  <a:cubicBezTo>
                    <a:pt x="3120" y="18334"/>
                    <a:pt x="4080" y="17363"/>
                    <a:pt x="5640" y="14572"/>
                  </a:cubicBezTo>
                  <a:cubicBezTo>
                    <a:pt x="7200" y="11781"/>
                    <a:pt x="9360" y="7170"/>
                    <a:pt x="10560" y="4258"/>
                  </a:cubicBezTo>
                  <a:cubicBezTo>
                    <a:pt x="11760" y="1345"/>
                    <a:pt x="12000" y="132"/>
                    <a:pt x="11640" y="10"/>
                  </a:cubicBezTo>
                  <a:cubicBezTo>
                    <a:pt x="11280" y="-111"/>
                    <a:pt x="10320" y="860"/>
                    <a:pt x="9240" y="3287"/>
                  </a:cubicBezTo>
                  <a:cubicBezTo>
                    <a:pt x="8160" y="5714"/>
                    <a:pt x="6960" y="9597"/>
                    <a:pt x="6360" y="12509"/>
                  </a:cubicBezTo>
                  <a:cubicBezTo>
                    <a:pt x="5760" y="15422"/>
                    <a:pt x="5760" y="17363"/>
                    <a:pt x="6480" y="18455"/>
                  </a:cubicBezTo>
                  <a:cubicBezTo>
                    <a:pt x="7200" y="19547"/>
                    <a:pt x="8640" y="19790"/>
                    <a:pt x="11040" y="17970"/>
                  </a:cubicBezTo>
                  <a:cubicBezTo>
                    <a:pt x="13440" y="16150"/>
                    <a:pt x="16800" y="12267"/>
                    <a:pt x="18840" y="9476"/>
                  </a:cubicBezTo>
                  <a:cubicBezTo>
                    <a:pt x="20880" y="6685"/>
                    <a:pt x="21600" y="4986"/>
                    <a:pt x="21360" y="4500"/>
                  </a:cubicBezTo>
                  <a:cubicBezTo>
                    <a:pt x="21120" y="4015"/>
                    <a:pt x="19920" y="4743"/>
                    <a:pt x="19200" y="7291"/>
                  </a:cubicBezTo>
                  <a:cubicBezTo>
                    <a:pt x="18480" y="9840"/>
                    <a:pt x="18240" y="14208"/>
                    <a:pt x="18360" y="16878"/>
                  </a:cubicBezTo>
                  <a:cubicBezTo>
                    <a:pt x="18480" y="19547"/>
                    <a:pt x="18960" y="20518"/>
                    <a:pt x="19440" y="2148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6" name="Line"/>
            <p:cNvSpPr/>
            <p:nvPr/>
          </p:nvSpPr>
          <p:spPr>
            <a:xfrm>
              <a:off x="12090400" y="6521450"/>
              <a:ext cx="635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7" name="Line"/>
            <p:cNvSpPr/>
            <p:nvPr/>
          </p:nvSpPr>
          <p:spPr>
            <a:xfrm>
              <a:off x="12106185" y="6432550"/>
              <a:ext cx="29210" cy="25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2" h="19633" fill="norm" stroke="1" extrusionOk="0">
                  <a:moveTo>
                    <a:pt x="10861" y="0"/>
                  </a:moveTo>
                  <a:cubicBezTo>
                    <a:pt x="5101" y="4985"/>
                    <a:pt x="-659" y="9969"/>
                    <a:pt x="61" y="14123"/>
                  </a:cubicBezTo>
                  <a:cubicBezTo>
                    <a:pt x="781" y="18277"/>
                    <a:pt x="7981" y="21600"/>
                    <a:pt x="13021" y="18277"/>
                  </a:cubicBezTo>
                  <a:cubicBezTo>
                    <a:pt x="18061" y="14954"/>
                    <a:pt x="20941" y="4985"/>
                    <a:pt x="19501" y="2492"/>
                  </a:cubicBezTo>
                  <a:cubicBezTo>
                    <a:pt x="18061" y="0"/>
                    <a:pt x="12301" y="4985"/>
                    <a:pt x="6541" y="996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8" name="Line"/>
            <p:cNvSpPr/>
            <p:nvPr/>
          </p:nvSpPr>
          <p:spPr>
            <a:xfrm>
              <a:off x="12115799" y="6610349"/>
              <a:ext cx="7620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89" name="Line"/>
            <p:cNvSpPr/>
            <p:nvPr/>
          </p:nvSpPr>
          <p:spPr>
            <a:xfrm>
              <a:off x="10993591" y="6897045"/>
              <a:ext cx="283012" cy="281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469" fill="norm" stroke="1" extrusionOk="0">
                  <a:moveTo>
                    <a:pt x="19068" y="1379"/>
                  </a:moveTo>
                  <a:cubicBezTo>
                    <a:pt x="20188" y="734"/>
                    <a:pt x="21308" y="89"/>
                    <a:pt x="21388" y="9"/>
                  </a:cubicBezTo>
                  <a:cubicBezTo>
                    <a:pt x="21468" y="-72"/>
                    <a:pt x="20508" y="412"/>
                    <a:pt x="18348" y="1540"/>
                  </a:cubicBezTo>
                  <a:cubicBezTo>
                    <a:pt x="16188" y="2668"/>
                    <a:pt x="12828" y="4441"/>
                    <a:pt x="10268" y="5812"/>
                  </a:cubicBezTo>
                  <a:cubicBezTo>
                    <a:pt x="7708" y="7182"/>
                    <a:pt x="5948" y="8149"/>
                    <a:pt x="4668" y="9116"/>
                  </a:cubicBezTo>
                  <a:cubicBezTo>
                    <a:pt x="3388" y="10083"/>
                    <a:pt x="2588" y="11050"/>
                    <a:pt x="2748" y="11695"/>
                  </a:cubicBezTo>
                  <a:cubicBezTo>
                    <a:pt x="2908" y="12340"/>
                    <a:pt x="4028" y="12662"/>
                    <a:pt x="5628" y="12904"/>
                  </a:cubicBezTo>
                  <a:cubicBezTo>
                    <a:pt x="7228" y="13146"/>
                    <a:pt x="9308" y="13307"/>
                    <a:pt x="10748" y="13549"/>
                  </a:cubicBezTo>
                  <a:cubicBezTo>
                    <a:pt x="12188" y="13791"/>
                    <a:pt x="12988" y="14113"/>
                    <a:pt x="13068" y="14516"/>
                  </a:cubicBezTo>
                  <a:cubicBezTo>
                    <a:pt x="13148" y="14919"/>
                    <a:pt x="12508" y="15403"/>
                    <a:pt x="10348" y="16128"/>
                  </a:cubicBezTo>
                  <a:cubicBezTo>
                    <a:pt x="8188" y="16853"/>
                    <a:pt x="4508" y="17821"/>
                    <a:pt x="2428" y="18627"/>
                  </a:cubicBezTo>
                  <a:cubicBezTo>
                    <a:pt x="348" y="19432"/>
                    <a:pt x="-132" y="20077"/>
                    <a:pt x="28" y="20561"/>
                  </a:cubicBezTo>
                  <a:cubicBezTo>
                    <a:pt x="188" y="21044"/>
                    <a:pt x="988" y="21367"/>
                    <a:pt x="3868" y="21447"/>
                  </a:cubicBezTo>
                  <a:cubicBezTo>
                    <a:pt x="6748" y="21528"/>
                    <a:pt x="11708" y="21367"/>
                    <a:pt x="16668" y="2120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0" name="Line"/>
            <p:cNvSpPr/>
            <p:nvPr/>
          </p:nvSpPr>
          <p:spPr>
            <a:xfrm>
              <a:off x="11257340" y="7018993"/>
              <a:ext cx="172660" cy="188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8" h="21346" fill="norm" stroke="1" extrusionOk="0">
                  <a:moveTo>
                    <a:pt x="17324" y="5506"/>
                  </a:moveTo>
                  <a:cubicBezTo>
                    <a:pt x="17584" y="3586"/>
                    <a:pt x="17845" y="1666"/>
                    <a:pt x="17064" y="706"/>
                  </a:cubicBezTo>
                  <a:cubicBezTo>
                    <a:pt x="16283" y="-254"/>
                    <a:pt x="14461" y="-254"/>
                    <a:pt x="11599" y="826"/>
                  </a:cubicBezTo>
                  <a:cubicBezTo>
                    <a:pt x="8736" y="1906"/>
                    <a:pt x="4833" y="4066"/>
                    <a:pt x="2621" y="5866"/>
                  </a:cubicBezTo>
                  <a:cubicBezTo>
                    <a:pt x="408" y="7666"/>
                    <a:pt x="-112" y="9106"/>
                    <a:pt x="18" y="10426"/>
                  </a:cubicBezTo>
                  <a:cubicBezTo>
                    <a:pt x="148" y="11746"/>
                    <a:pt x="929" y="12946"/>
                    <a:pt x="2881" y="13546"/>
                  </a:cubicBezTo>
                  <a:cubicBezTo>
                    <a:pt x="4833" y="14146"/>
                    <a:pt x="7955" y="14146"/>
                    <a:pt x="11078" y="12946"/>
                  </a:cubicBezTo>
                  <a:cubicBezTo>
                    <a:pt x="14201" y="11746"/>
                    <a:pt x="17324" y="9346"/>
                    <a:pt x="19146" y="7546"/>
                  </a:cubicBezTo>
                  <a:cubicBezTo>
                    <a:pt x="20968" y="5746"/>
                    <a:pt x="21488" y="4546"/>
                    <a:pt x="21098" y="4306"/>
                  </a:cubicBezTo>
                  <a:cubicBezTo>
                    <a:pt x="20707" y="4066"/>
                    <a:pt x="19406" y="4786"/>
                    <a:pt x="18625" y="6466"/>
                  </a:cubicBezTo>
                  <a:cubicBezTo>
                    <a:pt x="17845" y="8146"/>
                    <a:pt x="17584" y="10786"/>
                    <a:pt x="18105" y="13426"/>
                  </a:cubicBezTo>
                  <a:cubicBezTo>
                    <a:pt x="18625" y="16066"/>
                    <a:pt x="19927" y="18706"/>
                    <a:pt x="21228" y="2134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1" name="Line"/>
            <p:cNvSpPr/>
            <p:nvPr/>
          </p:nvSpPr>
          <p:spPr>
            <a:xfrm>
              <a:off x="11493500" y="7219950"/>
              <a:ext cx="12700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2" name="Line"/>
            <p:cNvSpPr/>
            <p:nvPr/>
          </p:nvSpPr>
          <p:spPr>
            <a:xfrm>
              <a:off x="11518900" y="7143750"/>
              <a:ext cx="254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21600" y="0"/>
                  </a:moveTo>
                  <a:cubicBezTo>
                    <a:pt x="14400" y="21600"/>
                    <a:pt x="7200" y="216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3" name="Line"/>
            <p:cNvSpPr/>
            <p:nvPr/>
          </p:nvSpPr>
          <p:spPr>
            <a:xfrm>
              <a:off x="11461749" y="6916329"/>
              <a:ext cx="127001" cy="132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9" fill="norm" stroke="1" extrusionOk="0">
                  <a:moveTo>
                    <a:pt x="0" y="4952"/>
                  </a:moveTo>
                  <a:cubicBezTo>
                    <a:pt x="0" y="3238"/>
                    <a:pt x="0" y="1523"/>
                    <a:pt x="1080" y="666"/>
                  </a:cubicBezTo>
                  <a:cubicBezTo>
                    <a:pt x="2160" y="-191"/>
                    <a:pt x="4320" y="-191"/>
                    <a:pt x="6300" y="495"/>
                  </a:cubicBezTo>
                  <a:cubicBezTo>
                    <a:pt x="8280" y="1180"/>
                    <a:pt x="10080" y="2552"/>
                    <a:pt x="10260" y="4952"/>
                  </a:cubicBezTo>
                  <a:cubicBezTo>
                    <a:pt x="10440" y="7352"/>
                    <a:pt x="9000" y="10780"/>
                    <a:pt x="7380" y="13009"/>
                  </a:cubicBezTo>
                  <a:cubicBezTo>
                    <a:pt x="5760" y="15238"/>
                    <a:pt x="3960" y="16266"/>
                    <a:pt x="3780" y="17295"/>
                  </a:cubicBezTo>
                  <a:cubicBezTo>
                    <a:pt x="3600" y="18323"/>
                    <a:pt x="5040" y="19352"/>
                    <a:pt x="8280" y="20038"/>
                  </a:cubicBezTo>
                  <a:cubicBezTo>
                    <a:pt x="11520" y="20723"/>
                    <a:pt x="16560" y="21066"/>
                    <a:pt x="21600" y="2140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4" name="Line"/>
            <p:cNvSpPr/>
            <p:nvPr/>
          </p:nvSpPr>
          <p:spPr>
            <a:xfrm>
              <a:off x="11679551" y="7099300"/>
              <a:ext cx="296549" cy="156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051" fill="norm" stroke="1" extrusionOk="0">
                  <a:moveTo>
                    <a:pt x="7165" y="0"/>
                  </a:moveTo>
                  <a:cubicBezTo>
                    <a:pt x="7165" y="4263"/>
                    <a:pt x="7165" y="8526"/>
                    <a:pt x="6404" y="12221"/>
                  </a:cubicBezTo>
                  <a:cubicBezTo>
                    <a:pt x="5643" y="15916"/>
                    <a:pt x="4122" y="19042"/>
                    <a:pt x="2981" y="20321"/>
                  </a:cubicBezTo>
                  <a:cubicBezTo>
                    <a:pt x="1841" y="21600"/>
                    <a:pt x="1080" y="21032"/>
                    <a:pt x="548" y="19895"/>
                  </a:cubicBezTo>
                  <a:cubicBezTo>
                    <a:pt x="15" y="18758"/>
                    <a:pt x="-289" y="17053"/>
                    <a:pt x="396" y="14068"/>
                  </a:cubicBezTo>
                  <a:cubicBezTo>
                    <a:pt x="1080" y="11084"/>
                    <a:pt x="2753" y="6821"/>
                    <a:pt x="6404" y="4405"/>
                  </a:cubicBezTo>
                  <a:cubicBezTo>
                    <a:pt x="10055" y="1989"/>
                    <a:pt x="15683" y="1421"/>
                    <a:pt x="21311" y="85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5" name="Line"/>
            <p:cNvSpPr/>
            <p:nvPr/>
          </p:nvSpPr>
          <p:spPr>
            <a:xfrm>
              <a:off x="11944350" y="7283450"/>
              <a:ext cx="635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6" name="Line"/>
            <p:cNvSpPr/>
            <p:nvPr/>
          </p:nvSpPr>
          <p:spPr>
            <a:xfrm>
              <a:off x="11988800" y="7194550"/>
              <a:ext cx="254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7" name="Line"/>
            <p:cNvSpPr/>
            <p:nvPr/>
          </p:nvSpPr>
          <p:spPr>
            <a:xfrm>
              <a:off x="12033249" y="6947694"/>
              <a:ext cx="133351" cy="126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fill="norm" stroke="1" extrusionOk="0">
                  <a:moveTo>
                    <a:pt x="0" y="2025"/>
                  </a:moveTo>
                  <a:cubicBezTo>
                    <a:pt x="1714" y="1305"/>
                    <a:pt x="3429" y="585"/>
                    <a:pt x="5143" y="225"/>
                  </a:cubicBezTo>
                  <a:cubicBezTo>
                    <a:pt x="6857" y="-135"/>
                    <a:pt x="8571" y="-135"/>
                    <a:pt x="9771" y="765"/>
                  </a:cubicBezTo>
                  <a:cubicBezTo>
                    <a:pt x="10971" y="1665"/>
                    <a:pt x="11657" y="3465"/>
                    <a:pt x="10971" y="5805"/>
                  </a:cubicBezTo>
                  <a:cubicBezTo>
                    <a:pt x="10286" y="8145"/>
                    <a:pt x="8229" y="11025"/>
                    <a:pt x="6514" y="13185"/>
                  </a:cubicBezTo>
                  <a:cubicBezTo>
                    <a:pt x="4800" y="15345"/>
                    <a:pt x="3429" y="16785"/>
                    <a:pt x="4629" y="17865"/>
                  </a:cubicBezTo>
                  <a:cubicBezTo>
                    <a:pt x="5829" y="18945"/>
                    <a:pt x="9600" y="19665"/>
                    <a:pt x="12857" y="20205"/>
                  </a:cubicBezTo>
                  <a:cubicBezTo>
                    <a:pt x="16114" y="20745"/>
                    <a:pt x="18857" y="21105"/>
                    <a:pt x="21600" y="21465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8" name="Line"/>
            <p:cNvSpPr/>
            <p:nvPr/>
          </p:nvSpPr>
          <p:spPr>
            <a:xfrm>
              <a:off x="12103099" y="7004049"/>
              <a:ext cx="149001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600" fill="norm" stroke="1" extrusionOk="0">
                  <a:moveTo>
                    <a:pt x="13500" y="0"/>
                  </a:moveTo>
                  <a:cubicBezTo>
                    <a:pt x="15000" y="1143"/>
                    <a:pt x="16500" y="2286"/>
                    <a:pt x="18150" y="4514"/>
                  </a:cubicBezTo>
                  <a:cubicBezTo>
                    <a:pt x="19800" y="6743"/>
                    <a:pt x="21600" y="10057"/>
                    <a:pt x="21000" y="12686"/>
                  </a:cubicBezTo>
                  <a:cubicBezTo>
                    <a:pt x="20400" y="15314"/>
                    <a:pt x="17400" y="17257"/>
                    <a:pt x="13500" y="18629"/>
                  </a:cubicBezTo>
                  <a:cubicBezTo>
                    <a:pt x="9600" y="20000"/>
                    <a:pt x="4800" y="208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699" name="Line"/>
            <p:cNvSpPr/>
            <p:nvPr/>
          </p:nvSpPr>
          <p:spPr>
            <a:xfrm>
              <a:off x="7600949" y="3416300"/>
              <a:ext cx="76201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0" name="Line"/>
            <p:cNvSpPr/>
            <p:nvPr/>
          </p:nvSpPr>
          <p:spPr>
            <a:xfrm>
              <a:off x="7569200" y="3530600"/>
              <a:ext cx="1016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1" name="Line"/>
            <p:cNvSpPr/>
            <p:nvPr/>
          </p:nvSpPr>
          <p:spPr>
            <a:xfrm>
              <a:off x="7893050" y="3225800"/>
              <a:ext cx="9807" cy="184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0" y="0"/>
                  </a:moveTo>
                  <a:cubicBezTo>
                    <a:pt x="8640" y="4717"/>
                    <a:pt x="17280" y="9434"/>
                    <a:pt x="19440" y="13034"/>
                  </a:cubicBezTo>
                  <a:cubicBezTo>
                    <a:pt x="21600" y="16634"/>
                    <a:pt x="17280" y="19117"/>
                    <a:pt x="1296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2" name="Line"/>
            <p:cNvSpPr/>
            <p:nvPr/>
          </p:nvSpPr>
          <p:spPr>
            <a:xfrm>
              <a:off x="7835900" y="3486150"/>
              <a:ext cx="1397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3" name="Line"/>
            <p:cNvSpPr/>
            <p:nvPr/>
          </p:nvSpPr>
          <p:spPr>
            <a:xfrm>
              <a:off x="7858622" y="3568155"/>
              <a:ext cx="122320" cy="154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247" fill="norm" stroke="1" extrusionOk="0">
                  <a:moveTo>
                    <a:pt x="1562" y="2702"/>
                  </a:moveTo>
                  <a:cubicBezTo>
                    <a:pt x="1562" y="7956"/>
                    <a:pt x="1562" y="13210"/>
                    <a:pt x="1378" y="16567"/>
                  </a:cubicBezTo>
                  <a:cubicBezTo>
                    <a:pt x="1195" y="19924"/>
                    <a:pt x="829" y="21383"/>
                    <a:pt x="463" y="21237"/>
                  </a:cubicBezTo>
                  <a:cubicBezTo>
                    <a:pt x="97" y="21091"/>
                    <a:pt x="-269" y="19340"/>
                    <a:pt x="280" y="15983"/>
                  </a:cubicBezTo>
                  <a:cubicBezTo>
                    <a:pt x="829" y="12626"/>
                    <a:pt x="2294" y="7664"/>
                    <a:pt x="5039" y="4599"/>
                  </a:cubicBezTo>
                  <a:cubicBezTo>
                    <a:pt x="7785" y="1534"/>
                    <a:pt x="11812" y="367"/>
                    <a:pt x="14741" y="75"/>
                  </a:cubicBezTo>
                  <a:cubicBezTo>
                    <a:pt x="17670" y="-217"/>
                    <a:pt x="19500" y="367"/>
                    <a:pt x="20416" y="1388"/>
                  </a:cubicBezTo>
                  <a:cubicBezTo>
                    <a:pt x="21331" y="2410"/>
                    <a:pt x="21331" y="3869"/>
                    <a:pt x="20782" y="6205"/>
                  </a:cubicBezTo>
                  <a:cubicBezTo>
                    <a:pt x="20233" y="8540"/>
                    <a:pt x="19134" y="11751"/>
                    <a:pt x="18036" y="14961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4" name="Line"/>
            <p:cNvSpPr/>
            <p:nvPr/>
          </p:nvSpPr>
          <p:spPr>
            <a:xfrm>
              <a:off x="8045450" y="3479800"/>
              <a:ext cx="127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5" name="Line"/>
            <p:cNvSpPr/>
            <p:nvPr/>
          </p:nvSpPr>
          <p:spPr>
            <a:xfrm>
              <a:off x="8045450" y="3333750"/>
              <a:ext cx="120650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895" y="0"/>
                    <a:pt x="3789" y="0"/>
                    <a:pt x="7011" y="2667"/>
                  </a:cubicBezTo>
                  <a:cubicBezTo>
                    <a:pt x="10232" y="5333"/>
                    <a:pt x="14779" y="10667"/>
                    <a:pt x="17432" y="14267"/>
                  </a:cubicBezTo>
                  <a:cubicBezTo>
                    <a:pt x="20084" y="17867"/>
                    <a:pt x="20842" y="1973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6" name="Line"/>
            <p:cNvSpPr/>
            <p:nvPr/>
          </p:nvSpPr>
          <p:spPr>
            <a:xfrm>
              <a:off x="8077200" y="3295650"/>
              <a:ext cx="133350" cy="234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857" y="1362"/>
                    <a:pt x="16114" y="2724"/>
                    <a:pt x="12857" y="5838"/>
                  </a:cubicBezTo>
                  <a:cubicBezTo>
                    <a:pt x="9600" y="8951"/>
                    <a:pt x="5829" y="13816"/>
                    <a:pt x="3600" y="16735"/>
                  </a:cubicBezTo>
                  <a:cubicBezTo>
                    <a:pt x="1371" y="19654"/>
                    <a:pt x="686" y="2062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7" name="Line"/>
            <p:cNvSpPr/>
            <p:nvPr/>
          </p:nvSpPr>
          <p:spPr>
            <a:xfrm>
              <a:off x="8204200" y="3486150"/>
              <a:ext cx="6350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8" name="Line"/>
            <p:cNvSpPr/>
            <p:nvPr/>
          </p:nvSpPr>
          <p:spPr>
            <a:xfrm>
              <a:off x="8280400" y="3460750"/>
              <a:ext cx="889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09" name="Line"/>
            <p:cNvSpPr/>
            <p:nvPr/>
          </p:nvSpPr>
          <p:spPr>
            <a:xfrm>
              <a:off x="8337550" y="3429000"/>
              <a:ext cx="6350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0" name="Line"/>
            <p:cNvSpPr/>
            <p:nvPr/>
          </p:nvSpPr>
          <p:spPr>
            <a:xfrm>
              <a:off x="8432800" y="3486150"/>
              <a:ext cx="5715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1" name="Line"/>
            <p:cNvSpPr/>
            <p:nvPr/>
          </p:nvSpPr>
          <p:spPr>
            <a:xfrm>
              <a:off x="8559800" y="3454400"/>
              <a:ext cx="825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2" name="Line"/>
            <p:cNvSpPr/>
            <p:nvPr/>
          </p:nvSpPr>
          <p:spPr>
            <a:xfrm>
              <a:off x="8604250" y="3403600"/>
              <a:ext cx="1" cy="120650"/>
            </a:xfrm>
            <a:prstGeom prst="ellipse">
              <a:avLst/>
            </a:pr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3" name="Line"/>
            <p:cNvSpPr/>
            <p:nvPr/>
          </p:nvSpPr>
          <p:spPr>
            <a:xfrm>
              <a:off x="8712200" y="3308350"/>
              <a:ext cx="19050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2667"/>
                    <a:pt x="12000" y="5333"/>
                    <a:pt x="8400" y="8933"/>
                  </a:cubicBezTo>
                  <a:cubicBezTo>
                    <a:pt x="4800" y="12533"/>
                    <a:pt x="2400" y="1706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4" name="Line"/>
            <p:cNvSpPr/>
            <p:nvPr/>
          </p:nvSpPr>
          <p:spPr>
            <a:xfrm>
              <a:off x="8648700" y="3543299"/>
              <a:ext cx="1016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5" name="Line"/>
            <p:cNvSpPr/>
            <p:nvPr/>
          </p:nvSpPr>
          <p:spPr>
            <a:xfrm>
              <a:off x="8661933" y="3607403"/>
              <a:ext cx="94718" cy="133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014" fill="norm" stroke="1" extrusionOk="0">
                  <a:moveTo>
                    <a:pt x="4199" y="4890"/>
                  </a:moveTo>
                  <a:cubicBezTo>
                    <a:pt x="3239" y="8213"/>
                    <a:pt x="2279" y="11536"/>
                    <a:pt x="1559" y="14693"/>
                  </a:cubicBezTo>
                  <a:cubicBezTo>
                    <a:pt x="839" y="17850"/>
                    <a:pt x="359" y="20841"/>
                    <a:pt x="119" y="21007"/>
                  </a:cubicBezTo>
                  <a:cubicBezTo>
                    <a:pt x="-121" y="21173"/>
                    <a:pt x="-121" y="18515"/>
                    <a:pt x="1319" y="14693"/>
                  </a:cubicBezTo>
                  <a:cubicBezTo>
                    <a:pt x="2759" y="10871"/>
                    <a:pt x="5639" y="5887"/>
                    <a:pt x="8279" y="3062"/>
                  </a:cubicBezTo>
                  <a:cubicBezTo>
                    <a:pt x="10919" y="238"/>
                    <a:pt x="13319" y="-427"/>
                    <a:pt x="15479" y="238"/>
                  </a:cubicBezTo>
                  <a:cubicBezTo>
                    <a:pt x="17639" y="902"/>
                    <a:pt x="19559" y="2896"/>
                    <a:pt x="20519" y="5887"/>
                  </a:cubicBezTo>
                  <a:cubicBezTo>
                    <a:pt x="21479" y="8878"/>
                    <a:pt x="21479" y="12865"/>
                    <a:pt x="21479" y="1685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6" name="Line"/>
            <p:cNvSpPr/>
            <p:nvPr/>
          </p:nvSpPr>
          <p:spPr>
            <a:xfrm>
              <a:off x="8788400" y="3371850"/>
              <a:ext cx="114300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600" y="4371"/>
                    <a:pt x="11200" y="8743"/>
                    <a:pt x="14800" y="12343"/>
                  </a:cubicBezTo>
                  <a:cubicBezTo>
                    <a:pt x="18400" y="15943"/>
                    <a:pt x="20000" y="1877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7" name="Line"/>
            <p:cNvSpPr/>
            <p:nvPr/>
          </p:nvSpPr>
          <p:spPr>
            <a:xfrm>
              <a:off x="8823506" y="3340100"/>
              <a:ext cx="85544" cy="2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600" fill="norm" stroke="1" extrusionOk="0">
                  <a:moveTo>
                    <a:pt x="21291" y="0"/>
                  </a:moveTo>
                  <a:cubicBezTo>
                    <a:pt x="17603" y="4937"/>
                    <a:pt x="13915" y="9874"/>
                    <a:pt x="11018" y="13063"/>
                  </a:cubicBezTo>
                  <a:cubicBezTo>
                    <a:pt x="8120" y="16251"/>
                    <a:pt x="6013" y="17691"/>
                    <a:pt x="4169" y="18823"/>
                  </a:cubicBezTo>
                  <a:cubicBezTo>
                    <a:pt x="2325" y="19954"/>
                    <a:pt x="745" y="20777"/>
                    <a:pt x="218" y="21189"/>
                  </a:cubicBezTo>
                  <a:cubicBezTo>
                    <a:pt x="-309" y="21600"/>
                    <a:pt x="218" y="21600"/>
                    <a:pt x="745" y="21600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8" name="Line"/>
            <p:cNvSpPr/>
            <p:nvPr/>
          </p:nvSpPr>
          <p:spPr>
            <a:xfrm>
              <a:off x="8903170" y="3522309"/>
              <a:ext cx="66487" cy="109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2" h="21159" fill="norm" stroke="1" extrusionOk="0">
                  <a:moveTo>
                    <a:pt x="1875" y="374"/>
                  </a:moveTo>
                  <a:cubicBezTo>
                    <a:pt x="1875" y="2412"/>
                    <a:pt x="1875" y="4450"/>
                    <a:pt x="1537" y="6487"/>
                  </a:cubicBezTo>
                  <a:cubicBezTo>
                    <a:pt x="1200" y="8525"/>
                    <a:pt x="525" y="10563"/>
                    <a:pt x="187" y="10563"/>
                  </a:cubicBezTo>
                  <a:cubicBezTo>
                    <a:pt x="-150" y="10563"/>
                    <a:pt x="-150" y="8525"/>
                    <a:pt x="1200" y="6284"/>
                  </a:cubicBezTo>
                  <a:cubicBezTo>
                    <a:pt x="2550" y="4042"/>
                    <a:pt x="5250" y="1597"/>
                    <a:pt x="8288" y="578"/>
                  </a:cubicBezTo>
                  <a:cubicBezTo>
                    <a:pt x="11325" y="-441"/>
                    <a:pt x="14700" y="-33"/>
                    <a:pt x="17063" y="1189"/>
                  </a:cubicBezTo>
                  <a:cubicBezTo>
                    <a:pt x="19425" y="2412"/>
                    <a:pt x="20775" y="4450"/>
                    <a:pt x="21113" y="7914"/>
                  </a:cubicBezTo>
                  <a:cubicBezTo>
                    <a:pt x="21450" y="11378"/>
                    <a:pt x="20775" y="16268"/>
                    <a:pt x="20100" y="21159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19" name="Line"/>
            <p:cNvSpPr/>
            <p:nvPr/>
          </p:nvSpPr>
          <p:spPr>
            <a:xfrm>
              <a:off x="4180254" y="4025900"/>
              <a:ext cx="4388857" cy="1901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585" fill="norm" stroke="1" extrusionOk="0">
                  <a:moveTo>
                    <a:pt x="17314" y="1946"/>
                  </a:moveTo>
                  <a:cubicBezTo>
                    <a:pt x="17230" y="1778"/>
                    <a:pt x="17147" y="1610"/>
                    <a:pt x="16960" y="1418"/>
                  </a:cubicBezTo>
                  <a:cubicBezTo>
                    <a:pt x="16773" y="1225"/>
                    <a:pt x="16481" y="1009"/>
                    <a:pt x="16180" y="841"/>
                  </a:cubicBezTo>
                  <a:cubicBezTo>
                    <a:pt x="15878" y="673"/>
                    <a:pt x="15566" y="553"/>
                    <a:pt x="15233" y="457"/>
                  </a:cubicBezTo>
                  <a:cubicBezTo>
                    <a:pt x="14900" y="360"/>
                    <a:pt x="14546" y="288"/>
                    <a:pt x="14192" y="228"/>
                  </a:cubicBezTo>
                  <a:cubicBezTo>
                    <a:pt x="13839" y="168"/>
                    <a:pt x="13485" y="120"/>
                    <a:pt x="13100" y="84"/>
                  </a:cubicBezTo>
                  <a:cubicBezTo>
                    <a:pt x="12715" y="48"/>
                    <a:pt x="12299" y="24"/>
                    <a:pt x="11888" y="12"/>
                  </a:cubicBezTo>
                  <a:cubicBezTo>
                    <a:pt x="11477" y="0"/>
                    <a:pt x="11071" y="0"/>
                    <a:pt x="10629" y="0"/>
                  </a:cubicBezTo>
                  <a:cubicBezTo>
                    <a:pt x="10187" y="0"/>
                    <a:pt x="9708" y="0"/>
                    <a:pt x="9281" y="24"/>
                  </a:cubicBezTo>
                  <a:cubicBezTo>
                    <a:pt x="8855" y="48"/>
                    <a:pt x="8480" y="96"/>
                    <a:pt x="8121" y="156"/>
                  </a:cubicBezTo>
                  <a:cubicBezTo>
                    <a:pt x="7762" y="216"/>
                    <a:pt x="7419" y="288"/>
                    <a:pt x="7065" y="348"/>
                  </a:cubicBezTo>
                  <a:cubicBezTo>
                    <a:pt x="6711" y="408"/>
                    <a:pt x="6347" y="457"/>
                    <a:pt x="6014" y="481"/>
                  </a:cubicBezTo>
                  <a:cubicBezTo>
                    <a:pt x="5681" y="505"/>
                    <a:pt x="5380" y="505"/>
                    <a:pt x="5073" y="589"/>
                  </a:cubicBezTo>
                  <a:cubicBezTo>
                    <a:pt x="4766" y="673"/>
                    <a:pt x="4454" y="841"/>
                    <a:pt x="4152" y="1045"/>
                  </a:cubicBezTo>
                  <a:cubicBezTo>
                    <a:pt x="3850" y="1249"/>
                    <a:pt x="3559" y="1490"/>
                    <a:pt x="3252" y="1802"/>
                  </a:cubicBezTo>
                  <a:cubicBezTo>
                    <a:pt x="2945" y="2114"/>
                    <a:pt x="2622" y="2499"/>
                    <a:pt x="2336" y="2859"/>
                  </a:cubicBezTo>
                  <a:cubicBezTo>
                    <a:pt x="2050" y="3220"/>
                    <a:pt x="1800" y="3556"/>
                    <a:pt x="1577" y="3892"/>
                  </a:cubicBezTo>
                  <a:cubicBezTo>
                    <a:pt x="1353" y="4229"/>
                    <a:pt x="1155" y="4565"/>
                    <a:pt x="958" y="5010"/>
                  </a:cubicBezTo>
                  <a:cubicBezTo>
                    <a:pt x="760" y="5454"/>
                    <a:pt x="562" y="6007"/>
                    <a:pt x="427" y="6631"/>
                  </a:cubicBezTo>
                  <a:cubicBezTo>
                    <a:pt x="292" y="7256"/>
                    <a:pt x="219" y="7953"/>
                    <a:pt x="156" y="8722"/>
                  </a:cubicBezTo>
                  <a:cubicBezTo>
                    <a:pt x="94" y="9491"/>
                    <a:pt x="42" y="10331"/>
                    <a:pt x="16" y="11124"/>
                  </a:cubicBezTo>
                  <a:cubicBezTo>
                    <a:pt x="-10" y="11917"/>
                    <a:pt x="-10" y="12662"/>
                    <a:pt x="52" y="13407"/>
                  </a:cubicBezTo>
                  <a:cubicBezTo>
                    <a:pt x="115" y="14152"/>
                    <a:pt x="240" y="14897"/>
                    <a:pt x="448" y="15533"/>
                  </a:cubicBezTo>
                  <a:cubicBezTo>
                    <a:pt x="656" y="16170"/>
                    <a:pt x="947" y="16699"/>
                    <a:pt x="1259" y="17203"/>
                  </a:cubicBezTo>
                  <a:cubicBezTo>
                    <a:pt x="1572" y="17708"/>
                    <a:pt x="1904" y="18188"/>
                    <a:pt x="2237" y="18597"/>
                  </a:cubicBezTo>
                  <a:cubicBezTo>
                    <a:pt x="2570" y="19005"/>
                    <a:pt x="2903" y="19341"/>
                    <a:pt x="3241" y="19654"/>
                  </a:cubicBezTo>
                  <a:cubicBezTo>
                    <a:pt x="3580" y="19966"/>
                    <a:pt x="3923" y="20255"/>
                    <a:pt x="4261" y="20495"/>
                  </a:cubicBezTo>
                  <a:cubicBezTo>
                    <a:pt x="4599" y="20735"/>
                    <a:pt x="4932" y="20927"/>
                    <a:pt x="5286" y="21095"/>
                  </a:cubicBezTo>
                  <a:cubicBezTo>
                    <a:pt x="5640" y="21264"/>
                    <a:pt x="6014" y="21408"/>
                    <a:pt x="6415" y="21492"/>
                  </a:cubicBezTo>
                  <a:cubicBezTo>
                    <a:pt x="6815" y="21576"/>
                    <a:pt x="7242" y="21600"/>
                    <a:pt x="7653" y="21576"/>
                  </a:cubicBezTo>
                  <a:cubicBezTo>
                    <a:pt x="8064" y="21552"/>
                    <a:pt x="8459" y="21480"/>
                    <a:pt x="8855" y="21384"/>
                  </a:cubicBezTo>
                  <a:cubicBezTo>
                    <a:pt x="9250" y="21288"/>
                    <a:pt x="9645" y="21168"/>
                    <a:pt x="10015" y="21083"/>
                  </a:cubicBezTo>
                  <a:cubicBezTo>
                    <a:pt x="10384" y="20999"/>
                    <a:pt x="10728" y="20951"/>
                    <a:pt x="11071" y="20891"/>
                  </a:cubicBezTo>
                  <a:cubicBezTo>
                    <a:pt x="11414" y="20831"/>
                    <a:pt x="11758" y="20759"/>
                    <a:pt x="12122" y="20675"/>
                  </a:cubicBezTo>
                  <a:cubicBezTo>
                    <a:pt x="12486" y="20591"/>
                    <a:pt x="12871" y="20495"/>
                    <a:pt x="13272" y="20375"/>
                  </a:cubicBezTo>
                  <a:cubicBezTo>
                    <a:pt x="13672" y="20255"/>
                    <a:pt x="14088" y="20110"/>
                    <a:pt x="14499" y="19954"/>
                  </a:cubicBezTo>
                  <a:cubicBezTo>
                    <a:pt x="14910" y="19798"/>
                    <a:pt x="15316" y="19630"/>
                    <a:pt x="15701" y="19438"/>
                  </a:cubicBezTo>
                  <a:cubicBezTo>
                    <a:pt x="16086" y="19245"/>
                    <a:pt x="16450" y="19029"/>
                    <a:pt x="16814" y="18813"/>
                  </a:cubicBezTo>
                  <a:cubicBezTo>
                    <a:pt x="17178" y="18597"/>
                    <a:pt x="17543" y="18380"/>
                    <a:pt x="17907" y="18176"/>
                  </a:cubicBezTo>
                  <a:cubicBezTo>
                    <a:pt x="18271" y="17972"/>
                    <a:pt x="18635" y="17780"/>
                    <a:pt x="18978" y="17491"/>
                  </a:cubicBezTo>
                  <a:cubicBezTo>
                    <a:pt x="19322" y="17203"/>
                    <a:pt x="19644" y="16819"/>
                    <a:pt x="19951" y="16302"/>
                  </a:cubicBezTo>
                  <a:cubicBezTo>
                    <a:pt x="20258" y="15786"/>
                    <a:pt x="20550" y="15137"/>
                    <a:pt x="20784" y="14500"/>
                  </a:cubicBezTo>
                  <a:cubicBezTo>
                    <a:pt x="21018" y="13863"/>
                    <a:pt x="21195" y="13239"/>
                    <a:pt x="21325" y="12530"/>
                  </a:cubicBezTo>
                  <a:cubicBezTo>
                    <a:pt x="21455" y="11821"/>
                    <a:pt x="21538" y="11028"/>
                    <a:pt x="21564" y="10235"/>
                  </a:cubicBezTo>
                  <a:cubicBezTo>
                    <a:pt x="21590" y="9442"/>
                    <a:pt x="21559" y="8650"/>
                    <a:pt x="21507" y="7821"/>
                  </a:cubicBezTo>
                  <a:cubicBezTo>
                    <a:pt x="21455" y="6992"/>
                    <a:pt x="21382" y="6127"/>
                    <a:pt x="21304" y="5382"/>
                  </a:cubicBezTo>
                  <a:cubicBezTo>
                    <a:pt x="21226" y="4637"/>
                    <a:pt x="21143" y="4012"/>
                    <a:pt x="20971" y="3472"/>
                  </a:cubicBezTo>
                  <a:cubicBezTo>
                    <a:pt x="20799" y="2931"/>
                    <a:pt x="20539" y="2475"/>
                    <a:pt x="20243" y="2066"/>
                  </a:cubicBezTo>
                  <a:cubicBezTo>
                    <a:pt x="19946" y="1658"/>
                    <a:pt x="19613" y="1297"/>
                    <a:pt x="19254" y="1033"/>
                  </a:cubicBezTo>
                  <a:cubicBezTo>
                    <a:pt x="18895" y="769"/>
                    <a:pt x="18510" y="601"/>
                    <a:pt x="18099" y="517"/>
                  </a:cubicBezTo>
                  <a:cubicBezTo>
                    <a:pt x="17688" y="432"/>
                    <a:pt x="17251" y="432"/>
                    <a:pt x="16799" y="529"/>
                  </a:cubicBezTo>
                  <a:cubicBezTo>
                    <a:pt x="16346" y="625"/>
                    <a:pt x="15878" y="817"/>
                    <a:pt x="15607" y="937"/>
                  </a:cubicBezTo>
                  <a:cubicBezTo>
                    <a:pt x="15337" y="1057"/>
                    <a:pt x="15264" y="1105"/>
                    <a:pt x="15191" y="1153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9" name="Drawing"/>
          <p:cNvGrpSpPr/>
          <p:nvPr/>
        </p:nvGrpSpPr>
        <p:grpSpPr>
          <a:xfrm>
            <a:off x="781556" y="1857093"/>
            <a:ext cx="11900796" cy="7635893"/>
            <a:chOff x="0" y="0"/>
            <a:chExt cx="11900794" cy="7635891"/>
          </a:xfrm>
        </p:grpSpPr>
        <p:sp>
          <p:nvSpPr>
            <p:cNvPr id="1722" name="Line"/>
            <p:cNvSpPr/>
            <p:nvPr/>
          </p:nvSpPr>
          <p:spPr>
            <a:xfrm>
              <a:off x="0" y="154931"/>
              <a:ext cx="165672" cy="362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2" h="21253" fill="norm" stroke="1" extrusionOk="0">
                  <a:moveTo>
                    <a:pt x="15936" y="4896"/>
                  </a:moveTo>
                  <a:cubicBezTo>
                    <a:pt x="16469" y="4151"/>
                    <a:pt x="17002" y="3406"/>
                    <a:pt x="16469" y="2537"/>
                  </a:cubicBezTo>
                  <a:cubicBezTo>
                    <a:pt x="15936" y="1668"/>
                    <a:pt x="14336" y="675"/>
                    <a:pt x="12202" y="240"/>
                  </a:cubicBezTo>
                  <a:cubicBezTo>
                    <a:pt x="10069" y="-194"/>
                    <a:pt x="7402" y="-70"/>
                    <a:pt x="5002" y="861"/>
                  </a:cubicBezTo>
                  <a:cubicBezTo>
                    <a:pt x="2602" y="1792"/>
                    <a:pt x="469" y="3530"/>
                    <a:pt x="69" y="5020"/>
                  </a:cubicBezTo>
                  <a:cubicBezTo>
                    <a:pt x="-331" y="6509"/>
                    <a:pt x="1002" y="7751"/>
                    <a:pt x="3936" y="8930"/>
                  </a:cubicBezTo>
                  <a:cubicBezTo>
                    <a:pt x="6869" y="10109"/>
                    <a:pt x="11402" y="11227"/>
                    <a:pt x="14736" y="12282"/>
                  </a:cubicBezTo>
                  <a:cubicBezTo>
                    <a:pt x="18069" y="13337"/>
                    <a:pt x="20202" y="14330"/>
                    <a:pt x="20736" y="15509"/>
                  </a:cubicBezTo>
                  <a:cubicBezTo>
                    <a:pt x="21269" y="16689"/>
                    <a:pt x="20202" y="18054"/>
                    <a:pt x="18069" y="19109"/>
                  </a:cubicBezTo>
                  <a:cubicBezTo>
                    <a:pt x="15936" y="20165"/>
                    <a:pt x="12736" y="20909"/>
                    <a:pt x="10469" y="21158"/>
                  </a:cubicBezTo>
                  <a:cubicBezTo>
                    <a:pt x="8202" y="21406"/>
                    <a:pt x="6869" y="21158"/>
                    <a:pt x="6869" y="20537"/>
                  </a:cubicBezTo>
                  <a:cubicBezTo>
                    <a:pt x="6869" y="19916"/>
                    <a:pt x="8202" y="18923"/>
                    <a:pt x="9536" y="179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3" name="Line"/>
            <p:cNvSpPr/>
            <p:nvPr/>
          </p:nvSpPr>
          <p:spPr>
            <a:xfrm>
              <a:off x="239890" y="205457"/>
              <a:ext cx="140603" cy="28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4" h="21408" fill="norm" stroke="1" extrusionOk="0">
                  <a:moveTo>
                    <a:pt x="3890" y="7829"/>
                  </a:moveTo>
                  <a:cubicBezTo>
                    <a:pt x="5142" y="8312"/>
                    <a:pt x="6394" y="8796"/>
                    <a:pt x="7803" y="8876"/>
                  </a:cubicBezTo>
                  <a:cubicBezTo>
                    <a:pt x="9211" y="8957"/>
                    <a:pt x="10777" y="8634"/>
                    <a:pt x="12655" y="7264"/>
                  </a:cubicBezTo>
                  <a:cubicBezTo>
                    <a:pt x="14533" y="5894"/>
                    <a:pt x="16724" y="3476"/>
                    <a:pt x="17194" y="2026"/>
                  </a:cubicBezTo>
                  <a:cubicBezTo>
                    <a:pt x="17664" y="575"/>
                    <a:pt x="16411" y="91"/>
                    <a:pt x="15003" y="11"/>
                  </a:cubicBezTo>
                  <a:cubicBezTo>
                    <a:pt x="13594" y="-70"/>
                    <a:pt x="12029" y="252"/>
                    <a:pt x="9211" y="2751"/>
                  </a:cubicBezTo>
                  <a:cubicBezTo>
                    <a:pt x="6394" y="5249"/>
                    <a:pt x="2324" y="9924"/>
                    <a:pt x="759" y="13309"/>
                  </a:cubicBezTo>
                  <a:cubicBezTo>
                    <a:pt x="-806" y="16694"/>
                    <a:pt x="133" y="18790"/>
                    <a:pt x="2794" y="19999"/>
                  </a:cubicBezTo>
                  <a:cubicBezTo>
                    <a:pt x="5455" y="21208"/>
                    <a:pt x="9837" y="21530"/>
                    <a:pt x="13124" y="21369"/>
                  </a:cubicBezTo>
                  <a:cubicBezTo>
                    <a:pt x="16411" y="21208"/>
                    <a:pt x="18603" y="20563"/>
                    <a:pt x="20794" y="199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4" name="Line"/>
            <p:cNvSpPr/>
            <p:nvPr/>
          </p:nvSpPr>
          <p:spPr>
            <a:xfrm>
              <a:off x="718547" y="75687"/>
              <a:ext cx="176296" cy="416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5" h="21477" fill="norm" stroke="1" extrusionOk="0">
                  <a:moveTo>
                    <a:pt x="21165" y="2168"/>
                  </a:moveTo>
                  <a:cubicBezTo>
                    <a:pt x="19894" y="1404"/>
                    <a:pt x="18624" y="641"/>
                    <a:pt x="17226" y="259"/>
                  </a:cubicBezTo>
                  <a:cubicBezTo>
                    <a:pt x="15829" y="-123"/>
                    <a:pt x="14304" y="-123"/>
                    <a:pt x="12271" y="532"/>
                  </a:cubicBezTo>
                  <a:cubicBezTo>
                    <a:pt x="10238" y="1186"/>
                    <a:pt x="7697" y="2495"/>
                    <a:pt x="5410" y="5004"/>
                  </a:cubicBezTo>
                  <a:cubicBezTo>
                    <a:pt x="3123" y="7513"/>
                    <a:pt x="1090" y="11222"/>
                    <a:pt x="327" y="14059"/>
                  </a:cubicBezTo>
                  <a:cubicBezTo>
                    <a:pt x="-435" y="16895"/>
                    <a:pt x="73" y="18859"/>
                    <a:pt x="2487" y="19950"/>
                  </a:cubicBezTo>
                  <a:cubicBezTo>
                    <a:pt x="4901" y="21041"/>
                    <a:pt x="9221" y="21259"/>
                    <a:pt x="13541" y="214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5" name="Line"/>
            <p:cNvSpPr/>
            <p:nvPr/>
          </p:nvSpPr>
          <p:spPr>
            <a:xfrm>
              <a:off x="1072642" y="181256"/>
              <a:ext cx="19050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640" y="3067"/>
                    <a:pt x="5280" y="6133"/>
                    <a:pt x="8880" y="9733"/>
                  </a:cubicBezTo>
                  <a:cubicBezTo>
                    <a:pt x="12480" y="13333"/>
                    <a:pt x="17040" y="1746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6" name="Line"/>
            <p:cNvSpPr/>
            <p:nvPr/>
          </p:nvSpPr>
          <p:spPr>
            <a:xfrm>
              <a:off x="1090481" y="193956"/>
              <a:ext cx="198062" cy="355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89" fill="norm" stroke="1" extrusionOk="0">
                  <a:moveTo>
                    <a:pt x="21502" y="0"/>
                  </a:moveTo>
                  <a:cubicBezTo>
                    <a:pt x="20123" y="128"/>
                    <a:pt x="18745" y="256"/>
                    <a:pt x="16791" y="1853"/>
                  </a:cubicBezTo>
                  <a:cubicBezTo>
                    <a:pt x="14838" y="3451"/>
                    <a:pt x="12311" y="6518"/>
                    <a:pt x="9553" y="9714"/>
                  </a:cubicBezTo>
                  <a:cubicBezTo>
                    <a:pt x="6796" y="12909"/>
                    <a:pt x="3808" y="16232"/>
                    <a:pt x="2085" y="18341"/>
                  </a:cubicBezTo>
                  <a:cubicBezTo>
                    <a:pt x="362" y="20450"/>
                    <a:pt x="-98" y="21344"/>
                    <a:pt x="17" y="21472"/>
                  </a:cubicBezTo>
                  <a:cubicBezTo>
                    <a:pt x="132" y="21600"/>
                    <a:pt x="821" y="20961"/>
                    <a:pt x="1511" y="203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7" name="Line"/>
            <p:cNvSpPr/>
            <p:nvPr/>
          </p:nvSpPr>
          <p:spPr>
            <a:xfrm>
              <a:off x="1307592" y="434617"/>
              <a:ext cx="107951" cy="11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89" fill="norm" stroke="1" extrusionOk="0">
                  <a:moveTo>
                    <a:pt x="0" y="8072"/>
                  </a:moveTo>
                  <a:cubicBezTo>
                    <a:pt x="0" y="9967"/>
                    <a:pt x="0" y="11861"/>
                    <a:pt x="0" y="14324"/>
                  </a:cubicBezTo>
                  <a:cubicBezTo>
                    <a:pt x="0" y="16788"/>
                    <a:pt x="0" y="19819"/>
                    <a:pt x="212" y="20388"/>
                  </a:cubicBezTo>
                  <a:cubicBezTo>
                    <a:pt x="424" y="20956"/>
                    <a:pt x="847" y="19061"/>
                    <a:pt x="1906" y="16030"/>
                  </a:cubicBezTo>
                  <a:cubicBezTo>
                    <a:pt x="2965" y="12998"/>
                    <a:pt x="4659" y="8830"/>
                    <a:pt x="6141" y="5988"/>
                  </a:cubicBezTo>
                  <a:cubicBezTo>
                    <a:pt x="7624" y="3145"/>
                    <a:pt x="8894" y="1630"/>
                    <a:pt x="10588" y="682"/>
                  </a:cubicBezTo>
                  <a:cubicBezTo>
                    <a:pt x="12282" y="-265"/>
                    <a:pt x="14400" y="-644"/>
                    <a:pt x="16306" y="2388"/>
                  </a:cubicBezTo>
                  <a:cubicBezTo>
                    <a:pt x="18212" y="5419"/>
                    <a:pt x="19906" y="11861"/>
                    <a:pt x="21600" y="183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8" name="Line"/>
            <p:cNvSpPr/>
            <p:nvPr/>
          </p:nvSpPr>
          <p:spPr>
            <a:xfrm>
              <a:off x="1098042" y="98706"/>
              <a:ext cx="2222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966" y="16200"/>
                    <a:pt x="11931" y="10800"/>
                    <a:pt x="15531" y="7200"/>
                  </a:cubicBezTo>
                  <a:cubicBezTo>
                    <a:pt x="19131" y="3600"/>
                    <a:pt x="20366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29" name="Line"/>
            <p:cNvSpPr/>
            <p:nvPr/>
          </p:nvSpPr>
          <p:spPr>
            <a:xfrm>
              <a:off x="1523492" y="54256"/>
              <a:ext cx="128465" cy="52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1600" fill="norm" stroke="1" extrusionOk="0">
                  <a:moveTo>
                    <a:pt x="2057" y="0"/>
                  </a:moveTo>
                  <a:cubicBezTo>
                    <a:pt x="5143" y="1388"/>
                    <a:pt x="8229" y="2776"/>
                    <a:pt x="11657" y="4814"/>
                  </a:cubicBezTo>
                  <a:cubicBezTo>
                    <a:pt x="15086" y="6853"/>
                    <a:pt x="18857" y="9542"/>
                    <a:pt x="20229" y="11928"/>
                  </a:cubicBezTo>
                  <a:cubicBezTo>
                    <a:pt x="21600" y="14313"/>
                    <a:pt x="20571" y="16395"/>
                    <a:pt x="16800" y="17957"/>
                  </a:cubicBezTo>
                  <a:cubicBezTo>
                    <a:pt x="13029" y="19518"/>
                    <a:pt x="6514" y="2055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0" name="Line"/>
            <p:cNvSpPr/>
            <p:nvPr/>
          </p:nvSpPr>
          <p:spPr>
            <a:xfrm>
              <a:off x="2152142" y="327306"/>
              <a:ext cx="1968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1" name="Line"/>
            <p:cNvSpPr/>
            <p:nvPr/>
          </p:nvSpPr>
          <p:spPr>
            <a:xfrm>
              <a:off x="2158492" y="473356"/>
              <a:ext cx="1714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2" name="Line"/>
            <p:cNvSpPr/>
            <p:nvPr/>
          </p:nvSpPr>
          <p:spPr>
            <a:xfrm>
              <a:off x="3022455" y="0"/>
              <a:ext cx="1838434" cy="77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578" fill="norm" stroke="1" extrusionOk="0">
                  <a:moveTo>
                    <a:pt x="70" y="14614"/>
                  </a:moveTo>
                  <a:cubicBezTo>
                    <a:pt x="21" y="15263"/>
                    <a:pt x="-29" y="15912"/>
                    <a:pt x="21" y="16975"/>
                  </a:cubicBezTo>
                  <a:cubicBezTo>
                    <a:pt x="70" y="18037"/>
                    <a:pt x="219" y="19512"/>
                    <a:pt x="293" y="20398"/>
                  </a:cubicBezTo>
                  <a:cubicBezTo>
                    <a:pt x="368" y="21283"/>
                    <a:pt x="368" y="21578"/>
                    <a:pt x="368" y="21578"/>
                  </a:cubicBezTo>
                  <a:cubicBezTo>
                    <a:pt x="368" y="21578"/>
                    <a:pt x="368" y="21283"/>
                    <a:pt x="380" y="19867"/>
                  </a:cubicBezTo>
                  <a:cubicBezTo>
                    <a:pt x="393" y="18450"/>
                    <a:pt x="417" y="15912"/>
                    <a:pt x="430" y="13345"/>
                  </a:cubicBezTo>
                  <a:cubicBezTo>
                    <a:pt x="442" y="10778"/>
                    <a:pt x="442" y="8181"/>
                    <a:pt x="442" y="6411"/>
                  </a:cubicBezTo>
                  <a:cubicBezTo>
                    <a:pt x="442" y="4640"/>
                    <a:pt x="442" y="3696"/>
                    <a:pt x="442" y="2958"/>
                  </a:cubicBezTo>
                  <a:cubicBezTo>
                    <a:pt x="442" y="2221"/>
                    <a:pt x="442" y="1689"/>
                    <a:pt x="517" y="1424"/>
                  </a:cubicBezTo>
                  <a:cubicBezTo>
                    <a:pt x="591" y="1158"/>
                    <a:pt x="740" y="1158"/>
                    <a:pt x="1199" y="1070"/>
                  </a:cubicBezTo>
                  <a:cubicBezTo>
                    <a:pt x="1657" y="981"/>
                    <a:pt x="2426" y="804"/>
                    <a:pt x="3232" y="686"/>
                  </a:cubicBezTo>
                  <a:cubicBezTo>
                    <a:pt x="4038" y="568"/>
                    <a:pt x="4881" y="509"/>
                    <a:pt x="5700" y="480"/>
                  </a:cubicBezTo>
                  <a:cubicBezTo>
                    <a:pt x="6518" y="450"/>
                    <a:pt x="7312" y="450"/>
                    <a:pt x="8167" y="421"/>
                  </a:cubicBezTo>
                  <a:cubicBezTo>
                    <a:pt x="9023" y="391"/>
                    <a:pt x="9940" y="332"/>
                    <a:pt x="10821" y="273"/>
                  </a:cubicBezTo>
                  <a:cubicBezTo>
                    <a:pt x="11701" y="214"/>
                    <a:pt x="12544" y="155"/>
                    <a:pt x="13486" y="126"/>
                  </a:cubicBezTo>
                  <a:cubicBezTo>
                    <a:pt x="14429" y="96"/>
                    <a:pt x="15470" y="96"/>
                    <a:pt x="16462" y="155"/>
                  </a:cubicBezTo>
                  <a:cubicBezTo>
                    <a:pt x="17454" y="214"/>
                    <a:pt x="18397" y="332"/>
                    <a:pt x="19190" y="362"/>
                  </a:cubicBezTo>
                  <a:cubicBezTo>
                    <a:pt x="19984" y="391"/>
                    <a:pt x="20629" y="332"/>
                    <a:pt x="21025" y="244"/>
                  </a:cubicBezTo>
                  <a:cubicBezTo>
                    <a:pt x="21422" y="155"/>
                    <a:pt x="21571" y="37"/>
                    <a:pt x="21534" y="8"/>
                  </a:cubicBezTo>
                  <a:cubicBezTo>
                    <a:pt x="21497" y="-22"/>
                    <a:pt x="21273" y="37"/>
                    <a:pt x="21050" y="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3" name="Line"/>
            <p:cNvSpPr/>
            <p:nvPr/>
          </p:nvSpPr>
          <p:spPr>
            <a:xfrm>
              <a:off x="3174492" y="312642"/>
              <a:ext cx="247651" cy="372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fill="norm" stroke="1" extrusionOk="0">
                  <a:moveTo>
                    <a:pt x="0" y="1922"/>
                  </a:moveTo>
                  <a:cubicBezTo>
                    <a:pt x="185" y="1319"/>
                    <a:pt x="369" y="715"/>
                    <a:pt x="923" y="534"/>
                  </a:cubicBezTo>
                  <a:cubicBezTo>
                    <a:pt x="1477" y="353"/>
                    <a:pt x="2400" y="595"/>
                    <a:pt x="3415" y="1922"/>
                  </a:cubicBezTo>
                  <a:cubicBezTo>
                    <a:pt x="4431" y="3249"/>
                    <a:pt x="5538" y="5663"/>
                    <a:pt x="6923" y="8800"/>
                  </a:cubicBezTo>
                  <a:cubicBezTo>
                    <a:pt x="8308" y="11938"/>
                    <a:pt x="9969" y="15799"/>
                    <a:pt x="11077" y="18092"/>
                  </a:cubicBezTo>
                  <a:cubicBezTo>
                    <a:pt x="12185" y="20385"/>
                    <a:pt x="12738" y="21109"/>
                    <a:pt x="13292" y="21229"/>
                  </a:cubicBezTo>
                  <a:cubicBezTo>
                    <a:pt x="13846" y="21350"/>
                    <a:pt x="14400" y="20867"/>
                    <a:pt x="15323" y="18695"/>
                  </a:cubicBezTo>
                  <a:cubicBezTo>
                    <a:pt x="16246" y="16523"/>
                    <a:pt x="17538" y="12662"/>
                    <a:pt x="18462" y="9826"/>
                  </a:cubicBezTo>
                  <a:cubicBezTo>
                    <a:pt x="19385" y="6990"/>
                    <a:pt x="19938" y="5180"/>
                    <a:pt x="20308" y="3611"/>
                  </a:cubicBezTo>
                  <a:cubicBezTo>
                    <a:pt x="20677" y="2043"/>
                    <a:pt x="20862" y="715"/>
                    <a:pt x="21046" y="233"/>
                  </a:cubicBezTo>
                  <a:cubicBezTo>
                    <a:pt x="21231" y="-250"/>
                    <a:pt x="21415" y="112"/>
                    <a:pt x="21600" y="4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4" name="Line"/>
            <p:cNvSpPr/>
            <p:nvPr/>
          </p:nvSpPr>
          <p:spPr>
            <a:xfrm>
              <a:off x="3373585" y="514319"/>
              <a:ext cx="169208" cy="11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0771" fill="norm" stroke="1" extrusionOk="0">
                  <a:moveTo>
                    <a:pt x="16517" y="1730"/>
                  </a:moveTo>
                  <a:cubicBezTo>
                    <a:pt x="13317" y="613"/>
                    <a:pt x="10117" y="-504"/>
                    <a:pt x="7317" y="241"/>
                  </a:cubicBezTo>
                  <a:cubicBezTo>
                    <a:pt x="4517" y="986"/>
                    <a:pt x="2117" y="3593"/>
                    <a:pt x="917" y="6758"/>
                  </a:cubicBezTo>
                  <a:cubicBezTo>
                    <a:pt x="-283" y="9924"/>
                    <a:pt x="-283" y="13648"/>
                    <a:pt x="784" y="16441"/>
                  </a:cubicBezTo>
                  <a:cubicBezTo>
                    <a:pt x="1850" y="19234"/>
                    <a:pt x="3984" y="21096"/>
                    <a:pt x="6250" y="20724"/>
                  </a:cubicBezTo>
                  <a:cubicBezTo>
                    <a:pt x="8517" y="20351"/>
                    <a:pt x="10917" y="17744"/>
                    <a:pt x="12517" y="14951"/>
                  </a:cubicBezTo>
                  <a:cubicBezTo>
                    <a:pt x="14117" y="12158"/>
                    <a:pt x="14917" y="9179"/>
                    <a:pt x="15317" y="8620"/>
                  </a:cubicBezTo>
                  <a:cubicBezTo>
                    <a:pt x="15717" y="8062"/>
                    <a:pt x="15717" y="9924"/>
                    <a:pt x="16250" y="11413"/>
                  </a:cubicBezTo>
                  <a:cubicBezTo>
                    <a:pt x="16784" y="12903"/>
                    <a:pt x="17850" y="14020"/>
                    <a:pt x="18784" y="14579"/>
                  </a:cubicBezTo>
                  <a:cubicBezTo>
                    <a:pt x="19717" y="15137"/>
                    <a:pt x="20517" y="15137"/>
                    <a:pt x="21317" y="151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5" name="Line"/>
            <p:cNvSpPr/>
            <p:nvPr/>
          </p:nvSpPr>
          <p:spPr>
            <a:xfrm>
              <a:off x="3593592" y="473356"/>
              <a:ext cx="133351" cy="157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8" fill="norm" stroke="1" extrusionOk="0">
                  <a:moveTo>
                    <a:pt x="0" y="6912"/>
                  </a:moveTo>
                  <a:cubicBezTo>
                    <a:pt x="1714" y="7200"/>
                    <a:pt x="3429" y="7488"/>
                    <a:pt x="4971" y="8928"/>
                  </a:cubicBezTo>
                  <a:cubicBezTo>
                    <a:pt x="6514" y="10368"/>
                    <a:pt x="7886" y="12960"/>
                    <a:pt x="8571" y="14976"/>
                  </a:cubicBezTo>
                  <a:cubicBezTo>
                    <a:pt x="9257" y="16992"/>
                    <a:pt x="9257" y="18432"/>
                    <a:pt x="8571" y="19584"/>
                  </a:cubicBezTo>
                  <a:cubicBezTo>
                    <a:pt x="7886" y="20736"/>
                    <a:pt x="6514" y="21600"/>
                    <a:pt x="5829" y="21312"/>
                  </a:cubicBezTo>
                  <a:cubicBezTo>
                    <a:pt x="5143" y="21024"/>
                    <a:pt x="5143" y="19584"/>
                    <a:pt x="6171" y="16992"/>
                  </a:cubicBezTo>
                  <a:cubicBezTo>
                    <a:pt x="7200" y="14400"/>
                    <a:pt x="9257" y="10656"/>
                    <a:pt x="12000" y="7632"/>
                  </a:cubicBezTo>
                  <a:cubicBezTo>
                    <a:pt x="14743" y="4608"/>
                    <a:pt x="18171" y="230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6" name="Line"/>
            <p:cNvSpPr/>
            <p:nvPr/>
          </p:nvSpPr>
          <p:spPr>
            <a:xfrm>
              <a:off x="3997067" y="278207"/>
              <a:ext cx="180726" cy="417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512" fill="norm" stroke="1" extrusionOk="0">
                  <a:moveTo>
                    <a:pt x="21198" y="3512"/>
                  </a:moveTo>
                  <a:cubicBezTo>
                    <a:pt x="21198" y="2748"/>
                    <a:pt x="21198" y="1985"/>
                    <a:pt x="20701" y="1385"/>
                  </a:cubicBezTo>
                  <a:cubicBezTo>
                    <a:pt x="20205" y="785"/>
                    <a:pt x="19212" y="348"/>
                    <a:pt x="17970" y="130"/>
                  </a:cubicBezTo>
                  <a:cubicBezTo>
                    <a:pt x="16729" y="-88"/>
                    <a:pt x="15239" y="-88"/>
                    <a:pt x="13129" y="567"/>
                  </a:cubicBezTo>
                  <a:cubicBezTo>
                    <a:pt x="11019" y="1221"/>
                    <a:pt x="8288" y="2530"/>
                    <a:pt x="5681" y="4876"/>
                  </a:cubicBezTo>
                  <a:cubicBezTo>
                    <a:pt x="3074" y="7221"/>
                    <a:pt x="591" y="10603"/>
                    <a:pt x="95" y="13330"/>
                  </a:cubicBezTo>
                  <a:cubicBezTo>
                    <a:pt x="-402" y="16057"/>
                    <a:pt x="1088" y="18130"/>
                    <a:pt x="3695" y="19385"/>
                  </a:cubicBezTo>
                  <a:cubicBezTo>
                    <a:pt x="6301" y="20639"/>
                    <a:pt x="10026" y="21076"/>
                    <a:pt x="13750" y="215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7" name="Line"/>
            <p:cNvSpPr/>
            <p:nvPr/>
          </p:nvSpPr>
          <p:spPr>
            <a:xfrm>
              <a:off x="4328970" y="370627"/>
              <a:ext cx="217123" cy="299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529" fill="norm" stroke="1" extrusionOk="0">
                  <a:moveTo>
                    <a:pt x="750" y="1906"/>
                  </a:moveTo>
                  <a:cubicBezTo>
                    <a:pt x="330" y="994"/>
                    <a:pt x="-89" y="81"/>
                    <a:pt x="16" y="5"/>
                  </a:cubicBezTo>
                  <a:cubicBezTo>
                    <a:pt x="121" y="-71"/>
                    <a:pt x="750" y="690"/>
                    <a:pt x="3057" y="3123"/>
                  </a:cubicBezTo>
                  <a:cubicBezTo>
                    <a:pt x="5363" y="5557"/>
                    <a:pt x="9348" y="9664"/>
                    <a:pt x="12703" y="13011"/>
                  </a:cubicBezTo>
                  <a:cubicBezTo>
                    <a:pt x="16059" y="16357"/>
                    <a:pt x="18785" y="18943"/>
                    <a:pt x="21511" y="215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8" name="Line"/>
            <p:cNvSpPr/>
            <p:nvPr/>
          </p:nvSpPr>
          <p:spPr>
            <a:xfrm>
              <a:off x="4425442" y="344859"/>
              <a:ext cx="158751" cy="439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6" fill="norm" stroke="1" extrusionOk="0">
                  <a:moveTo>
                    <a:pt x="21600" y="73"/>
                  </a:moveTo>
                  <a:cubicBezTo>
                    <a:pt x="19584" y="-31"/>
                    <a:pt x="17568" y="-134"/>
                    <a:pt x="15264" y="589"/>
                  </a:cubicBezTo>
                  <a:cubicBezTo>
                    <a:pt x="12960" y="1313"/>
                    <a:pt x="10368" y="2863"/>
                    <a:pt x="7920" y="5240"/>
                  </a:cubicBezTo>
                  <a:cubicBezTo>
                    <a:pt x="5472" y="7617"/>
                    <a:pt x="3168" y="10821"/>
                    <a:pt x="1872" y="13663"/>
                  </a:cubicBezTo>
                  <a:cubicBezTo>
                    <a:pt x="576" y="16505"/>
                    <a:pt x="288" y="18986"/>
                    <a:pt x="0" y="214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39" name="Line"/>
            <p:cNvSpPr/>
            <p:nvPr/>
          </p:nvSpPr>
          <p:spPr>
            <a:xfrm>
              <a:off x="4635891" y="606644"/>
              <a:ext cx="115519" cy="146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0" h="21000" fill="norm" stroke="1" extrusionOk="0">
                  <a:moveTo>
                    <a:pt x="3307" y="6397"/>
                  </a:moveTo>
                  <a:cubicBezTo>
                    <a:pt x="2922" y="7918"/>
                    <a:pt x="2536" y="9439"/>
                    <a:pt x="1957" y="11417"/>
                  </a:cubicBezTo>
                  <a:cubicBezTo>
                    <a:pt x="1379" y="13394"/>
                    <a:pt x="607" y="15828"/>
                    <a:pt x="222" y="15980"/>
                  </a:cubicBezTo>
                  <a:cubicBezTo>
                    <a:pt x="-164" y="16132"/>
                    <a:pt x="-164" y="14003"/>
                    <a:pt x="1186" y="10961"/>
                  </a:cubicBezTo>
                  <a:cubicBezTo>
                    <a:pt x="2536" y="7918"/>
                    <a:pt x="5236" y="3963"/>
                    <a:pt x="7550" y="1834"/>
                  </a:cubicBezTo>
                  <a:cubicBezTo>
                    <a:pt x="9865" y="-296"/>
                    <a:pt x="11793" y="-600"/>
                    <a:pt x="14107" y="1073"/>
                  </a:cubicBezTo>
                  <a:cubicBezTo>
                    <a:pt x="16422" y="2746"/>
                    <a:pt x="19122" y="6397"/>
                    <a:pt x="20279" y="10048"/>
                  </a:cubicBezTo>
                  <a:cubicBezTo>
                    <a:pt x="21436" y="13699"/>
                    <a:pt x="21050" y="17349"/>
                    <a:pt x="20665" y="210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0" name="Line"/>
            <p:cNvSpPr/>
            <p:nvPr/>
          </p:nvSpPr>
          <p:spPr>
            <a:xfrm>
              <a:off x="4311142" y="258182"/>
              <a:ext cx="361951" cy="24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2" fill="norm" stroke="1" extrusionOk="0">
                  <a:moveTo>
                    <a:pt x="0" y="20982"/>
                  </a:moveTo>
                  <a:cubicBezTo>
                    <a:pt x="379" y="13782"/>
                    <a:pt x="758" y="6582"/>
                    <a:pt x="2400" y="2982"/>
                  </a:cubicBezTo>
                  <a:cubicBezTo>
                    <a:pt x="4042" y="-618"/>
                    <a:pt x="6947" y="-618"/>
                    <a:pt x="10358" y="1182"/>
                  </a:cubicBezTo>
                  <a:cubicBezTo>
                    <a:pt x="13768" y="2982"/>
                    <a:pt x="17684" y="6582"/>
                    <a:pt x="21600" y="101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1" name="Line"/>
            <p:cNvSpPr/>
            <p:nvPr/>
          </p:nvSpPr>
          <p:spPr>
            <a:xfrm>
              <a:off x="4819142" y="301906"/>
              <a:ext cx="131395" cy="584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600" fill="norm" stroke="1" extrusionOk="0">
                  <a:moveTo>
                    <a:pt x="0" y="0"/>
                  </a:moveTo>
                  <a:cubicBezTo>
                    <a:pt x="5143" y="1252"/>
                    <a:pt x="10286" y="2504"/>
                    <a:pt x="14400" y="4422"/>
                  </a:cubicBezTo>
                  <a:cubicBezTo>
                    <a:pt x="18514" y="6339"/>
                    <a:pt x="21600" y="8922"/>
                    <a:pt x="21257" y="11465"/>
                  </a:cubicBezTo>
                  <a:cubicBezTo>
                    <a:pt x="20914" y="14009"/>
                    <a:pt x="17143" y="16513"/>
                    <a:pt x="13371" y="18196"/>
                  </a:cubicBezTo>
                  <a:cubicBezTo>
                    <a:pt x="9600" y="19878"/>
                    <a:pt x="5829" y="20739"/>
                    <a:pt x="205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2" name="Line"/>
            <p:cNvSpPr/>
            <p:nvPr/>
          </p:nvSpPr>
          <p:spPr>
            <a:xfrm>
              <a:off x="5835142" y="581306"/>
              <a:ext cx="1524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3" name="Line"/>
            <p:cNvSpPr/>
            <p:nvPr/>
          </p:nvSpPr>
          <p:spPr>
            <a:xfrm>
              <a:off x="5803392" y="740056"/>
              <a:ext cx="1714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4" name="Line"/>
            <p:cNvSpPr/>
            <p:nvPr/>
          </p:nvSpPr>
          <p:spPr>
            <a:xfrm>
              <a:off x="6444742" y="316723"/>
              <a:ext cx="2514601" cy="722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14147"/>
                  </a:moveTo>
                  <a:cubicBezTo>
                    <a:pt x="73" y="16295"/>
                    <a:pt x="145" y="18442"/>
                    <a:pt x="209" y="19737"/>
                  </a:cubicBezTo>
                  <a:cubicBezTo>
                    <a:pt x="273" y="21032"/>
                    <a:pt x="327" y="21474"/>
                    <a:pt x="355" y="21537"/>
                  </a:cubicBezTo>
                  <a:cubicBezTo>
                    <a:pt x="382" y="21600"/>
                    <a:pt x="382" y="21284"/>
                    <a:pt x="400" y="20084"/>
                  </a:cubicBezTo>
                  <a:cubicBezTo>
                    <a:pt x="418" y="18884"/>
                    <a:pt x="455" y="16800"/>
                    <a:pt x="509" y="14716"/>
                  </a:cubicBezTo>
                  <a:cubicBezTo>
                    <a:pt x="564" y="12632"/>
                    <a:pt x="636" y="10547"/>
                    <a:pt x="673" y="8811"/>
                  </a:cubicBezTo>
                  <a:cubicBezTo>
                    <a:pt x="709" y="7074"/>
                    <a:pt x="709" y="5684"/>
                    <a:pt x="691" y="4832"/>
                  </a:cubicBezTo>
                  <a:cubicBezTo>
                    <a:pt x="673" y="3979"/>
                    <a:pt x="636" y="3663"/>
                    <a:pt x="609" y="3221"/>
                  </a:cubicBezTo>
                  <a:cubicBezTo>
                    <a:pt x="582" y="2779"/>
                    <a:pt x="564" y="2211"/>
                    <a:pt x="618" y="1895"/>
                  </a:cubicBezTo>
                  <a:cubicBezTo>
                    <a:pt x="673" y="1579"/>
                    <a:pt x="800" y="1516"/>
                    <a:pt x="1164" y="1326"/>
                  </a:cubicBezTo>
                  <a:cubicBezTo>
                    <a:pt x="1527" y="1137"/>
                    <a:pt x="2127" y="821"/>
                    <a:pt x="2745" y="600"/>
                  </a:cubicBezTo>
                  <a:cubicBezTo>
                    <a:pt x="3364" y="379"/>
                    <a:pt x="4000" y="253"/>
                    <a:pt x="4645" y="158"/>
                  </a:cubicBezTo>
                  <a:cubicBezTo>
                    <a:pt x="5291" y="63"/>
                    <a:pt x="5945" y="0"/>
                    <a:pt x="6600" y="0"/>
                  </a:cubicBezTo>
                  <a:cubicBezTo>
                    <a:pt x="7255" y="0"/>
                    <a:pt x="7909" y="63"/>
                    <a:pt x="8600" y="126"/>
                  </a:cubicBezTo>
                  <a:cubicBezTo>
                    <a:pt x="9291" y="189"/>
                    <a:pt x="10018" y="253"/>
                    <a:pt x="10727" y="316"/>
                  </a:cubicBezTo>
                  <a:cubicBezTo>
                    <a:pt x="11436" y="379"/>
                    <a:pt x="12127" y="442"/>
                    <a:pt x="12818" y="568"/>
                  </a:cubicBezTo>
                  <a:cubicBezTo>
                    <a:pt x="13509" y="695"/>
                    <a:pt x="14200" y="884"/>
                    <a:pt x="14973" y="1137"/>
                  </a:cubicBezTo>
                  <a:cubicBezTo>
                    <a:pt x="15745" y="1389"/>
                    <a:pt x="16600" y="1705"/>
                    <a:pt x="17382" y="1989"/>
                  </a:cubicBezTo>
                  <a:cubicBezTo>
                    <a:pt x="18164" y="2274"/>
                    <a:pt x="18873" y="2526"/>
                    <a:pt x="19564" y="2779"/>
                  </a:cubicBezTo>
                  <a:cubicBezTo>
                    <a:pt x="20255" y="3032"/>
                    <a:pt x="20927" y="3284"/>
                    <a:pt x="21600" y="35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5" name="Line"/>
            <p:cNvSpPr/>
            <p:nvPr/>
          </p:nvSpPr>
          <p:spPr>
            <a:xfrm>
              <a:off x="6711442" y="547439"/>
              <a:ext cx="260351" cy="424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fill="norm" stroke="1" extrusionOk="0">
                  <a:moveTo>
                    <a:pt x="0" y="1397"/>
                  </a:moveTo>
                  <a:cubicBezTo>
                    <a:pt x="878" y="3869"/>
                    <a:pt x="1756" y="6340"/>
                    <a:pt x="2810" y="9510"/>
                  </a:cubicBezTo>
                  <a:cubicBezTo>
                    <a:pt x="3863" y="12681"/>
                    <a:pt x="5093" y="16549"/>
                    <a:pt x="5883" y="18752"/>
                  </a:cubicBezTo>
                  <a:cubicBezTo>
                    <a:pt x="6673" y="20955"/>
                    <a:pt x="7024" y="21493"/>
                    <a:pt x="7463" y="21546"/>
                  </a:cubicBezTo>
                  <a:cubicBezTo>
                    <a:pt x="7902" y="21600"/>
                    <a:pt x="8429" y="21170"/>
                    <a:pt x="9307" y="19558"/>
                  </a:cubicBezTo>
                  <a:cubicBezTo>
                    <a:pt x="10185" y="17946"/>
                    <a:pt x="11415" y="15152"/>
                    <a:pt x="12907" y="11982"/>
                  </a:cubicBezTo>
                  <a:cubicBezTo>
                    <a:pt x="14400" y="8812"/>
                    <a:pt x="16156" y="5266"/>
                    <a:pt x="17385" y="3063"/>
                  </a:cubicBezTo>
                  <a:cubicBezTo>
                    <a:pt x="18615" y="860"/>
                    <a:pt x="19317" y="0"/>
                    <a:pt x="19932" y="0"/>
                  </a:cubicBezTo>
                  <a:cubicBezTo>
                    <a:pt x="20546" y="0"/>
                    <a:pt x="21073" y="860"/>
                    <a:pt x="21600" y="17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6" name="Line"/>
            <p:cNvSpPr/>
            <p:nvPr/>
          </p:nvSpPr>
          <p:spPr>
            <a:xfrm>
              <a:off x="6896170" y="792846"/>
              <a:ext cx="177223" cy="180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0688" fill="norm" stroke="1" extrusionOk="0">
                  <a:moveTo>
                    <a:pt x="16901" y="1228"/>
                  </a:moveTo>
                  <a:cubicBezTo>
                    <a:pt x="13301" y="257"/>
                    <a:pt x="9701" y="-714"/>
                    <a:pt x="6873" y="742"/>
                  </a:cubicBezTo>
                  <a:cubicBezTo>
                    <a:pt x="4044" y="2198"/>
                    <a:pt x="1987" y="6082"/>
                    <a:pt x="959" y="9358"/>
                  </a:cubicBezTo>
                  <a:cubicBezTo>
                    <a:pt x="-70" y="12634"/>
                    <a:pt x="-70" y="15304"/>
                    <a:pt x="59" y="17246"/>
                  </a:cubicBezTo>
                  <a:cubicBezTo>
                    <a:pt x="187" y="19187"/>
                    <a:pt x="444" y="20401"/>
                    <a:pt x="1987" y="20643"/>
                  </a:cubicBezTo>
                  <a:cubicBezTo>
                    <a:pt x="3530" y="20886"/>
                    <a:pt x="6359" y="20158"/>
                    <a:pt x="8801" y="17610"/>
                  </a:cubicBezTo>
                  <a:cubicBezTo>
                    <a:pt x="11244" y="15061"/>
                    <a:pt x="13301" y="10693"/>
                    <a:pt x="14459" y="7902"/>
                  </a:cubicBezTo>
                  <a:cubicBezTo>
                    <a:pt x="15616" y="5111"/>
                    <a:pt x="15873" y="3897"/>
                    <a:pt x="15873" y="4261"/>
                  </a:cubicBezTo>
                  <a:cubicBezTo>
                    <a:pt x="15873" y="4625"/>
                    <a:pt x="15616" y="6567"/>
                    <a:pt x="16516" y="9358"/>
                  </a:cubicBezTo>
                  <a:cubicBezTo>
                    <a:pt x="17416" y="12149"/>
                    <a:pt x="19473" y="15789"/>
                    <a:pt x="21530" y="194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7" name="Line"/>
            <p:cNvSpPr/>
            <p:nvPr/>
          </p:nvSpPr>
          <p:spPr>
            <a:xfrm>
              <a:off x="7111492" y="759106"/>
              <a:ext cx="146051" cy="224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0" y="4845"/>
                  </a:moveTo>
                  <a:cubicBezTo>
                    <a:pt x="1565" y="4845"/>
                    <a:pt x="3130" y="4845"/>
                    <a:pt x="4539" y="6763"/>
                  </a:cubicBezTo>
                  <a:cubicBezTo>
                    <a:pt x="5948" y="8680"/>
                    <a:pt x="7200" y="12516"/>
                    <a:pt x="7826" y="15039"/>
                  </a:cubicBezTo>
                  <a:cubicBezTo>
                    <a:pt x="8452" y="17563"/>
                    <a:pt x="8452" y="18774"/>
                    <a:pt x="7826" y="19783"/>
                  </a:cubicBezTo>
                  <a:cubicBezTo>
                    <a:pt x="7200" y="20793"/>
                    <a:pt x="5948" y="21600"/>
                    <a:pt x="5009" y="21398"/>
                  </a:cubicBezTo>
                  <a:cubicBezTo>
                    <a:pt x="4070" y="21196"/>
                    <a:pt x="3443" y="19985"/>
                    <a:pt x="4539" y="17058"/>
                  </a:cubicBezTo>
                  <a:cubicBezTo>
                    <a:pt x="5635" y="14131"/>
                    <a:pt x="8452" y="9488"/>
                    <a:pt x="11583" y="6359"/>
                  </a:cubicBezTo>
                  <a:cubicBezTo>
                    <a:pt x="14713" y="3230"/>
                    <a:pt x="18157" y="161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8" name="Line"/>
            <p:cNvSpPr/>
            <p:nvPr/>
          </p:nvSpPr>
          <p:spPr>
            <a:xfrm>
              <a:off x="7470267" y="537010"/>
              <a:ext cx="218713" cy="527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348" fill="norm" stroke="1" extrusionOk="0">
                  <a:moveTo>
                    <a:pt x="20479" y="2308"/>
                  </a:moveTo>
                  <a:cubicBezTo>
                    <a:pt x="20886" y="1451"/>
                    <a:pt x="21294" y="593"/>
                    <a:pt x="20886" y="208"/>
                  </a:cubicBezTo>
                  <a:cubicBezTo>
                    <a:pt x="20479" y="-178"/>
                    <a:pt x="19256" y="-92"/>
                    <a:pt x="16811" y="1022"/>
                  </a:cubicBezTo>
                  <a:cubicBezTo>
                    <a:pt x="14366" y="2136"/>
                    <a:pt x="10698" y="4279"/>
                    <a:pt x="7641" y="6851"/>
                  </a:cubicBezTo>
                  <a:cubicBezTo>
                    <a:pt x="4585" y="9422"/>
                    <a:pt x="2139" y="12422"/>
                    <a:pt x="917" y="14693"/>
                  </a:cubicBezTo>
                  <a:cubicBezTo>
                    <a:pt x="-306" y="16965"/>
                    <a:pt x="-306" y="18508"/>
                    <a:pt x="917" y="19579"/>
                  </a:cubicBezTo>
                  <a:cubicBezTo>
                    <a:pt x="2139" y="20651"/>
                    <a:pt x="4585" y="21251"/>
                    <a:pt x="6928" y="21336"/>
                  </a:cubicBezTo>
                  <a:cubicBezTo>
                    <a:pt x="9271" y="21422"/>
                    <a:pt x="11513" y="20993"/>
                    <a:pt x="13754" y="205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49" name="Line"/>
            <p:cNvSpPr/>
            <p:nvPr/>
          </p:nvSpPr>
          <p:spPr>
            <a:xfrm>
              <a:off x="7799003" y="579310"/>
              <a:ext cx="284040" cy="226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230" fill="norm" stroke="1" extrusionOk="0">
                  <a:moveTo>
                    <a:pt x="21471" y="187"/>
                  </a:moveTo>
                  <a:cubicBezTo>
                    <a:pt x="19871" y="-11"/>
                    <a:pt x="18271" y="-209"/>
                    <a:pt x="15791" y="485"/>
                  </a:cubicBezTo>
                  <a:cubicBezTo>
                    <a:pt x="13311" y="1178"/>
                    <a:pt x="9951" y="2763"/>
                    <a:pt x="7791" y="3952"/>
                  </a:cubicBezTo>
                  <a:cubicBezTo>
                    <a:pt x="5631" y="5141"/>
                    <a:pt x="4671" y="5934"/>
                    <a:pt x="4191" y="6826"/>
                  </a:cubicBezTo>
                  <a:cubicBezTo>
                    <a:pt x="3711" y="7718"/>
                    <a:pt x="3711" y="8708"/>
                    <a:pt x="4191" y="9303"/>
                  </a:cubicBezTo>
                  <a:cubicBezTo>
                    <a:pt x="4671" y="9897"/>
                    <a:pt x="5631" y="10096"/>
                    <a:pt x="6511" y="10195"/>
                  </a:cubicBezTo>
                  <a:cubicBezTo>
                    <a:pt x="7391" y="10294"/>
                    <a:pt x="8191" y="10294"/>
                    <a:pt x="9151" y="10492"/>
                  </a:cubicBezTo>
                  <a:cubicBezTo>
                    <a:pt x="10111" y="10690"/>
                    <a:pt x="11231" y="11086"/>
                    <a:pt x="11391" y="11681"/>
                  </a:cubicBezTo>
                  <a:cubicBezTo>
                    <a:pt x="11551" y="12275"/>
                    <a:pt x="10751" y="13068"/>
                    <a:pt x="9391" y="13861"/>
                  </a:cubicBezTo>
                  <a:cubicBezTo>
                    <a:pt x="8031" y="14653"/>
                    <a:pt x="6111" y="15446"/>
                    <a:pt x="4591" y="16140"/>
                  </a:cubicBezTo>
                  <a:cubicBezTo>
                    <a:pt x="3071" y="16833"/>
                    <a:pt x="1951" y="17428"/>
                    <a:pt x="1151" y="18220"/>
                  </a:cubicBezTo>
                  <a:cubicBezTo>
                    <a:pt x="351" y="19013"/>
                    <a:pt x="-129" y="20004"/>
                    <a:pt x="31" y="20598"/>
                  </a:cubicBezTo>
                  <a:cubicBezTo>
                    <a:pt x="191" y="21193"/>
                    <a:pt x="991" y="21391"/>
                    <a:pt x="3471" y="21094"/>
                  </a:cubicBezTo>
                  <a:cubicBezTo>
                    <a:pt x="5951" y="20797"/>
                    <a:pt x="10111" y="20004"/>
                    <a:pt x="14271" y="192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0" name="Line"/>
            <p:cNvSpPr/>
            <p:nvPr/>
          </p:nvSpPr>
          <p:spPr>
            <a:xfrm>
              <a:off x="8102092" y="606706"/>
              <a:ext cx="203201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500" y="4086"/>
                    <a:pt x="9000" y="8173"/>
                    <a:pt x="12600" y="11773"/>
                  </a:cubicBezTo>
                  <a:cubicBezTo>
                    <a:pt x="16200" y="15373"/>
                    <a:pt x="18900" y="1848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1" name="Line"/>
            <p:cNvSpPr/>
            <p:nvPr/>
          </p:nvSpPr>
          <p:spPr>
            <a:xfrm>
              <a:off x="8159242" y="581306"/>
              <a:ext cx="184151" cy="279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359" y="0"/>
                    <a:pt x="19117" y="0"/>
                    <a:pt x="17255" y="736"/>
                  </a:cubicBezTo>
                  <a:cubicBezTo>
                    <a:pt x="15393" y="1473"/>
                    <a:pt x="12910" y="2945"/>
                    <a:pt x="10303" y="5155"/>
                  </a:cubicBezTo>
                  <a:cubicBezTo>
                    <a:pt x="7697" y="7364"/>
                    <a:pt x="4966" y="10309"/>
                    <a:pt x="3228" y="13173"/>
                  </a:cubicBezTo>
                  <a:cubicBezTo>
                    <a:pt x="1490" y="16036"/>
                    <a:pt x="745" y="1881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2" name="Line"/>
            <p:cNvSpPr/>
            <p:nvPr/>
          </p:nvSpPr>
          <p:spPr>
            <a:xfrm>
              <a:off x="8362442" y="778156"/>
              <a:ext cx="127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3" name="Line"/>
            <p:cNvSpPr/>
            <p:nvPr/>
          </p:nvSpPr>
          <p:spPr>
            <a:xfrm>
              <a:off x="8386491" y="663856"/>
              <a:ext cx="67292" cy="50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58" fill="norm" stroke="1" extrusionOk="0">
                  <a:moveTo>
                    <a:pt x="9935" y="0"/>
                  </a:moveTo>
                  <a:cubicBezTo>
                    <a:pt x="6759" y="1728"/>
                    <a:pt x="3582" y="3456"/>
                    <a:pt x="1676" y="6480"/>
                  </a:cubicBezTo>
                  <a:cubicBezTo>
                    <a:pt x="-230" y="9504"/>
                    <a:pt x="-865" y="13824"/>
                    <a:pt x="1676" y="16848"/>
                  </a:cubicBezTo>
                  <a:cubicBezTo>
                    <a:pt x="4217" y="19872"/>
                    <a:pt x="9935" y="21600"/>
                    <a:pt x="14064" y="19872"/>
                  </a:cubicBezTo>
                  <a:cubicBezTo>
                    <a:pt x="18194" y="18144"/>
                    <a:pt x="20735" y="12960"/>
                    <a:pt x="20100" y="9936"/>
                  </a:cubicBezTo>
                  <a:cubicBezTo>
                    <a:pt x="19464" y="6912"/>
                    <a:pt x="15653" y="6048"/>
                    <a:pt x="12476" y="6912"/>
                  </a:cubicBezTo>
                  <a:cubicBezTo>
                    <a:pt x="9300" y="7776"/>
                    <a:pt x="6759" y="10368"/>
                    <a:pt x="4217" y="129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4" name="Line"/>
            <p:cNvSpPr/>
            <p:nvPr/>
          </p:nvSpPr>
          <p:spPr>
            <a:xfrm>
              <a:off x="7816342" y="933466"/>
              <a:ext cx="603251" cy="28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1" fill="norm" stroke="1" extrusionOk="0">
                  <a:moveTo>
                    <a:pt x="0" y="7135"/>
                  </a:moveTo>
                  <a:cubicBezTo>
                    <a:pt x="2880" y="4050"/>
                    <a:pt x="5760" y="964"/>
                    <a:pt x="8640" y="192"/>
                  </a:cubicBezTo>
                  <a:cubicBezTo>
                    <a:pt x="11520" y="-579"/>
                    <a:pt x="14400" y="964"/>
                    <a:pt x="16560" y="4821"/>
                  </a:cubicBezTo>
                  <a:cubicBezTo>
                    <a:pt x="18720" y="8678"/>
                    <a:pt x="20160" y="14850"/>
                    <a:pt x="21600" y="210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5" name="Line"/>
            <p:cNvSpPr/>
            <p:nvPr/>
          </p:nvSpPr>
          <p:spPr>
            <a:xfrm>
              <a:off x="8119026" y="1057556"/>
              <a:ext cx="215155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1600" fill="norm" stroke="1" extrusionOk="0">
                  <a:moveTo>
                    <a:pt x="839" y="0"/>
                  </a:moveTo>
                  <a:cubicBezTo>
                    <a:pt x="839" y="5486"/>
                    <a:pt x="839" y="10971"/>
                    <a:pt x="629" y="14743"/>
                  </a:cubicBezTo>
                  <a:cubicBezTo>
                    <a:pt x="419" y="18514"/>
                    <a:pt x="0" y="20571"/>
                    <a:pt x="0" y="20571"/>
                  </a:cubicBezTo>
                  <a:cubicBezTo>
                    <a:pt x="0" y="20571"/>
                    <a:pt x="419" y="18514"/>
                    <a:pt x="1783" y="14743"/>
                  </a:cubicBezTo>
                  <a:cubicBezTo>
                    <a:pt x="3146" y="10971"/>
                    <a:pt x="5452" y="5486"/>
                    <a:pt x="8283" y="2743"/>
                  </a:cubicBezTo>
                  <a:cubicBezTo>
                    <a:pt x="11115" y="0"/>
                    <a:pt x="14470" y="0"/>
                    <a:pt x="16882" y="1714"/>
                  </a:cubicBezTo>
                  <a:cubicBezTo>
                    <a:pt x="19293" y="3429"/>
                    <a:pt x="20761" y="6857"/>
                    <a:pt x="21181" y="10457"/>
                  </a:cubicBezTo>
                  <a:cubicBezTo>
                    <a:pt x="21600" y="14057"/>
                    <a:pt x="20971" y="17829"/>
                    <a:pt x="2034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6" name="Line"/>
            <p:cNvSpPr/>
            <p:nvPr/>
          </p:nvSpPr>
          <p:spPr>
            <a:xfrm>
              <a:off x="8565642" y="657506"/>
              <a:ext cx="84985" cy="54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8" h="21600" fill="norm" stroke="1" extrusionOk="0">
                  <a:moveTo>
                    <a:pt x="9257" y="0"/>
                  </a:moveTo>
                  <a:cubicBezTo>
                    <a:pt x="13886" y="2428"/>
                    <a:pt x="18514" y="4856"/>
                    <a:pt x="20057" y="7451"/>
                  </a:cubicBezTo>
                  <a:cubicBezTo>
                    <a:pt x="21600" y="10047"/>
                    <a:pt x="20057" y="12809"/>
                    <a:pt x="16200" y="15195"/>
                  </a:cubicBezTo>
                  <a:cubicBezTo>
                    <a:pt x="12343" y="17581"/>
                    <a:pt x="6171" y="1959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7" name="Line"/>
            <p:cNvSpPr/>
            <p:nvPr/>
          </p:nvSpPr>
          <p:spPr>
            <a:xfrm>
              <a:off x="2126742" y="2232306"/>
              <a:ext cx="2286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800" y="3600"/>
                    <a:pt x="11600" y="7200"/>
                    <a:pt x="15200" y="10800"/>
                  </a:cubicBezTo>
                  <a:cubicBezTo>
                    <a:pt x="18800" y="14400"/>
                    <a:pt x="20200" y="180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8" name="Line"/>
            <p:cNvSpPr/>
            <p:nvPr/>
          </p:nvSpPr>
          <p:spPr>
            <a:xfrm>
              <a:off x="2114042" y="2378356"/>
              <a:ext cx="2413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59" name="Line"/>
            <p:cNvSpPr/>
            <p:nvPr/>
          </p:nvSpPr>
          <p:spPr>
            <a:xfrm>
              <a:off x="2920492" y="1984656"/>
              <a:ext cx="2171701" cy="786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3" fill="norm" stroke="1" extrusionOk="0">
                  <a:moveTo>
                    <a:pt x="0" y="16548"/>
                  </a:moveTo>
                  <a:cubicBezTo>
                    <a:pt x="84" y="17652"/>
                    <a:pt x="168" y="18755"/>
                    <a:pt x="232" y="19481"/>
                  </a:cubicBezTo>
                  <a:cubicBezTo>
                    <a:pt x="295" y="20206"/>
                    <a:pt x="337" y="20555"/>
                    <a:pt x="368" y="20903"/>
                  </a:cubicBezTo>
                  <a:cubicBezTo>
                    <a:pt x="400" y="21252"/>
                    <a:pt x="421" y="21600"/>
                    <a:pt x="432" y="21571"/>
                  </a:cubicBezTo>
                  <a:cubicBezTo>
                    <a:pt x="442" y="21542"/>
                    <a:pt x="442" y="21135"/>
                    <a:pt x="442" y="19684"/>
                  </a:cubicBezTo>
                  <a:cubicBezTo>
                    <a:pt x="442" y="18232"/>
                    <a:pt x="442" y="15735"/>
                    <a:pt x="453" y="13413"/>
                  </a:cubicBezTo>
                  <a:cubicBezTo>
                    <a:pt x="463" y="11090"/>
                    <a:pt x="484" y="8942"/>
                    <a:pt x="474" y="7316"/>
                  </a:cubicBezTo>
                  <a:cubicBezTo>
                    <a:pt x="463" y="5690"/>
                    <a:pt x="421" y="4587"/>
                    <a:pt x="400" y="3861"/>
                  </a:cubicBezTo>
                  <a:cubicBezTo>
                    <a:pt x="379" y="3135"/>
                    <a:pt x="379" y="2787"/>
                    <a:pt x="379" y="2468"/>
                  </a:cubicBezTo>
                  <a:cubicBezTo>
                    <a:pt x="379" y="2148"/>
                    <a:pt x="379" y="1858"/>
                    <a:pt x="400" y="1858"/>
                  </a:cubicBezTo>
                  <a:cubicBezTo>
                    <a:pt x="421" y="1858"/>
                    <a:pt x="463" y="2148"/>
                    <a:pt x="568" y="2265"/>
                  </a:cubicBezTo>
                  <a:cubicBezTo>
                    <a:pt x="674" y="2381"/>
                    <a:pt x="842" y="2323"/>
                    <a:pt x="1284" y="2061"/>
                  </a:cubicBezTo>
                  <a:cubicBezTo>
                    <a:pt x="1726" y="1800"/>
                    <a:pt x="2442" y="1335"/>
                    <a:pt x="3137" y="1045"/>
                  </a:cubicBezTo>
                  <a:cubicBezTo>
                    <a:pt x="3832" y="755"/>
                    <a:pt x="4505" y="639"/>
                    <a:pt x="5274" y="552"/>
                  </a:cubicBezTo>
                  <a:cubicBezTo>
                    <a:pt x="6042" y="465"/>
                    <a:pt x="6905" y="406"/>
                    <a:pt x="7705" y="348"/>
                  </a:cubicBezTo>
                  <a:cubicBezTo>
                    <a:pt x="8505" y="290"/>
                    <a:pt x="9242" y="232"/>
                    <a:pt x="9989" y="203"/>
                  </a:cubicBezTo>
                  <a:cubicBezTo>
                    <a:pt x="10737" y="174"/>
                    <a:pt x="11495" y="174"/>
                    <a:pt x="12263" y="174"/>
                  </a:cubicBezTo>
                  <a:cubicBezTo>
                    <a:pt x="13032" y="174"/>
                    <a:pt x="13811" y="174"/>
                    <a:pt x="14568" y="145"/>
                  </a:cubicBezTo>
                  <a:cubicBezTo>
                    <a:pt x="15326" y="116"/>
                    <a:pt x="16063" y="58"/>
                    <a:pt x="16905" y="29"/>
                  </a:cubicBezTo>
                  <a:cubicBezTo>
                    <a:pt x="17747" y="0"/>
                    <a:pt x="18695" y="0"/>
                    <a:pt x="19495" y="0"/>
                  </a:cubicBezTo>
                  <a:cubicBezTo>
                    <a:pt x="20295" y="0"/>
                    <a:pt x="20947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0" name="Line"/>
            <p:cNvSpPr/>
            <p:nvPr/>
          </p:nvSpPr>
          <p:spPr>
            <a:xfrm>
              <a:off x="3288792" y="2206906"/>
              <a:ext cx="57151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600" y="4937"/>
                    <a:pt x="3200" y="9874"/>
                    <a:pt x="6800" y="13474"/>
                  </a:cubicBezTo>
                  <a:cubicBezTo>
                    <a:pt x="10400" y="17074"/>
                    <a:pt x="16000" y="1933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1" name="Line"/>
            <p:cNvSpPr/>
            <p:nvPr/>
          </p:nvSpPr>
          <p:spPr>
            <a:xfrm>
              <a:off x="3199892" y="2458789"/>
              <a:ext cx="279401" cy="40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20" fill="norm" stroke="1" extrusionOk="0">
                  <a:moveTo>
                    <a:pt x="0" y="20520"/>
                  </a:moveTo>
                  <a:cubicBezTo>
                    <a:pt x="5073" y="12960"/>
                    <a:pt x="10145" y="5400"/>
                    <a:pt x="13745" y="2160"/>
                  </a:cubicBezTo>
                  <a:cubicBezTo>
                    <a:pt x="17345" y="-1080"/>
                    <a:pt x="19473" y="0"/>
                    <a:pt x="21600" y="10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2" name="Line"/>
            <p:cNvSpPr/>
            <p:nvPr/>
          </p:nvSpPr>
          <p:spPr>
            <a:xfrm>
              <a:off x="3282948" y="2603693"/>
              <a:ext cx="122589" cy="160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0954" fill="norm" stroke="1" extrusionOk="0">
                  <a:moveTo>
                    <a:pt x="2110" y="2919"/>
                  </a:moveTo>
                  <a:cubicBezTo>
                    <a:pt x="1744" y="8181"/>
                    <a:pt x="1377" y="13442"/>
                    <a:pt x="1011" y="16765"/>
                  </a:cubicBezTo>
                  <a:cubicBezTo>
                    <a:pt x="645" y="20088"/>
                    <a:pt x="279" y="21473"/>
                    <a:pt x="96" y="20781"/>
                  </a:cubicBezTo>
                  <a:cubicBezTo>
                    <a:pt x="-87" y="20088"/>
                    <a:pt x="-87" y="17319"/>
                    <a:pt x="828" y="13858"/>
                  </a:cubicBezTo>
                  <a:cubicBezTo>
                    <a:pt x="1744" y="10396"/>
                    <a:pt x="3574" y="6242"/>
                    <a:pt x="6320" y="3611"/>
                  </a:cubicBezTo>
                  <a:cubicBezTo>
                    <a:pt x="9066" y="981"/>
                    <a:pt x="12727" y="-127"/>
                    <a:pt x="15472" y="11"/>
                  </a:cubicBezTo>
                  <a:cubicBezTo>
                    <a:pt x="18218" y="150"/>
                    <a:pt x="20049" y="1535"/>
                    <a:pt x="20781" y="4996"/>
                  </a:cubicBezTo>
                  <a:cubicBezTo>
                    <a:pt x="21513" y="8458"/>
                    <a:pt x="21147" y="13996"/>
                    <a:pt x="20781" y="195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3" name="Line"/>
            <p:cNvSpPr/>
            <p:nvPr/>
          </p:nvSpPr>
          <p:spPr>
            <a:xfrm>
              <a:off x="3481003" y="2518998"/>
              <a:ext cx="118940" cy="11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180" fill="norm" stroke="1" extrusionOk="0">
                  <a:moveTo>
                    <a:pt x="1968" y="2222"/>
                  </a:moveTo>
                  <a:cubicBezTo>
                    <a:pt x="3862" y="1022"/>
                    <a:pt x="5757" y="-178"/>
                    <a:pt x="7273" y="22"/>
                  </a:cubicBezTo>
                  <a:cubicBezTo>
                    <a:pt x="8789" y="222"/>
                    <a:pt x="9926" y="1822"/>
                    <a:pt x="10305" y="3622"/>
                  </a:cubicBezTo>
                  <a:cubicBezTo>
                    <a:pt x="10683" y="5422"/>
                    <a:pt x="10305" y="7422"/>
                    <a:pt x="8789" y="9622"/>
                  </a:cubicBezTo>
                  <a:cubicBezTo>
                    <a:pt x="7273" y="11822"/>
                    <a:pt x="4620" y="14222"/>
                    <a:pt x="2726" y="16222"/>
                  </a:cubicBezTo>
                  <a:cubicBezTo>
                    <a:pt x="831" y="18222"/>
                    <a:pt x="-306" y="19822"/>
                    <a:pt x="73" y="20622"/>
                  </a:cubicBezTo>
                  <a:cubicBezTo>
                    <a:pt x="452" y="21422"/>
                    <a:pt x="2347" y="21422"/>
                    <a:pt x="6136" y="20222"/>
                  </a:cubicBezTo>
                  <a:cubicBezTo>
                    <a:pt x="9926" y="19022"/>
                    <a:pt x="15610" y="16622"/>
                    <a:pt x="21294" y="142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4" name="Line"/>
            <p:cNvSpPr/>
            <p:nvPr/>
          </p:nvSpPr>
          <p:spPr>
            <a:xfrm>
              <a:off x="3803142" y="2197328"/>
              <a:ext cx="226485" cy="334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2" fill="norm" stroke="1" extrusionOk="0">
                  <a:moveTo>
                    <a:pt x="0" y="2652"/>
                  </a:moveTo>
                  <a:cubicBezTo>
                    <a:pt x="2019" y="6999"/>
                    <a:pt x="4037" y="11346"/>
                    <a:pt x="5450" y="14199"/>
                  </a:cubicBezTo>
                  <a:cubicBezTo>
                    <a:pt x="6864" y="17052"/>
                    <a:pt x="7671" y="18410"/>
                    <a:pt x="8479" y="19497"/>
                  </a:cubicBezTo>
                  <a:cubicBezTo>
                    <a:pt x="9286" y="20584"/>
                    <a:pt x="10093" y="21399"/>
                    <a:pt x="10800" y="21467"/>
                  </a:cubicBezTo>
                  <a:cubicBezTo>
                    <a:pt x="11507" y="21535"/>
                    <a:pt x="12112" y="20856"/>
                    <a:pt x="13323" y="18750"/>
                  </a:cubicBezTo>
                  <a:cubicBezTo>
                    <a:pt x="14535" y="16644"/>
                    <a:pt x="16351" y="13112"/>
                    <a:pt x="17764" y="10056"/>
                  </a:cubicBezTo>
                  <a:cubicBezTo>
                    <a:pt x="19178" y="6999"/>
                    <a:pt x="20187" y="4418"/>
                    <a:pt x="20793" y="2652"/>
                  </a:cubicBezTo>
                  <a:cubicBezTo>
                    <a:pt x="21398" y="886"/>
                    <a:pt x="21600" y="-65"/>
                    <a:pt x="21600" y="3"/>
                  </a:cubicBezTo>
                  <a:cubicBezTo>
                    <a:pt x="21600" y="71"/>
                    <a:pt x="21398" y="1158"/>
                    <a:pt x="21196" y="22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5" name="Line"/>
            <p:cNvSpPr/>
            <p:nvPr/>
          </p:nvSpPr>
          <p:spPr>
            <a:xfrm>
              <a:off x="4048590" y="2359306"/>
              <a:ext cx="256203" cy="162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472" fill="norm" stroke="1" extrusionOk="0">
                  <a:moveTo>
                    <a:pt x="5496" y="11782"/>
                  </a:moveTo>
                  <a:cubicBezTo>
                    <a:pt x="5496" y="10099"/>
                    <a:pt x="5496" y="8416"/>
                    <a:pt x="5407" y="6873"/>
                  </a:cubicBezTo>
                  <a:cubicBezTo>
                    <a:pt x="5319" y="5330"/>
                    <a:pt x="5141" y="3927"/>
                    <a:pt x="4610" y="2945"/>
                  </a:cubicBezTo>
                  <a:cubicBezTo>
                    <a:pt x="4079" y="1964"/>
                    <a:pt x="3194" y="1403"/>
                    <a:pt x="2309" y="3366"/>
                  </a:cubicBezTo>
                  <a:cubicBezTo>
                    <a:pt x="1423" y="5330"/>
                    <a:pt x="538" y="9818"/>
                    <a:pt x="184" y="12904"/>
                  </a:cubicBezTo>
                  <a:cubicBezTo>
                    <a:pt x="-170" y="15990"/>
                    <a:pt x="7" y="17673"/>
                    <a:pt x="538" y="18514"/>
                  </a:cubicBezTo>
                  <a:cubicBezTo>
                    <a:pt x="1069" y="19356"/>
                    <a:pt x="1955" y="19356"/>
                    <a:pt x="2663" y="18514"/>
                  </a:cubicBezTo>
                  <a:cubicBezTo>
                    <a:pt x="3371" y="17673"/>
                    <a:pt x="3902" y="15990"/>
                    <a:pt x="4256" y="14447"/>
                  </a:cubicBezTo>
                  <a:cubicBezTo>
                    <a:pt x="4610" y="12904"/>
                    <a:pt x="4787" y="11501"/>
                    <a:pt x="5319" y="10940"/>
                  </a:cubicBezTo>
                  <a:cubicBezTo>
                    <a:pt x="5850" y="10379"/>
                    <a:pt x="6735" y="10660"/>
                    <a:pt x="7443" y="10099"/>
                  </a:cubicBezTo>
                  <a:cubicBezTo>
                    <a:pt x="8151" y="9538"/>
                    <a:pt x="8682" y="8135"/>
                    <a:pt x="9391" y="7434"/>
                  </a:cubicBezTo>
                  <a:cubicBezTo>
                    <a:pt x="10099" y="6732"/>
                    <a:pt x="10984" y="6732"/>
                    <a:pt x="11604" y="7434"/>
                  </a:cubicBezTo>
                  <a:cubicBezTo>
                    <a:pt x="12223" y="8135"/>
                    <a:pt x="12578" y="9538"/>
                    <a:pt x="12932" y="11642"/>
                  </a:cubicBezTo>
                  <a:cubicBezTo>
                    <a:pt x="13286" y="13745"/>
                    <a:pt x="13640" y="16551"/>
                    <a:pt x="13463" y="18514"/>
                  </a:cubicBezTo>
                  <a:cubicBezTo>
                    <a:pt x="13286" y="20478"/>
                    <a:pt x="12578" y="21600"/>
                    <a:pt x="12135" y="21460"/>
                  </a:cubicBezTo>
                  <a:cubicBezTo>
                    <a:pt x="11692" y="21319"/>
                    <a:pt x="11515" y="19917"/>
                    <a:pt x="11692" y="17112"/>
                  </a:cubicBezTo>
                  <a:cubicBezTo>
                    <a:pt x="11869" y="14306"/>
                    <a:pt x="12400" y="10099"/>
                    <a:pt x="14082" y="7013"/>
                  </a:cubicBezTo>
                  <a:cubicBezTo>
                    <a:pt x="15764" y="3927"/>
                    <a:pt x="18597" y="1964"/>
                    <a:pt x="2143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6" name="Line"/>
            <p:cNvSpPr/>
            <p:nvPr/>
          </p:nvSpPr>
          <p:spPr>
            <a:xfrm>
              <a:off x="4348735" y="2242585"/>
              <a:ext cx="121158" cy="330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482" fill="norm" stroke="1" extrusionOk="0">
                  <a:moveTo>
                    <a:pt x="21317" y="3872"/>
                  </a:moveTo>
                  <a:cubicBezTo>
                    <a:pt x="21317" y="3184"/>
                    <a:pt x="21317" y="2496"/>
                    <a:pt x="21131" y="1739"/>
                  </a:cubicBezTo>
                  <a:cubicBezTo>
                    <a:pt x="20945" y="983"/>
                    <a:pt x="20572" y="157"/>
                    <a:pt x="19641" y="20"/>
                  </a:cubicBezTo>
                  <a:cubicBezTo>
                    <a:pt x="18710" y="-118"/>
                    <a:pt x="17220" y="432"/>
                    <a:pt x="14055" y="2634"/>
                  </a:cubicBezTo>
                  <a:cubicBezTo>
                    <a:pt x="10889" y="4835"/>
                    <a:pt x="6048" y="8687"/>
                    <a:pt x="3255" y="11920"/>
                  </a:cubicBezTo>
                  <a:cubicBezTo>
                    <a:pt x="462" y="15153"/>
                    <a:pt x="-283" y="17767"/>
                    <a:pt x="89" y="19350"/>
                  </a:cubicBezTo>
                  <a:cubicBezTo>
                    <a:pt x="462" y="20932"/>
                    <a:pt x="1951" y="21482"/>
                    <a:pt x="4558" y="21482"/>
                  </a:cubicBezTo>
                  <a:cubicBezTo>
                    <a:pt x="7165" y="21482"/>
                    <a:pt x="10889" y="20932"/>
                    <a:pt x="14614" y="203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7" name="Line"/>
            <p:cNvSpPr/>
            <p:nvPr/>
          </p:nvSpPr>
          <p:spPr>
            <a:xfrm>
              <a:off x="4522412" y="2314856"/>
              <a:ext cx="182431" cy="232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528" fill="norm" stroke="1" extrusionOk="0">
                  <a:moveTo>
                    <a:pt x="21398" y="0"/>
                  </a:moveTo>
                  <a:cubicBezTo>
                    <a:pt x="17177" y="2160"/>
                    <a:pt x="12957" y="4320"/>
                    <a:pt x="9977" y="5891"/>
                  </a:cubicBezTo>
                  <a:cubicBezTo>
                    <a:pt x="6998" y="7462"/>
                    <a:pt x="5260" y="8444"/>
                    <a:pt x="4019" y="9425"/>
                  </a:cubicBezTo>
                  <a:cubicBezTo>
                    <a:pt x="2777" y="10407"/>
                    <a:pt x="2032" y="11389"/>
                    <a:pt x="2281" y="11978"/>
                  </a:cubicBezTo>
                  <a:cubicBezTo>
                    <a:pt x="2529" y="12567"/>
                    <a:pt x="3770" y="12764"/>
                    <a:pt x="5136" y="12862"/>
                  </a:cubicBezTo>
                  <a:cubicBezTo>
                    <a:pt x="6501" y="12960"/>
                    <a:pt x="7991" y="12960"/>
                    <a:pt x="9357" y="12960"/>
                  </a:cubicBezTo>
                  <a:cubicBezTo>
                    <a:pt x="10722" y="12960"/>
                    <a:pt x="11964" y="12960"/>
                    <a:pt x="11964" y="13353"/>
                  </a:cubicBezTo>
                  <a:cubicBezTo>
                    <a:pt x="11964" y="13745"/>
                    <a:pt x="10722" y="14531"/>
                    <a:pt x="8736" y="15316"/>
                  </a:cubicBezTo>
                  <a:cubicBezTo>
                    <a:pt x="6750" y="16102"/>
                    <a:pt x="4019" y="16887"/>
                    <a:pt x="2281" y="17771"/>
                  </a:cubicBezTo>
                  <a:cubicBezTo>
                    <a:pt x="543" y="18655"/>
                    <a:pt x="-202" y="19636"/>
                    <a:pt x="46" y="20324"/>
                  </a:cubicBezTo>
                  <a:cubicBezTo>
                    <a:pt x="295" y="21011"/>
                    <a:pt x="1536" y="21404"/>
                    <a:pt x="4143" y="21502"/>
                  </a:cubicBezTo>
                  <a:cubicBezTo>
                    <a:pt x="6750" y="21600"/>
                    <a:pt x="10722" y="21404"/>
                    <a:pt x="14695" y="212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8" name="Line"/>
            <p:cNvSpPr/>
            <p:nvPr/>
          </p:nvSpPr>
          <p:spPr>
            <a:xfrm>
              <a:off x="4781042" y="2321932"/>
              <a:ext cx="241301" cy="234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2" fill="norm" stroke="1" extrusionOk="0">
                  <a:moveTo>
                    <a:pt x="0" y="1081"/>
                  </a:moveTo>
                  <a:cubicBezTo>
                    <a:pt x="568" y="317"/>
                    <a:pt x="1137" y="-448"/>
                    <a:pt x="2558" y="317"/>
                  </a:cubicBezTo>
                  <a:cubicBezTo>
                    <a:pt x="3979" y="1081"/>
                    <a:pt x="6253" y="3375"/>
                    <a:pt x="9189" y="6625"/>
                  </a:cubicBezTo>
                  <a:cubicBezTo>
                    <a:pt x="12126" y="9874"/>
                    <a:pt x="15726" y="14079"/>
                    <a:pt x="17905" y="16660"/>
                  </a:cubicBezTo>
                  <a:cubicBezTo>
                    <a:pt x="20084" y="19240"/>
                    <a:pt x="20842" y="20196"/>
                    <a:pt x="21600" y="211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69" name="Line"/>
            <p:cNvSpPr/>
            <p:nvPr/>
          </p:nvSpPr>
          <p:spPr>
            <a:xfrm>
              <a:off x="4850892" y="2295806"/>
              <a:ext cx="133351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829" y="2965"/>
                    <a:pt x="14057" y="5929"/>
                    <a:pt x="10457" y="9106"/>
                  </a:cubicBezTo>
                  <a:cubicBezTo>
                    <a:pt x="6857" y="12282"/>
                    <a:pt x="3429" y="15671"/>
                    <a:pt x="1714" y="17788"/>
                  </a:cubicBezTo>
                  <a:cubicBezTo>
                    <a:pt x="0" y="19906"/>
                    <a:pt x="0" y="2075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0" name="Line"/>
            <p:cNvSpPr/>
            <p:nvPr/>
          </p:nvSpPr>
          <p:spPr>
            <a:xfrm>
              <a:off x="5085842" y="2505356"/>
              <a:ext cx="190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1" name="Line"/>
            <p:cNvSpPr/>
            <p:nvPr/>
          </p:nvSpPr>
          <p:spPr>
            <a:xfrm>
              <a:off x="5104892" y="2359306"/>
              <a:ext cx="635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2" name="Line"/>
            <p:cNvSpPr/>
            <p:nvPr/>
          </p:nvSpPr>
          <p:spPr>
            <a:xfrm>
              <a:off x="5142992" y="2238656"/>
              <a:ext cx="112508" cy="431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2" h="21600" fill="norm" stroke="1" extrusionOk="0">
                  <a:moveTo>
                    <a:pt x="0" y="0"/>
                  </a:moveTo>
                  <a:cubicBezTo>
                    <a:pt x="6171" y="2224"/>
                    <a:pt x="12343" y="4447"/>
                    <a:pt x="16200" y="6988"/>
                  </a:cubicBezTo>
                  <a:cubicBezTo>
                    <a:pt x="20057" y="9529"/>
                    <a:pt x="21600" y="12388"/>
                    <a:pt x="19671" y="14876"/>
                  </a:cubicBezTo>
                  <a:cubicBezTo>
                    <a:pt x="17743" y="17365"/>
                    <a:pt x="12343" y="19482"/>
                    <a:pt x="694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3" name="Line"/>
            <p:cNvSpPr/>
            <p:nvPr/>
          </p:nvSpPr>
          <p:spPr>
            <a:xfrm>
              <a:off x="6235192" y="2523183"/>
              <a:ext cx="203201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5850" y="11040"/>
                    <a:pt x="11700" y="1783"/>
                    <a:pt x="15300" y="240"/>
                  </a:cubicBezTo>
                  <a:cubicBezTo>
                    <a:pt x="18900" y="-1303"/>
                    <a:pt x="20250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4" name="Line"/>
            <p:cNvSpPr/>
            <p:nvPr/>
          </p:nvSpPr>
          <p:spPr>
            <a:xfrm>
              <a:off x="6228842" y="2702206"/>
              <a:ext cx="1524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5" name="Line"/>
            <p:cNvSpPr/>
            <p:nvPr/>
          </p:nvSpPr>
          <p:spPr>
            <a:xfrm>
              <a:off x="6201143" y="2073556"/>
              <a:ext cx="173750" cy="243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443" fill="norm" stroke="1" extrusionOk="0">
                  <a:moveTo>
                    <a:pt x="7309" y="0"/>
                  </a:moveTo>
                  <a:cubicBezTo>
                    <a:pt x="5748" y="4655"/>
                    <a:pt x="4186" y="9310"/>
                    <a:pt x="2885" y="12476"/>
                  </a:cubicBezTo>
                  <a:cubicBezTo>
                    <a:pt x="1584" y="15641"/>
                    <a:pt x="543" y="17317"/>
                    <a:pt x="152" y="18621"/>
                  </a:cubicBezTo>
                  <a:cubicBezTo>
                    <a:pt x="-238" y="19924"/>
                    <a:pt x="22" y="20855"/>
                    <a:pt x="2104" y="21228"/>
                  </a:cubicBezTo>
                  <a:cubicBezTo>
                    <a:pt x="4186" y="21600"/>
                    <a:pt x="8090" y="21414"/>
                    <a:pt x="11603" y="21228"/>
                  </a:cubicBezTo>
                  <a:cubicBezTo>
                    <a:pt x="15116" y="21041"/>
                    <a:pt x="18239" y="20855"/>
                    <a:pt x="21362" y="206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6" name="Line"/>
            <p:cNvSpPr/>
            <p:nvPr/>
          </p:nvSpPr>
          <p:spPr>
            <a:xfrm>
              <a:off x="6421459" y="2146330"/>
              <a:ext cx="117114" cy="144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7" h="21040" fill="norm" stroke="1" extrusionOk="0">
                  <a:moveTo>
                    <a:pt x="9853" y="5128"/>
                  </a:moveTo>
                  <a:cubicBezTo>
                    <a:pt x="7958" y="4202"/>
                    <a:pt x="6063" y="3276"/>
                    <a:pt x="4547" y="3431"/>
                  </a:cubicBezTo>
                  <a:cubicBezTo>
                    <a:pt x="3032" y="3585"/>
                    <a:pt x="1895" y="4819"/>
                    <a:pt x="1137" y="7133"/>
                  </a:cubicBezTo>
                  <a:cubicBezTo>
                    <a:pt x="379" y="9448"/>
                    <a:pt x="0" y="12842"/>
                    <a:pt x="0" y="15311"/>
                  </a:cubicBezTo>
                  <a:cubicBezTo>
                    <a:pt x="0" y="17779"/>
                    <a:pt x="379" y="19322"/>
                    <a:pt x="2463" y="20248"/>
                  </a:cubicBezTo>
                  <a:cubicBezTo>
                    <a:pt x="4547" y="21173"/>
                    <a:pt x="8337" y="21482"/>
                    <a:pt x="11937" y="20093"/>
                  </a:cubicBezTo>
                  <a:cubicBezTo>
                    <a:pt x="15537" y="18705"/>
                    <a:pt x="18947" y="15619"/>
                    <a:pt x="20274" y="12225"/>
                  </a:cubicBezTo>
                  <a:cubicBezTo>
                    <a:pt x="21600" y="8831"/>
                    <a:pt x="20842" y="5128"/>
                    <a:pt x="19516" y="2968"/>
                  </a:cubicBezTo>
                  <a:cubicBezTo>
                    <a:pt x="18189" y="808"/>
                    <a:pt x="16295" y="191"/>
                    <a:pt x="14400" y="36"/>
                  </a:cubicBezTo>
                  <a:cubicBezTo>
                    <a:pt x="12505" y="-118"/>
                    <a:pt x="10611" y="191"/>
                    <a:pt x="9663" y="1425"/>
                  </a:cubicBezTo>
                  <a:cubicBezTo>
                    <a:pt x="8716" y="2659"/>
                    <a:pt x="8716" y="4819"/>
                    <a:pt x="8716" y="69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7" name="Line"/>
            <p:cNvSpPr/>
            <p:nvPr/>
          </p:nvSpPr>
          <p:spPr>
            <a:xfrm>
              <a:off x="6597142" y="2166689"/>
              <a:ext cx="165101" cy="171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4" fill="norm" stroke="1" extrusionOk="0">
                  <a:moveTo>
                    <a:pt x="0" y="2634"/>
                  </a:moveTo>
                  <a:cubicBezTo>
                    <a:pt x="0" y="1317"/>
                    <a:pt x="0" y="0"/>
                    <a:pt x="277" y="0"/>
                  </a:cubicBezTo>
                  <a:cubicBezTo>
                    <a:pt x="554" y="0"/>
                    <a:pt x="1108" y="1317"/>
                    <a:pt x="1800" y="4610"/>
                  </a:cubicBezTo>
                  <a:cubicBezTo>
                    <a:pt x="2492" y="7902"/>
                    <a:pt x="3323" y="13171"/>
                    <a:pt x="4154" y="16463"/>
                  </a:cubicBezTo>
                  <a:cubicBezTo>
                    <a:pt x="4985" y="19756"/>
                    <a:pt x="5815" y="21073"/>
                    <a:pt x="6785" y="21337"/>
                  </a:cubicBezTo>
                  <a:cubicBezTo>
                    <a:pt x="7754" y="21600"/>
                    <a:pt x="8862" y="20810"/>
                    <a:pt x="11354" y="17649"/>
                  </a:cubicBezTo>
                  <a:cubicBezTo>
                    <a:pt x="13846" y="14488"/>
                    <a:pt x="17723" y="8956"/>
                    <a:pt x="21600" y="34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8" name="Line"/>
            <p:cNvSpPr/>
            <p:nvPr/>
          </p:nvSpPr>
          <p:spPr>
            <a:xfrm>
              <a:off x="6362192" y="2854606"/>
              <a:ext cx="19051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4902"/>
                    <a:pt x="21600" y="9804"/>
                    <a:pt x="18000" y="13404"/>
                  </a:cubicBezTo>
                  <a:cubicBezTo>
                    <a:pt x="14400" y="17004"/>
                    <a:pt x="7200" y="1930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79" name="Line"/>
            <p:cNvSpPr/>
            <p:nvPr/>
          </p:nvSpPr>
          <p:spPr>
            <a:xfrm>
              <a:off x="6190742" y="3175463"/>
              <a:ext cx="330201" cy="15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4154" y="11918"/>
                    <a:pt x="8308" y="3818"/>
                    <a:pt x="11908" y="1118"/>
                  </a:cubicBezTo>
                  <a:cubicBezTo>
                    <a:pt x="15508" y="-1582"/>
                    <a:pt x="18554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0" name="Line"/>
            <p:cNvSpPr/>
            <p:nvPr/>
          </p:nvSpPr>
          <p:spPr>
            <a:xfrm>
              <a:off x="7365492" y="2188326"/>
              <a:ext cx="1962151" cy="884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5" fill="norm" stroke="1" extrusionOk="0">
                  <a:moveTo>
                    <a:pt x="0" y="17929"/>
                  </a:moveTo>
                  <a:cubicBezTo>
                    <a:pt x="23" y="19011"/>
                    <a:pt x="47" y="20094"/>
                    <a:pt x="93" y="20738"/>
                  </a:cubicBezTo>
                  <a:cubicBezTo>
                    <a:pt x="140" y="21383"/>
                    <a:pt x="210" y="21589"/>
                    <a:pt x="280" y="21537"/>
                  </a:cubicBezTo>
                  <a:cubicBezTo>
                    <a:pt x="350" y="21486"/>
                    <a:pt x="419" y="21177"/>
                    <a:pt x="501" y="20326"/>
                  </a:cubicBezTo>
                  <a:cubicBezTo>
                    <a:pt x="583" y="19475"/>
                    <a:pt x="676" y="18084"/>
                    <a:pt x="792" y="16408"/>
                  </a:cubicBezTo>
                  <a:cubicBezTo>
                    <a:pt x="909" y="14733"/>
                    <a:pt x="1049" y="12774"/>
                    <a:pt x="1142" y="10892"/>
                  </a:cubicBezTo>
                  <a:cubicBezTo>
                    <a:pt x="1235" y="9010"/>
                    <a:pt x="1282" y="7206"/>
                    <a:pt x="1340" y="6046"/>
                  </a:cubicBezTo>
                  <a:cubicBezTo>
                    <a:pt x="1398" y="4886"/>
                    <a:pt x="1468" y="4371"/>
                    <a:pt x="1678" y="3984"/>
                  </a:cubicBezTo>
                  <a:cubicBezTo>
                    <a:pt x="1887" y="3598"/>
                    <a:pt x="2237" y="3340"/>
                    <a:pt x="2831" y="3005"/>
                  </a:cubicBezTo>
                  <a:cubicBezTo>
                    <a:pt x="3425" y="2670"/>
                    <a:pt x="4264" y="2257"/>
                    <a:pt x="5161" y="1922"/>
                  </a:cubicBezTo>
                  <a:cubicBezTo>
                    <a:pt x="6058" y="1587"/>
                    <a:pt x="7014" y="1329"/>
                    <a:pt x="7899" y="1123"/>
                  </a:cubicBezTo>
                  <a:cubicBezTo>
                    <a:pt x="8784" y="917"/>
                    <a:pt x="9600" y="762"/>
                    <a:pt x="10439" y="608"/>
                  </a:cubicBezTo>
                  <a:cubicBezTo>
                    <a:pt x="11278" y="453"/>
                    <a:pt x="12140" y="298"/>
                    <a:pt x="12979" y="195"/>
                  </a:cubicBezTo>
                  <a:cubicBezTo>
                    <a:pt x="13817" y="92"/>
                    <a:pt x="14633" y="41"/>
                    <a:pt x="15507" y="15"/>
                  </a:cubicBezTo>
                  <a:cubicBezTo>
                    <a:pt x="16381" y="-11"/>
                    <a:pt x="17313" y="-11"/>
                    <a:pt x="18198" y="92"/>
                  </a:cubicBezTo>
                  <a:cubicBezTo>
                    <a:pt x="19083" y="195"/>
                    <a:pt x="19922" y="401"/>
                    <a:pt x="20482" y="530"/>
                  </a:cubicBezTo>
                  <a:cubicBezTo>
                    <a:pt x="21041" y="659"/>
                    <a:pt x="21320" y="711"/>
                    <a:pt x="21600" y="7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1" name="Line"/>
            <p:cNvSpPr/>
            <p:nvPr/>
          </p:nvSpPr>
          <p:spPr>
            <a:xfrm>
              <a:off x="7930642" y="2429156"/>
              <a:ext cx="6351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2" name="Line"/>
            <p:cNvSpPr/>
            <p:nvPr/>
          </p:nvSpPr>
          <p:spPr>
            <a:xfrm>
              <a:off x="7835392" y="2671918"/>
              <a:ext cx="311151" cy="55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6" fill="norm" stroke="1" extrusionOk="0">
                  <a:moveTo>
                    <a:pt x="0" y="20296"/>
                  </a:moveTo>
                  <a:cubicBezTo>
                    <a:pt x="4114" y="12582"/>
                    <a:pt x="8229" y="4867"/>
                    <a:pt x="11829" y="1782"/>
                  </a:cubicBezTo>
                  <a:cubicBezTo>
                    <a:pt x="15429" y="-1304"/>
                    <a:pt x="18514" y="239"/>
                    <a:pt x="21600" y="17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3" name="Line"/>
            <p:cNvSpPr/>
            <p:nvPr/>
          </p:nvSpPr>
          <p:spPr>
            <a:xfrm>
              <a:off x="7797763" y="2888473"/>
              <a:ext cx="167895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6" h="21600" fill="norm" stroke="1" extrusionOk="0">
                  <a:moveTo>
                    <a:pt x="3180" y="8550"/>
                  </a:moveTo>
                  <a:cubicBezTo>
                    <a:pt x="2100" y="9225"/>
                    <a:pt x="1020" y="9900"/>
                    <a:pt x="480" y="11700"/>
                  </a:cubicBezTo>
                  <a:cubicBezTo>
                    <a:pt x="-60" y="13500"/>
                    <a:pt x="-60" y="16425"/>
                    <a:pt x="75" y="18450"/>
                  </a:cubicBezTo>
                  <a:cubicBezTo>
                    <a:pt x="210" y="20475"/>
                    <a:pt x="480" y="21600"/>
                    <a:pt x="750" y="21600"/>
                  </a:cubicBezTo>
                  <a:cubicBezTo>
                    <a:pt x="1020" y="21600"/>
                    <a:pt x="1290" y="20475"/>
                    <a:pt x="2505" y="16987"/>
                  </a:cubicBezTo>
                  <a:cubicBezTo>
                    <a:pt x="3720" y="13500"/>
                    <a:pt x="5880" y="7650"/>
                    <a:pt x="7500" y="4275"/>
                  </a:cubicBezTo>
                  <a:cubicBezTo>
                    <a:pt x="9120" y="900"/>
                    <a:pt x="10200" y="0"/>
                    <a:pt x="11955" y="0"/>
                  </a:cubicBezTo>
                  <a:cubicBezTo>
                    <a:pt x="13710" y="0"/>
                    <a:pt x="16140" y="900"/>
                    <a:pt x="18030" y="3038"/>
                  </a:cubicBezTo>
                  <a:cubicBezTo>
                    <a:pt x="19920" y="5175"/>
                    <a:pt x="21270" y="8550"/>
                    <a:pt x="21405" y="11587"/>
                  </a:cubicBezTo>
                  <a:cubicBezTo>
                    <a:pt x="21540" y="14625"/>
                    <a:pt x="20460" y="17325"/>
                    <a:pt x="19380" y="200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4" name="Line"/>
            <p:cNvSpPr/>
            <p:nvPr/>
          </p:nvSpPr>
          <p:spPr>
            <a:xfrm>
              <a:off x="8011299" y="2760536"/>
              <a:ext cx="147944" cy="10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023" fill="norm" stroke="1" extrusionOk="0">
                  <a:moveTo>
                    <a:pt x="272" y="6239"/>
                  </a:moveTo>
                  <a:cubicBezTo>
                    <a:pt x="-32" y="4079"/>
                    <a:pt x="-336" y="1919"/>
                    <a:pt x="881" y="839"/>
                  </a:cubicBezTo>
                  <a:cubicBezTo>
                    <a:pt x="2098" y="-241"/>
                    <a:pt x="4836" y="-241"/>
                    <a:pt x="6661" y="623"/>
                  </a:cubicBezTo>
                  <a:cubicBezTo>
                    <a:pt x="8487" y="1487"/>
                    <a:pt x="9399" y="3215"/>
                    <a:pt x="9247" y="6023"/>
                  </a:cubicBezTo>
                  <a:cubicBezTo>
                    <a:pt x="9095" y="8831"/>
                    <a:pt x="7878" y="12719"/>
                    <a:pt x="6509" y="15311"/>
                  </a:cubicBezTo>
                  <a:cubicBezTo>
                    <a:pt x="5140" y="17903"/>
                    <a:pt x="3619" y="19199"/>
                    <a:pt x="3771" y="20063"/>
                  </a:cubicBezTo>
                  <a:cubicBezTo>
                    <a:pt x="3923" y="20927"/>
                    <a:pt x="5749" y="21359"/>
                    <a:pt x="8943" y="20711"/>
                  </a:cubicBezTo>
                  <a:cubicBezTo>
                    <a:pt x="12137" y="20063"/>
                    <a:pt x="16701" y="18335"/>
                    <a:pt x="21264" y="166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5" name="Line"/>
            <p:cNvSpPr/>
            <p:nvPr/>
          </p:nvSpPr>
          <p:spPr>
            <a:xfrm>
              <a:off x="8500792" y="2528760"/>
              <a:ext cx="204551" cy="295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373" fill="norm" stroke="1" extrusionOk="0">
                  <a:moveTo>
                    <a:pt x="21300" y="144"/>
                  </a:moveTo>
                  <a:cubicBezTo>
                    <a:pt x="20198" y="-9"/>
                    <a:pt x="19096" y="-162"/>
                    <a:pt x="17333" y="374"/>
                  </a:cubicBezTo>
                  <a:cubicBezTo>
                    <a:pt x="15569" y="910"/>
                    <a:pt x="13145" y="2136"/>
                    <a:pt x="10390" y="3591"/>
                  </a:cubicBezTo>
                  <a:cubicBezTo>
                    <a:pt x="7635" y="5047"/>
                    <a:pt x="4549" y="6732"/>
                    <a:pt x="2676" y="7957"/>
                  </a:cubicBezTo>
                  <a:cubicBezTo>
                    <a:pt x="802" y="9183"/>
                    <a:pt x="141" y="9949"/>
                    <a:pt x="361" y="10485"/>
                  </a:cubicBezTo>
                  <a:cubicBezTo>
                    <a:pt x="582" y="11021"/>
                    <a:pt x="1684" y="11327"/>
                    <a:pt x="4439" y="11327"/>
                  </a:cubicBezTo>
                  <a:cubicBezTo>
                    <a:pt x="7194" y="11327"/>
                    <a:pt x="11602" y="11021"/>
                    <a:pt x="14467" y="10944"/>
                  </a:cubicBezTo>
                  <a:cubicBezTo>
                    <a:pt x="17333" y="10868"/>
                    <a:pt x="18655" y="11021"/>
                    <a:pt x="18986" y="11404"/>
                  </a:cubicBezTo>
                  <a:cubicBezTo>
                    <a:pt x="19316" y="11787"/>
                    <a:pt x="18655" y="12400"/>
                    <a:pt x="16561" y="13242"/>
                  </a:cubicBezTo>
                  <a:cubicBezTo>
                    <a:pt x="14467" y="14085"/>
                    <a:pt x="10941" y="15157"/>
                    <a:pt x="7965" y="16076"/>
                  </a:cubicBezTo>
                  <a:cubicBezTo>
                    <a:pt x="4990" y="16995"/>
                    <a:pt x="2565" y="17761"/>
                    <a:pt x="1243" y="18527"/>
                  </a:cubicBezTo>
                  <a:cubicBezTo>
                    <a:pt x="-80" y="19293"/>
                    <a:pt x="-300" y="20059"/>
                    <a:pt x="361" y="20595"/>
                  </a:cubicBezTo>
                  <a:cubicBezTo>
                    <a:pt x="1022" y="21132"/>
                    <a:pt x="2565" y="21438"/>
                    <a:pt x="5871" y="21361"/>
                  </a:cubicBezTo>
                  <a:cubicBezTo>
                    <a:pt x="9178" y="21285"/>
                    <a:pt x="14247" y="20825"/>
                    <a:pt x="19316" y="203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6" name="Line"/>
            <p:cNvSpPr/>
            <p:nvPr/>
          </p:nvSpPr>
          <p:spPr>
            <a:xfrm>
              <a:off x="8908542" y="2492656"/>
              <a:ext cx="184151" cy="32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5" fill="norm" stroke="1" extrusionOk="0">
                  <a:moveTo>
                    <a:pt x="0" y="4569"/>
                  </a:moveTo>
                  <a:cubicBezTo>
                    <a:pt x="0" y="6646"/>
                    <a:pt x="0" y="8723"/>
                    <a:pt x="497" y="11008"/>
                  </a:cubicBezTo>
                  <a:cubicBezTo>
                    <a:pt x="993" y="13292"/>
                    <a:pt x="1986" y="15785"/>
                    <a:pt x="2607" y="17585"/>
                  </a:cubicBezTo>
                  <a:cubicBezTo>
                    <a:pt x="3228" y="19385"/>
                    <a:pt x="3476" y="20492"/>
                    <a:pt x="4221" y="21046"/>
                  </a:cubicBezTo>
                  <a:cubicBezTo>
                    <a:pt x="4966" y="21600"/>
                    <a:pt x="6207" y="21600"/>
                    <a:pt x="7821" y="20423"/>
                  </a:cubicBezTo>
                  <a:cubicBezTo>
                    <a:pt x="9434" y="19246"/>
                    <a:pt x="11421" y="16892"/>
                    <a:pt x="13779" y="13292"/>
                  </a:cubicBezTo>
                  <a:cubicBezTo>
                    <a:pt x="16138" y="9692"/>
                    <a:pt x="18869" y="484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7" name="Line"/>
            <p:cNvSpPr/>
            <p:nvPr/>
          </p:nvSpPr>
          <p:spPr>
            <a:xfrm>
              <a:off x="9043629" y="2664106"/>
              <a:ext cx="290364" cy="149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122" fill="norm" stroke="1" extrusionOk="0">
                  <a:moveTo>
                    <a:pt x="6446" y="9000"/>
                  </a:moveTo>
                  <a:cubicBezTo>
                    <a:pt x="5820" y="7800"/>
                    <a:pt x="5194" y="6600"/>
                    <a:pt x="4489" y="6000"/>
                  </a:cubicBezTo>
                  <a:cubicBezTo>
                    <a:pt x="3785" y="5400"/>
                    <a:pt x="3002" y="5400"/>
                    <a:pt x="2220" y="6900"/>
                  </a:cubicBezTo>
                  <a:cubicBezTo>
                    <a:pt x="1437" y="8400"/>
                    <a:pt x="655" y="11400"/>
                    <a:pt x="263" y="13800"/>
                  </a:cubicBezTo>
                  <a:cubicBezTo>
                    <a:pt x="-128" y="16200"/>
                    <a:pt x="-128" y="18000"/>
                    <a:pt x="576" y="19350"/>
                  </a:cubicBezTo>
                  <a:cubicBezTo>
                    <a:pt x="1281" y="20700"/>
                    <a:pt x="2689" y="21600"/>
                    <a:pt x="3942" y="20850"/>
                  </a:cubicBezTo>
                  <a:cubicBezTo>
                    <a:pt x="5194" y="20100"/>
                    <a:pt x="6289" y="17700"/>
                    <a:pt x="6994" y="15750"/>
                  </a:cubicBezTo>
                  <a:cubicBezTo>
                    <a:pt x="7698" y="13800"/>
                    <a:pt x="8011" y="12300"/>
                    <a:pt x="8168" y="12300"/>
                  </a:cubicBezTo>
                  <a:cubicBezTo>
                    <a:pt x="8324" y="12300"/>
                    <a:pt x="8324" y="13800"/>
                    <a:pt x="8794" y="14400"/>
                  </a:cubicBezTo>
                  <a:cubicBezTo>
                    <a:pt x="9263" y="15000"/>
                    <a:pt x="10202" y="14700"/>
                    <a:pt x="10907" y="13800"/>
                  </a:cubicBezTo>
                  <a:cubicBezTo>
                    <a:pt x="11611" y="12900"/>
                    <a:pt x="12081" y="11400"/>
                    <a:pt x="12550" y="10050"/>
                  </a:cubicBezTo>
                  <a:cubicBezTo>
                    <a:pt x="13020" y="8700"/>
                    <a:pt x="13489" y="7500"/>
                    <a:pt x="14115" y="7050"/>
                  </a:cubicBezTo>
                  <a:cubicBezTo>
                    <a:pt x="14742" y="6600"/>
                    <a:pt x="15524" y="6900"/>
                    <a:pt x="16072" y="7800"/>
                  </a:cubicBezTo>
                  <a:cubicBezTo>
                    <a:pt x="16620" y="8700"/>
                    <a:pt x="16933" y="10200"/>
                    <a:pt x="17011" y="11700"/>
                  </a:cubicBezTo>
                  <a:cubicBezTo>
                    <a:pt x="17089" y="13200"/>
                    <a:pt x="16933" y="14700"/>
                    <a:pt x="16385" y="15750"/>
                  </a:cubicBezTo>
                  <a:cubicBezTo>
                    <a:pt x="15837" y="16800"/>
                    <a:pt x="14898" y="17400"/>
                    <a:pt x="14429" y="16950"/>
                  </a:cubicBezTo>
                  <a:cubicBezTo>
                    <a:pt x="13959" y="16500"/>
                    <a:pt x="13959" y="15000"/>
                    <a:pt x="15211" y="12000"/>
                  </a:cubicBezTo>
                  <a:cubicBezTo>
                    <a:pt x="16463" y="9000"/>
                    <a:pt x="18968" y="4500"/>
                    <a:pt x="21472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8" name="Line"/>
            <p:cNvSpPr/>
            <p:nvPr/>
          </p:nvSpPr>
          <p:spPr>
            <a:xfrm>
              <a:off x="9425009" y="2537782"/>
              <a:ext cx="105834" cy="272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fill="norm" stroke="1" extrusionOk="0">
                  <a:moveTo>
                    <a:pt x="20304" y="2420"/>
                  </a:moveTo>
                  <a:cubicBezTo>
                    <a:pt x="19008" y="1431"/>
                    <a:pt x="17712" y="442"/>
                    <a:pt x="15984" y="112"/>
                  </a:cubicBezTo>
                  <a:cubicBezTo>
                    <a:pt x="14256" y="-218"/>
                    <a:pt x="12096" y="112"/>
                    <a:pt x="9504" y="2008"/>
                  </a:cubicBezTo>
                  <a:cubicBezTo>
                    <a:pt x="6912" y="3904"/>
                    <a:pt x="3888" y="7367"/>
                    <a:pt x="2160" y="10500"/>
                  </a:cubicBezTo>
                  <a:cubicBezTo>
                    <a:pt x="432" y="13632"/>
                    <a:pt x="0" y="16435"/>
                    <a:pt x="0" y="18249"/>
                  </a:cubicBezTo>
                  <a:cubicBezTo>
                    <a:pt x="0" y="20063"/>
                    <a:pt x="432" y="20887"/>
                    <a:pt x="4104" y="21135"/>
                  </a:cubicBezTo>
                  <a:cubicBezTo>
                    <a:pt x="7776" y="21382"/>
                    <a:pt x="14688" y="21052"/>
                    <a:pt x="21600" y="207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89" name="Line"/>
            <p:cNvSpPr/>
            <p:nvPr/>
          </p:nvSpPr>
          <p:spPr>
            <a:xfrm>
              <a:off x="9575292" y="2613306"/>
              <a:ext cx="16510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323" y="3780"/>
                    <a:pt x="6646" y="7560"/>
                    <a:pt x="10246" y="11160"/>
                  </a:cubicBezTo>
                  <a:cubicBezTo>
                    <a:pt x="13846" y="14760"/>
                    <a:pt x="17723" y="181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0" name="Line"/>
            <p:cNvSpPr/>
            <p:nvPr/>
          </p:nvSpPr>
          <p:spPr>
            <a:xfrm>
              <a:off x="9587992" y="2568856"/>
              <a:ext cx="158751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704" y="2829"/>
                    <a:pt x="11808" y="5657"/>
                    <a:pt x="8208" y="8936"/>
                  </a:cubicBezTo>
                  <a:cubicBezTo>
                    <a:pt x="4608" y="12214"/>
                    <a:pt x="2304" y="15943"/>
                    <a:pt x="1152" y="18129"/>
                  </a:cubicBezTo>
                  <a:cubicBezTo>
                    <a:pt x="0" y="20314"/>
                    <a:pt x="0" y="20957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1" name="Line"/>
            <p:cNvSpPr/>
            <p:nvPr/>
          </p:nvSpPr>
          <p:spPr>
            <a:xfrm>
              <a:off x="9753092" y="2829206"/>
              <a:ext cx="1905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2" name="Line"/>
            <p:cNvSpPr/>
            <p:nvPr/>
          </p:nvSpPr>
          <p:spPr>
            <a:xfrm>
              <a:off x="9784842" y="2721256"/>
              <a:ext cx="63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3" name="Line"/>
            <p:cNvSpPr/>
            <p:nvPr/>
          </p:nvSpPr>
          <p:spPr>
            <a:xfrm>
              <a:off x="9816592" y="2575206"/>
              <a:ext cx="101844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5" h="21600" fill="norm" stroke="1" extrusionOk="0">
                  <a:moveTo>
                    <a:pt x="6480" y="0"/>
                  </a:moveTo>
                  <a:cubicBezTo>
                    <a:pt x="8640" y="0"/>
                    <a:pt x="10800" y="0"/>
                    <a:pt x="13176" y="976"/>
                  </a:cubicBezTo>
                  <a:cubicBezTo>
                    <a:pt x="15552" y="1953"/>
                    <a:pt x="18144" y="3905"/>
                    <a:pt x="19656" y="6285"/>
                  </a:cubicBezTo>
                  <a:cubicBezTo>
                    <a:pt x="21168" y="8664"/>
                    <a:pt x="21600" y="11471"/>
                    <a:pt x="18144" y="14095"/>
                  </a:cubicBezTo>
                  <a:cubicBezTo>
                    <a:pt x="14688" y="16719"/>
                    <a:pt x="7344" y="1915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4" name="Line"/>
            <p:cNvSpPr/>
            <p:nvPr/>
          </p:nvSpPr>
          <p:spPr>
            <a:xfrm>
              <a:off x="2133092" y="4142433"/>
              <a:ext cx="311151" cy="1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7" fill="norm" stroke="1" extrusionOk="0">
                  <a:moveTo>
                    <a:pt x="0" y="20297"/>
                  </a:moveTo>
                  <a:cubicBezTo>
                    <a:pt x="3527" y="11040"/>
                    <a:pt x="7053" y="1783"/>
                    <a:pt x="10653" y="240"/>
                  </a:cubicBezTo>
                  <a:cubicBezTo>
                    <a:pt x="14253" y="-1303"/>
                    <a:pt x="17927" y="4868"/>
                    <a:pt x="21600" y="110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5" name="Line"/>
            <p:cNvSpPr/>
            <p:nvPr/>
          </p:nvSpPr>
          <p:spPr>
            <a:xfrm>
              <a:off x="2215642" y="4277006"/>
              <a:ext cx="2476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800" y="19800"/>
                    <a:pt x="9600" y="18000"/>
                    <a:pt x="13200" y="14400"/>
                  </a:cubicBezTo>
                  <a:cubicBezTo>
                    <a:pt x="16800" y="10800"/>
                    <a:pt x="19200" y="5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6" name="Line"/>
            <p:cNvSpPr/>
            <p:nvPr/>
          </p:nvSpPr>
          <p:spPr>
            <a:xfrm>
              <a:off x="2152142" y="3857906"/>
              <a:ext cx="317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760" y="2700"/>
                    <a:pt x="11520" y="5400"/>
                    <a:pt x="15120" y="9000"/>
                  </a:cubicBezTo>
                  <a:cubicBezTo>
                    <a:pt x="18720" y="12600"/>
                    <a:pt x="20160" y="171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7" name="Line"/>
            <p:cNvSpPr/>
            <p:nvPr/>
          </p:nvSpPr>
          <p:spPr>
            <a:xfrm>
              <a:off x="2183892" y="3743606"/>
              <a:ext cx="190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8" name="Line"/>
            <p:cNvSpPr/>
            <p:nvPr/>
          </p:nvSpPr>
          <p:spPr>
            <a:xfrm>
              <a:off x="2239243" y="3581595"/>
              <a:ext cx="300250" cy="322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262" fill="norm" stroke="1" extrusionOk="0">
                  <a:moveTo>
                    <a:pt x="7378" y="14429"/>
                  </a:moveTo>
                  <a:cubicBezTo>
                    <a:pt x="6623" y="13453"/>
                    <a:pt x="5868" y="12478"/>
                    <a:pt x="5113" y="11990"/>
                  </a:cubicBezTo>
                  <a:cubicBezTo>
                    <a:pt x="4357" y="11502"/>
                    <a:pt x="3602" y="11502"/>
                    <a:pt x="2696" y="12617"/>
                  </a:cubicBezTo>
                  <a:cubicBezTo>
                    <a:pt x="1790" y="13732"/>
                    <a:pt x="732" y="15962"/>
                    <a:pt x="279" y="17495"/>
                  </a:cubicBezTo>
                  <a:cubicBezTo>
                    <a:pt x="-174" y="19028"/>
                    <a:pt x="-23" y="19864"/>
                    <a:pt x="355" y="20491"/>
                  </a:cubicBezTo>
                  <a:cubicBezTo>
                    <a:pt x="732" y="21118"/>
                    <a:pt x="1336" y="21536"/>
                    <a:pt x="2318" y="21048"/>
                  </a:cubicBezTo>
                  <a:cubicBezTo>
                    <a:pt x="3300" y="20561"/>
                    <a:pt x="4660" y="19167"/>
                    <a:pt x="5490" y="16171"/>
                  </a:cubicBezTo>
                  <a:cubicBezTo>
                    <a:pt x="6321" y="13175"/>
                    <a:pt x="6623" y="8576"/>
                    <a:pt x="6774" y="5859"/>
                  </a:cubicBezTo>
                  <a:cubicBezTo>
                    <a:pt x="6925" y="3141"/>
                    <a:pt x="6925" y="2305"/>
                    <a:pt x="6774" y="1539"/>
                  </a:cubicBezTo>
                  <a:cubicBezTo>
                    <a:pt x="6623" y="772"/>
                    <a:pt x="6321" y="75"/>
                    <a:pt x="5943" y="6"/>
                  </a:cubicBezTo>
                  <a:cubicBezTo>
                    <a:pt x="5566" y="-64"/>
                    <a:pt x="5113" y="493"/>
                    <a:pt x="4735" y="2444"/>
                  </a:cubicBezTo>
                  <a:cubicBezTo>
                    <a:pt x="4357" y="4395"/>
                    <a:pt x="4055" y="7740"/>
                    <a:pt x="4433" y="10806"/>
                  </a:cubicBezTo>
                  <a:cubicBezTo>
                    <a:pt x="4811" y="13871"/>
                    <a:pt x="5868" y="16659"/>
                    <a:pt x="6774" y="18191"/>
                  </a:cubicBezTo>
                  <a:cubicBezTo>
                    <a:pt x="7681" y="19724"/>
                    <a:pt x="8436" y="20003"/>
                    <a:pt x="9191" y="19585"/>
                  </a:cubicBezTo>
                  <a:cubicBezTo>
                    <a:pt x="9946" y="19167"/>
                    <a:pt x="10702" y="18052"/>
                    <a:pt x="11155" y="17146"/>
                  </a:cubicBezTo>
                  <a:cubicBezTo>
                    <a:pt x="11608" y="16241"/>
                    <a:pt x="11759" y="15544"/>
                    <a:pt x="11834" y="14847"/>
                  </a:cubicBezTo>
                  <a:cubicBezTo>
                    <a:pt x="11910" y="14150"/>
                    <a:pt x="11910" y="13453"/>
                    <a:pt x="11532" y="13175"/>
                  </a:cubicBezTo>
                  <a:cubicBezTo>
                    <a:pt x="11155" y="12896"/>
                    <a:pt x="10399" y="13035"/>
                    <a:pt x="9946" y="13453"/>
                  </a:cubicBezTo>
                  <a:cubicBezTo>
                    <a:pt x="9493" y="13871"/>
                    <a:pt x="9342" y="14568"/>
                    <a:pt x="9267" y="15265"/>
                  </a:cubicBezTo>
                  <a:cubicBezTo>
                    <a:pt x="9191" y="15962"/>
                    <a:pt x="9191" y="16659"/>
                    <a:pt x="9569" y="17146"/>
                  </a:cubicBezTo>
                  <a:cubicBezTo>
                    <a:pt x="9946" y="17634"/>
                    <a:pt x="10702" y="17913"/>
                    <a:pt x="11381" y="17843"/>
                  </a:cubicBezTo>
                  <a:cubicBezTo>
                    <a:pt x="12061" y="17773"/>
                    <a:pt x="12665" y="17355"/>
                    <a:pt x="13194" y="16868"/>
                  </a:cubicBezTo>
                  <a:cubicBezTo>
                    <a:pt x="13723" y="16380"/>
                    <a:pt x="14176" y="15822"/>
                    <a:pt x="14402" y="15892"/>
                  </a:cubicBezTo>
                  <a:cubicBezTo>
                    <a:pt x="14629" y="15962"/>
                    <a:pt x="14629" y="16659"/>
                    <a:pt x="14629" y="17425"/>
                  </a:cubicBezTo>
                  <a:cubicBezTo>
                    <a:pt x="14629" y="18191"/>
                    <a:pt x="14629" y="19028"/>
                    <a:pt x="14704" y="19028"/>
                  </a:cubicBezTo>
                  <a:cubicBezTo>
                    <a:pt x="14780" y="19028"/>
                    <a:pt x="14931" y="18191"/>
                    <a:pt x="15157" y="17077"/>
                  </a:cubicBezTo>
                  <a:cubicBezTo>
                    <a:pt x="15384" y="15962"/>
                    <a:pt x="15686" y="14568"/>
                    <a:pt x="16139" y="13593"/>
                  </a:cubicBezTo>
                  <a:cubicBezTo>
                    <a:pt x="16592" y="12617"/>
                    <a:pt x="17197" y="12060"/>
                    <a:pt x="17876" y="11990"/>
                  </a:cubicBezTo>
                  <a:cubicBezTo>
                    <a:pt x="18556" y="11921"/>
                    <a:pt x="19311" y="12339"/>
                    <a:pt x="19916" y="13384"/>
                  </a:cubicBezTo>
                  <a:cubicBezTo>
                    <a:pt x="20520" y="14429"/>
                    <a:pt x="20973" y="16101"/>
                    <a:pt x="21426" y="177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799" name="Line"/>
            <p:cNvSpPr/>
            <p:nvPr/>
          </p:nvSpPr>
          <p:spPr>
            <a:xfrm>
              <a:off x="2588176" y="3527706"/>
              <a:ext cx="141817" cy="321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fill="norm" stroke="1" extrusionOk="0">
                  <a:moveTo>
                    <a:pt x="6125" y="0"/>
                  </a:moveTo>
                  <a:cubicBezTo>
                    <a:pt x="4836" y="3671"/>
                    <a:pt x="3546" y="7341"/>
                    <a:pt x="2901" y="10518"/>
                  </a:cubicBezTo>
                  <a:cubicBezTo>
                    <a:pt x="2257" y="13694"/>
                    <a:pt x="2257" y="16376"/>
                    <a:pt x="2740" y="18000"/>
                  </a:cubicBezTo>
                  <a:cubicBezTo>
                    <a:pt x="3224" y="19624"/>
                    <a:pt x="4191" y="20188"/>
                    <a:pt x="5319" y="20682"/>
                  </a:cubicBezTo>
                  <a:cubicBezTo>
                    <a:pt x="6448" y="21176"/>
                    <a:pt x="7737" y="21600"/>
                    <a:pt x="8543" y="21388"/>
                  </a:cubicBezTo>
                  <a:cubicBezTo>
                    <a:pt x="9349" y="21176"/>
                    <a:pt x="9672" y="20329"/>
                    <a:pt x="9349" y="19129"/>
                  </a:cubicBezTo>
                  <a:cubicBezTo>
                    <a:pt x="9027" y="17929"/>
                    <a:pt x="8060" y="16376"/>
                    <a:pt x="6931" y="15388"/>
                  </a:cubicBezTo>
                  <a:cubicBezTo>
                    <a:pt x="5803" y="14400"/>
                    <a:pt x="4513" y="13976"/>
                    <a:pt x="3063" y="13624"/>
                  </a:cubicBezTo>
                  <a:cubicBezTo>
                    <a:pt x="1612" y="13271"/>
                    <a:pt x="0" y="12988"/>
                    <a:pt x="0" y="12918"/>
                  </a:cubicBezTo>
                  <a:cubicBezTo>
                    <a:pt x="0" y="12847"/>
                    <a:pt x="1612" y="12988"/>
                    <a:pt x="4352" y="13482"/>
                  </a:cubicBezTo>
                  <a:cubicBezTo>
                    <a:pt x="7093" y="13976"/>
                    <a:pt x="10961" y="14824"/>
                    <a:pt x="13057" y="15600"/>
                  </a:cubicBezTo>
                  <a:cubicBezTo>
                    <a:pt x="15152" y="16376"/>
                    <a:pt x="15475" y="17082"/>
                    <a:pt x="15636" y="17788"/>
                  </a:cubicBezTo>
                  <a:cubicBezTo>
                    <a:pt x="15797" y="18494"/>
                    <a:pt x="15797" y="19200"/>
                    <a:pt x="15636" y="19200"/>
                  </a:cubicBezTo>
                  <a:cubicBezTo>
                    <a:pt x="15475" y="19200"/>
                    <a:pt x="15152" y="18494"/>
                    <a:pt x="16119" y="16941"/>
                  </a:cubicBezTo>
                  <a:cubicBezTo>
                    <a:pt x="17087" y="15388"/>
                    <a:pt x="19343" y="12988"/>
                    <a:pt x="21600" y="105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0" name="Line"/>
            <p:cNvSpPr/>
            <p:nvPr/>
          </p:nvSpPr>
          <p:spPr>
            <a:xfrm>
              <a:off x="2746115" y="3466941"/>
              <a:ext cx="312899" cy="368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385" fill="norm" stroke="1" extrusionOk="0">
                  <a:moveTo>
                    <a:pt x="3680" y="14936"/>
                  </a:moveTo>
                  <a:cubicBezTo>
                    <a:pt x="3100" y="14568"/>
                    <a:pt x="2520" y="14200"/>
                    <a:pt x="1941" y="14446"/>
                  </a:cubicBezTo>
                  <a:cubicBezTo>
                    <a:pt x="1361" y="14691"/>
                    <a:pt x="781" y="15550"/>
                    <a:pt x="418" y="16655"/>
                  </a:cubicBezTo>
                  <a:cubicBezTo>
                    <a:pt x="56" y="17759"/>
                    <a:pt x="-89" y="19109"/>
                    <a:pt x="56" y="20030"/>
                  </a:cubicBezTo>
                  <a:cubicBezTo>
                    <a:pt x="201" y="20950"/>
                    <a:pt x="636" y="21441"/>
                    <a:pt x="1868" y="21380"/>
                  </a:cubicBezTo>
                  <a:cubicBezTo>
                    <a:pt x="3100" y="21318"/>
                    <a:pt x="5130" y="20705"/>
                    <a:pt x="6434" y="20152"/>
                  </a:cubicBezTo>
                  <a:cubicBezTo>
                    <a:pt x="7739" y="19600"/>
                    <a:pt x="8319" y="19109"/>
                    <a:pt x="8826" y="18618"/>
                  </a:cubicBezTo>
                  <a:cubicBezTo>
                    <a:pt x="9334" y="18127"/>
                    <a:pt x="9769" y="17636"/>
                    <a:pt x="9624" y="17330"/>
                  </a:cubicBezTo>
                  <a:cubicBezTo>
                    <a:pt x="9479" y="17023"/>
                    <a:pt x="8754" y="16900"/>
                    <a:pt x="8247" y="17268"/>
                  </a:cubicBezTo>
                  <a:cubicBezTo>
                    <a:pt x="7739" y="17636"/>
                    <a:pt x="7449" y="18496"/>
                    <a:pt x="7667" y="18864"/>
                  </a:cubicBezTo>
                  <a:cubicBezTo>
                    <a:pt x="7884" y="19232"/>
                    <a:pt x="8609" y="19109"/>
                    <a:pt x="9261" y="19232"/>
                  </a:cubicBezTo>
                  <a:cubicBezTo>
                    <a:pt x="9914" y="19355"/>
                    <a:pt x="10494" y="19723"/>
                    <a:pt x="11146" y="19968"/>
                  </a:cubicBezTo>
                  <a:cubicBezTo>
                    <a:pt x="11798" y="20214"/>
                    <a:pt x="12523" y="20336"/>
                    <a:pt x="13175" y="20214"/>
                  </a:cubicBezTo>
                  <a:cubicBezTo>
                    <a:pt x="13828" y="20091"/>
                    <a:pt x="14408" y="19723"/>
                    <a:pt x="15495" y="17821"/>
                  </a:cubicBezTo>
                  <a:cubicBezTo>
                    <a:pt x="16582" y="15918"/>
                    <a:pt x="18177" y="12482"/>
                    <a:pt x="19264" y="9782"/>
                  </a:cubicBezTo>
                  <a:cubicBezTo>
                    <a:pt x="20351" y="7082"/>
                    <a:pt x="20931" y="5118"/>
                    <a:pt x="21221" y="3584"/>
                  </a:cubicBezTo>
                  <a:cubicBezTo>
                    <a:pt x="21511" y="2050"/>
                    <a:pt x="21511" y="946"/>
                    <a:pt x="21149" y="393"/>
                  </a:cubicBezTo>
                  <a:cubicBezTo>
                    <a:pt x="20786" y="-159"/>
                    <a:pt x="20061" y="-159"/>
                    <a:pt x="19409" y="577"/>
                  </a:cubicBezTo>
                  <a:cubicBezTo>
                    <a:pt x="18757" y="1314"/>
                    <a:pt x="18177" y="2786"/>
                    <a:pt x="17669" y="5609"/>
                  </a:cubicBezTo>
                  <a:cubicBezTo>
                    <a:pt x="17162" y="8432"/>
                    <a:pt x="16727" y="12605"/>
                    <a:pt x="16872" y="15366"/>
                  </a:cubicBezTo>
                  <a:cubicBezTo>
                    <a:pt x="17017" y="18127"/>
                    <a:pt x="17742" y="19477"/>
                    <a:pt x="18467" y="208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1" name="Line"/>
            <p:cNvSpPr/>
            <p:nvPr/>
          </p:nvSpPr>
          <p:spPr>
            <a:xfrm>
              <a:off x="3695192" y="3763126"/>
              <a:ext cx="2364318" cy="960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fill="norm" stroke="1" extrusionOk="0">
                  <a:moveTo>
                    <a:pt x="0" y="16260"/>
                  </a:moveTo>
                  <a:cubicBezTo>
                    <a:pt x="155" y="17593"/>
                    <a:pt x="309" y="18925"/>
                    <a:pt x="406" y="19733"/>
                  </a:cubicBezTo>
                  <a:cubicBezTo>
                    <a:pt x="503" y="20542"/>
                    <a:pt x="541" y="20828"/>
                    <a:pt x="590" y="21089"/>
                  </a:cubicBezTo>
                  <a:cubicBezTo>
                    <a:pt x="638" y="21351"/>
                    <a:pt x="696" y="21589"/>
                    <a:pt x="764" y="21589"/>
                  </a:cubicBezTo>
                  <a:cubicBezTo>
                    <a:pt x="832" y="21589"/>
                    <a:pt x="909" y="21351"/>
                    <a:pt x="986" y="20495"/>
                  </a:cubicBezTo>
                  <a:cubicBezTo>
                    <a:pt x="1064" y="19638"/>
                    <a:pt x="1141" y="18163"/>
                    <a:pt x="1189" y="16474"/>
                  </a:cubicBezTo>
                  <a:cubicBezTo>
                    <a:pt x="1238" y="14785"/>
                    <a:pt x="1257" y="12882"/>
                    <a:pt x="1247" y="11051"/>
                  </a:cubicBezTo>
                  <a:cubicBezTo>
                    <a:pt x="1238" y="9219"/>
                    <a:pt x="1199" y="7459"/>
                    <a:pt x="1160" y="6079"/>
                  </a:cubicBezTo>
                  <a:cubicBezTo>
                    <a:pt x="1122" y="4699"/>
                    <a:pt x="1083" y="3700"/>
                    <a:pt x="1064" y="3082"/>
                  </a:cubicBezTo>
                  <a:cubicBezTo>
                    <a:pt x="1044" y="2463"/>
                    <a:pt x="1044" y="2225"/>
                    <a:pt x="1093" y="2106"/>
                  </a:cubicBezTo>
                  <a:cubicBezTo>
                    <a:pt x="1141" y="1987"/>
                    <a:pt x="1238" y="1987"/>
                    <a:pt x="1653" y="1892"/>
                  </a:cubicBezTo>
                  <a:cubicBezTo>
                    <a:pt x="2069" y="1797"/>
                    <a:pt x="2804" y="1607"/>
                    <a:pt x="3519" y="1416"/>
                  </a:cubicBezTo>
                  <a:cubicBezTo>
                    <a:pt x="4235" y="1226"/>
                    <a:pt x="4931" y="1036"/>
                    <a:pt x="5598" y="893"/>
                  </a:cubicBezTo>
                  <a:cubicBezTo>
                    <a:pt x="6265" y="750"/>
                    <a:pt x="6903" y="655"/>
                    <a:pt x="7609" y="560"/>
                  </a:cubicBezTo>
                  <a:cubicBezTo>
                    <a:pt x="8315" y="465"/>
                    <a:pt x="9089" y="370"/>
                    <a:pt x="9872" y="298"/>
                  </a:cubicBezTo>
                  <a:cubicBezTo>
                    <a:pt x="10655" y="227"/>
                    <a:pt x="11448" y="179"/>
                    <a:pt x="12212" y="132"/>
                  </a:cubicBezTo>
                  <a:cubicBezTo>
                    <a:pt x="12975" y="84"/>
                    <a:pt x="13710" y="37"/>
                    <a:pt x="14542" y="13"/>
                  </a:cubicBezTo>
                  <a:cubicBezTo>
                    <a:pt x="15373" y="-11"/>
                    <a:pt x="16302" y="-11"/>
                    <a:pt x="17143" y="84"/>
                  </a:cubicBezTo>
                  <a:cubicBezTo>
                    <a:pt x="17984" y="179"/>
                    <a:pt x="18738" y="370"/>
                    <a:pt x="19415" y="584"/>
                  </a:cubicBezTo>
                  <a:cubicBezTo>
                    <a:pt x="20092" y="798"/>
                    <a:pt x="20691" y="1036"/>
                    <a:pt x="21068" y="1202"/>
                  </a:cubicBezTo>
                  <a:cubicBezTo>
                    <a:pt x="21445" y="1369"/>
                    <a:pt x="21600" y="1464"/>
                    <a:pt x="21600" y="1630"/>
                  </a:cubicBezTo>
                  <a:cubicBezTo>
                    <a:pt x="21600" y="1797"/>
                    <a:pt x="21445" y="2035"/>
                    <a:pt x="21291" y="22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2" name="Line"/>
            <p:cNvSpPr/>
            <p:nvPr/>
          </p:nvSpPr>
          <p:spPr>
            <a:xfrm>
              <a:off x="4133342" y="4011302"/>
              <a:ext cx="41546" cy="297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528" fill="norm" stroke="1" extrusionOk="0">
                  <a:moveTo>
                    <a:pt x="0" y="1766"/>
                  </a:moveTo>
                  <a:cubicBezTo>
                    <a:pt x="3240" y="847"/>
                    <a:pt x="6480" y="-72"/>
                    <a:pt x="9720" y="5"/>
                  </a:cubicBezTo>
                  <a:cubicBezTo>
                    <a:pt x="12960" y="81"/>
                    <a:pt x="16200" y="1154"/>
                    <a:pt x="18360" y="4141"/>
                  </a:cubicBezTo>
                  <a:cubicBezTo>
                    <a:pt x="20520" y="7128"/>
                    <a:pt x="21600" y="12030"/>
                    <a:pt x="21060" y="15247"/>
                  </a:cubicBezTo>
                  <a:cubicBezTo>
                    <a:pt x="20520" y="18464"/>
                    <a:pt x="18360" y="19996"/>
                    <a:pt x="16200" y="215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3" name="Line"/>
            <p:cNvSpPr/>
            <p:nvPr/>
          </p:nvSpPr>
          <p:spPr>
            <a:xfrm>
              <a:off x="4057142" y="4323157"/>
              <a:ext cx="260351" cy="2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3" fill="norm" stroke="1" extrusionOk="0">
                  <a:moveTo>
                    <a:pt x="0" y="20153"/>
                  </a:moveTo>
                  <a:cubicBezTo>
                    <a:pt x="4039" y="11153"/>
                    <a:pt x="8078" y="2153"/>
                    <a:pt x="11678" y="353"/>
                  </a:cubicBezTo>
                  <a:cubicBezTo>
                    <a:pt x="15278" y="-1447"/>
                    <a:pt x="18439" y="3953"/>
                    <a:pt x="21600" y="93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4" name="Line"/>
            <p:cNvSpPr/>
            <p:nvPr/>
          </p:nvSpPr>
          <p:spPr>
            <a:xfrm>
              <a:off x="4038092" y="4504775"/>
              <a:ext cx="173345" cy="275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337" fill="norm" stroke="1" extrusionOk="0">
                  <a:moveTo>
                    <a:pt x="1561" y="5955"/>
                  </a:moveTo>
                  <a:cubicBezTo>
                    <a:pt x="1041" y="10537"/>
                    <a:pt x="520" y="15119"/>
                    <a:pt x="260" y="17819"/>
                  </a:cubicBezTo>
                  <a:cubicBezTo>
                    <a:pt x="0" y="20519"/>
                    <a:pt x="0" y="21337"/>
                    <a:pt x="0" y="21337"/>
                  </a:cubicBezTo>
                  <a:cubicBezTo>
                    <a:pt x="0" y="21337"/>
                    <a:pt x="0" y="20519"/>
                    <a:pt x="911" y="17410"/>
                  </a:cubicBezTo>
                  <a:cubicBezTo>
                    <a:pt x="1822" y="14301"/>
                    <a:pt x="3643" y="8901"/>
                    <a:pt x="5465" y="5546"/>
                  </a:cubicBezTo>
                  <a:cubicBezTo>
                    <a:pt x="7287" y="2192"/>
                    <a:pt x="9108" y="882"/>
                    <a:pt x="10670" y="310"/>
                  </a:cubicBezTo>
                  <a:cubicBezTo>
                    <a:pt x="12231" y="-263"/>
                    <a:pt x="13533" y="-99"/>
                    <a:pt x="15354" y="1292"/>
                  </a:cubicBezTo>
                  <a:cubicBezTo>
                    <a:pt x="17176" y="2682"/>
                    <a:pt x="19518" y="5301"/>
                    <a:pt x="20559" y="7592"/>
                  </a:cubicBezTo>
                  <a:cubicBezTo>
                    <a:pt x="21600" y="9882"/>
                    <a:pt x="21340" y="11846"/>
                    <a:pt x="21080" y="138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5" name="Line"/>
            <p:cNvSpPr/>
            <p:nvPr/>
          </p:nvSpPr>
          <p:spPr>
            <a:xfrm>
              <a:off x="4317492" y="4439662"/>
              <a:ext cx="114301" cy="109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2" fill="norm" stroke="1" extrusionOk="0">
                  <a:moveTo>
                    <a:pt x="0" y="471"/>
                  </a:moveTo>
                  <a:cubicBezTo>
                    <a:pt x="2000" y="64"/>
                    <a:pt x="4000" y="-344"/>
                    <a:pt x="5400" y="471"/>
                  </a:cubicBezTo>
                  <a:cubicBezTo>
                    <a:pt x="6800" y="1286"/>
                    <a:pt x="7600" y="3324"/>
                    <a:pt x="8200" y="5362"/>
                  </a:cubicBezTo>
                  <a:cubicBezTo>
                    <a:pt x="8800" y="7399"/>
                    <a:pt x="9200" y="9437"/>
                    <a:pt x="8600" y="11679"/>
                  </a:cubicBezTo>
                  <a:cubicBezTo>
                    <a:pt x="8000" y="13920"/>
                    <a:pt x="6400" y="16365"/>
                    <a:pt x="4600" y="17996"/>
                  </a:cubicBezTo>
                  <a:cubicBezTo>
                    <a:pt x="2800" y="19626"/>
                    <a:pt x="800" y="20441"/>
                    <a:pt x="800" y="20848"/>
                  </a:cubicBezTo>
                  <a:cubicBezTo>
                    <a:pt x="800" y="21256"/>
                    <a:pt x="2800" y="21256"/>
                    <a:pt x="6600" y="20645"/>
                  </a:cubicBezTo>
                  <a:cubicBezTo>
                    <a:pt x="10400" y="20033"/>
                    <a:pt x="16000" y="18811"/>
                    <a:pt x="21600" y="175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6" name="Line"/>
            <p:cNvSpPr/>
            <p:nvPr/>
          </p:nvSpPr>
          <p:spPr>
            <a:xfrm>
              <a:off x="4527042" y="4334156"/>
              <a:ext cx="190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7" name="Line"/>
            <p:cNvSpPr/>
            <p:nvPr/>
          </p:nvSpPr>
          <p:spPr>
            <a:xfrm>
              <a:off x="4835605" y="4163392"/>
              <a:ext cx="152872" cy="236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1347" fill="norm" stroke="1" extrusionOk="0">
                  <a:moveTo>
                    <a:pt x="2137" y="3379"/>
                  </a:moveTo>
                  <a:cubicBezTo>
                    <a:pt x="2433" y="7202"/>
                    <a:pt x="2729" y="11025"/>
                    <a:pt x="2877" y="13701"/>
                  </a:cubicBezTo>
                  <a:cubicBezTo>
                    <a:pt x="3025" y="16377"/>
                    <a:pt x="3025" y="17906"/>
                    <a:pt x="2581" y="19149"/>
                  </a:cubicBezTo>
                  <a:cubicBezTo>
                    <a:pt x="2137" y="20391"/>
                    <a:pt x="1249" y="21347"/>
                    <a:pt x="658" y="21347"/>
                  </a:cubicBezTo>
                  <a:cubicBezTo>
                    <a:pt x="66" y="21347"/>
                    <a:pt x="-230" y="20391"/>
                    <a:pt x="214" y="17142"/>
                  </a:cubicBezTo>
                  <a:cubicBezTo>
                    <a:pt x="658" y="13892"/>
                    <a:pt x="1841" y="8349"/>
                    <a:pt x="3617" y="5004"/>
                  </a:cubicBezTo>
                  <a:cubicBezTo>
                    <a:pt x="5392" y="1659"/>
                    <a:pt x="7759" y="512"/>
                    <a:pt x="10422" y="129"/>
                  </a:cubicBezTo>
                  <a:cubicBezTo>
                    <a:pt x="13085" y="-253"/>
                    <a:pt x="16044" y="129"/>
                    <a:pt x="18115" y="2423"/>
                  </a:cubicBezTo>
                  <a:cubicBezTo>
                    <a:pt x="20186" y="4717"/>
                    <a:pt x="21370" y="8922"/>
                    <a:pt x="21370" y="12172"/>
                  </a:cubicBezTo>
                  <a:cubicBezTo>
                    <a:pt x="21370" y="15421"/>
                    <a:pt x="20186" y="17715"/>
                    <a:pt x="19003" y="200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8" name="Line"/>
            <p:cNvSpPr/>
            <p:nvPr/>
          </p:nvSpPr>
          <p:spPr>
            <a:xfrm>
              <a:off x="5098542" y="4296056"/>
              <a:ext cx="190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09" name="Line"/>
            <p:cNvSpPr/>
            <p:nvPr/>
          </p:nvSpPr>
          <p:spPr>
            <a:xfrm>
              <a:off x="5412023" y="4063487"/>
              <a:ext cx="188170" cy="297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247" fill="norm" stroke="1" extrusionOk="0">
                  <a:moveTo>
                    <a:pt x="1176" y="4815"/>
                  </a:moveTo>
                  <a:cubicBezTo>
                    <a:pt x="456" y="5419"/>
                    <a:pt x="-264" y="6023"/>
                    <a:pt x="96" y="8364"/>
                  </a:cubicBezTo>
                  <a:cubicBezTo>
                    <a:pt x="456" y="10706"/>
                    <a:pt x="1896" y="14784"/>
                    <a:pt x="2736" y="17352"/>
                  </a:cubicBezTo>
                  <a:cubicBezTo>
                    <a:pt x="3576" y="19920"/>
                    <a:pt x="3816" y="20977"/>
                    <a:pt x="4296" y="21203"/>
                  </a:cubicBezTo>
                  <a:cubicBezTo>
                    <a:pt x="4776" y="21430"/>
                    <a:pt x="5496" y="20826"/>
                    <a:pt x="6816" y="18182"/>
                  </a:cubicBezTo>
                  <a:cubicBezTo>
                    <a:pt x="8136" y="15539"/>
                    <a:pt x="10056" y="10857"/>
                    <a:pt x="11616" y="7609"/>
                  </a:cubicBezTo>
                  <a:cubicBezTo>
                    <a:pt x="13176" y="4361"/>
                    <a:pt x="14376" y="2549"/>
                    <a:pt x="15576" y="1416"/>
                  </a:cubicBezTo>
                  <a:cubicBezTo>
                    <a:pt x="16776" y="283"/>
                    <a:pt x="17976" y="-170"/>
                    <a:pt x="18936" y="57"/>
                  </a:cubicBezTo>
                  <a:cubicBezTo>
                    <a:pt x="19896" y="283"/>
                    <a:pt x="20616" y="1189"/>
                    <a:pt x="21336" y="20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0" name="Line"/>
            <p:cNvSpPr/>
            <p:nvPr/>
          </p:nvSpPr>
          <p:spPr>
            <a:xfrm>
              <a:off x="5538015" y="4213506"/>
              <a:ext cx="303478" cy="146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004" fill="norm" stroke="1" extrusionOk="0">
                  <a:moveTo>
                    <a:pt x="5756" y="7301"/>
                  </a:moveTo>
                  <a:cubicBezTo>
                    <a:pt x="5306" y="6085"/>
                    <a:pt x="4856" y="4868"/>
                    <a:pt x="4256" y="4563"/>
                  </a:cubicBezTo>
                  <a:cubicBezTo>
                    <a:pt x="3656" y="4259"/>
                    <a:pt x="2906" y="4868"/>
                    <a:pt x="2156" y="6693"/>
                  </a:cubicBezTo>
                  <a:cubicBezTo>
                    <a:pt x="1406" y="8518"/>
                    <a:pt x="656" y="11561"/>
                    <a:pt x="281" y="13994"/>
                  </a:cubicBezTo>
                  <a:cubicBezTo>
                    <a:pt x="-94" y="16428"/>
                    <a:pt x="-94" y="18254"/>
                    <a:pt x="281" y="19166"/>
                  </a:cubicBezTo>
                  <a:cubicBezTo>
                    <a:pt x="656" y="20079"/>
                    <a:pt x="1406" y="20079"/>
                    <a:pt x="2081" y="19623"/>
                  </a:cubicBezTo>
                  <a:cubicBezTo>
                    <a:pt x="2756" y="19166"/>
                    <a:pt x="3356" y="18254"/>
                    <a:pt x="3881" y="17189"/>
                  </a:cubicBezTo>
                  <a:cubicBezTo>
                    <a:pt x="4406" y="16124"/>
                    <a:pt x="4856" y="14907"/>
                    <a:pt x="5306" y="14907"/>
                  </a:cubicBezTo>
                  <a:cubicBezTo>
                    <a:pt x="5756" y="14907"/>
                    <a:pt x="6206" y="16124"/>
                    <a:pt x="6806" y="16580"/>
                  </a:cubicBezTo>
                  <a:cubicBezTo>
                    <a:pt x="7406" y="17037"/>
                    <a:pt x="8156" y="16732"/>
                    <a:pt x="8531" y="15820"/>
                  </a:cubicBezTo>
                  <a:cubicBezTo>
                    <a:pt x="8906" y="14907"/>
                    <a:pt x="8906" y="13386"/>
                    <a:pt x="9206" y="12169"/>
                  </a:cubicBezTo>
                  <a:cubicBezTo>
                    <a:pt x="9506" y="10952"/>
                    <a:pt x="10106" y="10039"/>
                    <a:pt x="10781" y="9887"/>
                  </a:cubicBezTo>
                  <a:cubicBezTo>
                    <a:pt x="11456" y="9735"/>
                    <a:pt x="12206" y="10344"/>
                    <a:pt x="12806" y="11256"/>
                  </a:cubicBezTo>
                  <a:cubicBezTo>
                    <a:pt x="13406" y="12169"/>
                    <a:pt x="13856" y="13386"/>
                    <a:pt x="14156" y="14755"/>
                  </a:cubicBezTo>
                  <a:cubicBezTo>
                    <a:pt x="14456" y="16124"/>
                    <a:pt x="14606" y="17645"/>
                    <a:pt x="14456" y="19014"/>
                  </a:cubicBezTo>
                  <a:cubicBezTo>
                    <a:pt x="14306" y="20383"/>
                    <a:pt x="13856" y="21600"/>
                    <a:pt x="13631" y="20687"/>
                  </a:cubicBezTo>
                  <a:cubicBezTo>
                    <a:pt x="13406" y="19775"/>
                    <a:pt x="13406" y="16732"/>
                    <a:pt x="13931" y="13538"/>
                  </a:cubicBezTo>
                  <a:cubicBezTo>
                    <a:pt x="14456" y="10344"/>
                    <a:pt x="15506" y="6997"/>
                    <a:pt x="16856" y="4715"/>
                  </a:cubicBezTo>
                  <a:cubicBezTo>
                    <a:pt x="18206" y="2434"/>
                    <a:pt x="19856" y="1217"/>
                    <a:pt x="2150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1" name="Line"/>
            <p:cNvSpPr/>
            <p:nvPr/>
          </p:nvSpPr>
          <p:spPr>
            <a:xfrm>
              <a:off x="5905985" y="4113607"/>
              <a:ext cx="94258" cy="25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0" h="21459" fill="norm" stroke="1" extrusionOk="0">
                  <a:moveTo>
                    <a:pt x="20910" y="913"/>
                  </a:moveTo>
                  <a:cubicBezTo>
                    <a:pt x="19032" y="386"/>
                    <a:pt x="17153" y="-141"/>
                    <a:pt x="15040" y="35"/>
                  </a:cubicBezTo>
                  <a:cubicBezTo>
                    <a:pt x="12927" y="210"/>
                    <a:pt x="10580" y="1088"/>
                    <a:pt x="7762" y="3635"/>
                  </a:cubicBezTo>
                  <a:cubicBezTo>
                    <a:pt x="4945" y="6181"/>
                    <a:pt x="1658" y="10396"/>
                    <a:pt x="484" y="13557"/>
                  </a:cubicBezTo>
                  <a:cubicBezTo>
                    <a:pt x="-690" y="16718"/>
                    <a:pt x="249" y="18825"/>
                    <a:pt x="3536" y="19966"/>
                  </a:cubicBezTo>
                  <a:cubicBezTo>
                    <a:pt x="6823" y="21108"/>
                    <a:pt x="12458" y="21283"/>
                    <a:pt x="18093" y="214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2" name="Line"/>
            <p:cNvSpPr/>
            <p:nvPr/>
          </p:nvSpPr>
          <p:spPr>
            <a:xfrm>
              <a:off x="6063742" y="4137306"/>
              <a:ext cx="177801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657" y="4526"/>
                    <a:pt x="11314" y="9051"/>
                    <a:pt x="14914" y="12343"/>
                  </a:cubicBezTo>
                  <a:cubicBezTo>
                    <a:pt x="18514" y="15634"/>
                    <a:pt x="20057" y="17691"/>
                    <a:pt x="20829" y="19029"/>
                  </a:cubicBezTo>
                  <a:cubicBezTo>
                    <a:pt x="21600" y="20366"/>
                    <a:pt x="21600" y="2098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3" name="Line"/>
            <p:cNvSpPr/>
            <p:nvPr/>
          </p:nvSpPr>
          <p:spPr>
            <a:xfrm>
              <a:off x="6101842" y="4118256"/>
              <a:ext cx="15240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3420"/>
                    <a:pt x="12000" y="6840"/>
                    <a:pt x="8400" y="9720"/>
                  </a:cubicBezTo>
                  <a:cubicBezTo>
                    <a:pt x="4800" y="12600"/>
                    <a:pt x="2400" y="14940"/>
                    <a:pt x="1200" y="16830"/>
                  </a:cubicBezTo>
                  <a:cubicBezTo>
                    <a:pt x="0" y="18720"/>
                    <a:pt x="0" y="201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4" name="Line"/>
            <p:cNvSpPr/>
            <p:nvPr/>
          </p:nvSpPr>
          <p:spPr>
            <a:xfrm>
              <a:off x="6260592" y="4029356"/>
              <a:ext cx="143072" cy="412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600" fill="norm" stroke="1" extrusionOk="0">
                  <a:moveTo>
                    <a:pt x="11270" y="0"/>
                  </a:moveTo>
                  <a:cubicBezTo>
                    <a:pt x="12835" y="222"/>
                    <a:pt x="14400" y="443"/>
                    <a:pt x="16278" y="1606"/>
                  </a:cubicBezTo>
                  <a:cubicBezTo>
                    <a:pt x="18157" y="2769"/>
                    <a:pt x="20348" y="4874"/>
                    <a:pt x="20974" y="7532"/>
                  </a:cubicBezTo>
                  <a:cubicBezTo>
                    <a:pt x="21600" y="10191"/>
                    <a:pt x="20661" y="13403"/>
                    <a:pt x="17843" y="15840"/>
                  </a:cubicBezTo>
                  <a:cubicBezTo>
                    <a:pt x="15026" y="18277"/>
                    <a:pt x="10330" y="19938"/>
                    <a:pt x="7043" y="20769"/>
                  </a:cubicBezTo>
                  <a:cubicBezTo>
                    <a:pt x="3757" y="21600"/>
                    <a:pt x="1878" y="21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5" name="Line"/>
            <p:cNvSpPr/>
            <p:nvPr/>
          </p:nvSpPr>
          <p:spPr>
            <a:xfrm>
              <a:off x="7454392" y="4270656"/>
              <a:ext cx="17780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400" y="0"/>
                    <a:pt x="10800" y="0"/>
                    <a:pt x="14400" y="3600"/>
                  </a:cubicBezTo>
                  <a:cubicBezTo>
                    <a:pt x="18000" y="7200"/>
                    <a:pt x="198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6" name="Line"/>
            <p:cNvSpPr/>
            <p:nvPr/>
          </p:nvSpPr>
          <p:spPr>
            <a:xfrm>
              <a:off x="7467092" y="4397656"/>
              <a:ext cx="1968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7" name="Line"/>
            <p:cNvSpPr/>
            <p:nvPr/>
          </p:nvSpPr>
          <p:spPr>
            <a:xfrm>
              <a:off x="8591042" y="4067456"/>
              <a:ext cx="1435101" cy="890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fill="norm" stroke="1" extrusionOk="0">
                  <a:moveTo>
                    <a:pt x="0" y="18009"/>
                  </a:moveTo>
                  <a:cubicBezTo>
                    <a:pt x="64" y="18983"/>
                    <a:pt x="127" y="19958"/>
                    <a:pt x="207" y="20600"/>
                  </a:cubicBezTo>
                  <a:cubicBezTo>
                    <a:pt x="287" y="21241"/>
                    <a:pt x="382" y="21549"/>
                    <a:pt x="494" y="21574"/>
                  </a:cubicBezTo>
                  <a:cubicBezTo>
                    <a:pt x="605" y="21600"/>
                    <a:pt x="733" y="21343"/>
                    <a:pt x="828" y="20420"/>
                  </a:cubicBezTo>
                  <a:cubicBezTo>
                    <a:pt x="924" y="19496"/>
                    <a:pt x="988" y="17906"/>
                    <a:pt x="1019" y="16136"/>
                  </a:cubicBezTo>
                  <a:cubicBezTo>
                    <a:pt x="1051" y="14366"/>
                    <a:pt x="1051" y="12416"/>
                    <a:pt x="1035" y="10441"/>
                  </a:cubicBezTo>
                  <a:cubicBezTo>
                    <a:pt x="1019" y="8466"/>
                    <a:pt x="988" y="6465"/>
                    <a:pt x="972" y="5336"/>
                  </a:cubicBezTo>
                  <a:cubicBezTo>
                    <a:pt x="956" y="4207"/>
                    <a:pt x="956" y="3951"/>
                    <a:pt x="1083" y="3797"/>
                  </a:cubicBezTo>
                  <a:cubicBezTo>
                    <a:pt x="1211" y="3643"/>
                    <a:pt x="1465" y="3591"/>
                    <a:pt x="2214" y="3335"/>
                  </a:cubicBezTo>
                  <a:cubicBezTo>
                    <a:pt x="2963" y="3078"/>
                    <a:pt x="4205" y="2617"/>
                    <a:pt x="5320" y="2283"/>
                  </a:cubicBezTo>
                  <a:cubicBezTo>
                    <a:pt x="6435" y="1950"/>
                    <a:pt x="7423" y="1744"/>
                    <a:pt x="8522" y="1539"/>
                  </a:cubicBezTo>
                  <a:cubicBezTo>
                    <a:pt x="9621" y="1334"/>
                    <a:pt x="10832" y="1129"/>
                    <a:pt x="12090" y="949"/>
                  </a:cubicBezTo>
                  <a:cubicBezTo>
                    <a:pt x="13349" y="770"/>
                    <a:pt x="14655" y="616"/>
                    <a:pt x="15881" y="487"/>
                  </a:cubicBezTo>
                  <a:cubicBezTo>
                    <a:pt x="17108" y="359"/>
                    <a:pt x="18255" y="257"/>
                    <a:pt x="19195" y="180"/>
                  </a:cubicBezTo>
                  <a:cubicBezTo>
                    <a:pt x="20135" y="103"/>
                    <a:pt x="20867" y="5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8" name="Line"/>
            <p:cNvSpPr/>
            <p:nvPr/>
          </p:nvSpPr>
          <p:spPr>
            <a:xfrm>
              <a:off x="8806942" y="4329573"/>
              <a:ext cx="209551" cy="276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9" fill="norm" stroke="1" extrusionOk="0">
                  <a:moveTo>
                    <a:pt x="0" y="2300"/>
                  </a:moveTo>
                  <a:cubicBezTo>
                    <a:pt x="218" y="1488"/>
                    <a:pt x="436" y="676"/>
                    <a:pt x="873" y="839"/>
                  </a:cubicBezTo>
                  <a:cubicBezTo>
                    <a:pt x="1309" y="1001"/>
                    <a:pt x="1964" y="2138"/>
                    <a:pt x="2945" y="4818"/>
                  </a:cubicBezTo>
                  <a:cubicBezTo>
                    <a:pt x="3927" y="7497"/>
                    <a:pt x="5236" y="11720"/>
                    <a:pt x="6109" y="14481"/>
                  </a:cubicBezTo>
                  <a:cubicBezTo>
                    <a:pt x="6982" y="17242"/>
                    <a:pt x="7418" y="18541"/>
                    <a:pt x="8291" y="19516"/>
                  </a:cubicBezTo>
                  <a:cubicBezTo>
                    <a:pt x="9164" y="20490"/>
                    <a:pt x="10473" y="21140"/>
                    <a:pt x="11564" y="21221"/>
                  </a:cubicBezTo>
                  <a:cubicBezTo>
                    <a:pt x="12655" y="21302"/>
                    <a:pt x="13527" y="20815"/>
                    <a:pt x="14836" y="18379"/>
                  </a:cubicBezTo>
                  <a:cubicBezTo>
                    <a:pt x="16145" y="15943"/>
                    <a:pt x="17891" y="11558"/>
                    <a:pt x="18873" y="8797"/>
                  </a:cubicBezTo>
                  <a:cubicBezTo>
                    <a:pt x="19855" y="6036"/>
                    <a:pt x="20073" y="4899"/>
                    <a:pt x="20400" y="3519"/>
                  </a:cubicBezTo>
                  <a:cubicBezTo>
                    <a:pt x="20727" y="2138"/>
                    <a:pt x="21164" y="514"/>
                    <a:pt x="21382" y="108"/>
                  </a:cubicBezTo>
                  <a:cubicBezTo>
                    <a:pt x="21600" y="-298"/>
                    <a:pt x="21600" y="514"/>
                    <a:pt x="21600" y="1326"/>
                  </a:cubicBezTo>
                  <a:cubicBezTo>
                    <a:pt x="21600" y="2138"/>
                    <a:pt x="21600" y="2950"/>
                    <a:pt x="21600" y="37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19" name="Line"/>
            <p:cNvSpPr/>
            <p:nvPr/>
          </p:nvSpPr>
          <p:spPr>
            <a:xfrm>
              <a:off x="9019407" y="4479076"/>
              <a:ext cx="124086" cy="164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302" fill="norm" stroke="1" extrusionOk="0">
                  <a:moveTo>
                    <a:pt x="8282" y="3427"/>
                  </a:moveTo>
                  <a:cubicBezTo>
                    <a:pt x="6818" y="1787"/>
                    <a:pt x="5354" y="146"/>
                    <a:pt x="4255" y="10"/>
                  </a:cubicBezTo>
                  <a:cubicBezTo>
                    <a:pt x="3157" y="-127"/>
                    <a:pt x="2425" y="1240"/>
                    <a:pt x="1693" y="4384"/>
                  </a:cubicBezTo>
                  <a:cubicBezTo>
                    <a:pt x="960" y="7529"/>
                    <a:pt x="228" y="12450"/>
                    <a:pt x="45" y="15595"/>
                  </a:cubicBezTo>
                  <a:cubicBezTo>
                    <a:pt x="-138" y="18739"/>
                    <a:pt x="228" y="20106"/>
                    <a:pt x="1326" y="20789"/>
                  </a:cubicBezTo>
                  <a:cubicBezTo>
                    <a:pt x="2425" y="21473"/>
                    <a:pt x="4255" y="21473"/>
                    <a:pt x="5720" y="20789"/>
                  </a:cubicBezTo>
                  <a:cubicBezTo>
                    <a:pt x="7184" y="20106"/>
                    <a:pt x="8282" y="18739"/>
                    <a:pt x="9564" y="16278"/>
                  </a:cubicBezTo>
                  <a:cubicBezTo>
                    <a:pt x="10845" y="13817"/>
                    <a:pt x="12309" y="10263"/>
                    <a:pt x="13408" y="9716"/>
                  </a:cubicBezTo>
                  <a:cubicBezTo>
                    <a:pt x="14506" y="9169"/>
                    <a:pt x="15238" y="11630"/>
                    <a:pt x="16520" y="13270"/>
                  </a:cubicBezTo>
                  <a:cubicBezTo>
                    <a:pt x="17801" y="14911"/>
                    <a:pt x="19631" y="15731"/>
                    <a:pt x="21462" y="165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0" name="Line"/>
            <p:cNvSpPr/>
            <p:nvPr/>
          </p:nvSpPr>
          <p:spPr>
            <a:xfrm>
              <a:off x="9118092" y="4404006"/>
              <a:ext cx="222251" cy="204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0" fill="norm" stroke="1" extrusionOk="0">
                  <a:moveTo>
                    <a:pt x="0" y="7273"/>
                  </a:moveTo>
                  <a:cubicBezTo>
                    <a:pt x="2057" y="7935"/>
                    <a:pt x="4114" y="8596"/>
                    <a:pt x="5760" y="10139"/>
                  </a:cubicBezTo>
                  <a:cubicBezTo>
                    <a:pt x="7406" y="11682"/>
                    <a:pt x="8640" y="14106"/>
                    <a:pt x="9257" y="15869"/>
                  </a:cubicBezTo>
                  <a:cubicBezTo>
                    <a:pt x="9874" y="17633"/>
                    <a:pt x="9874" y="18735"/>
                    <a:pt x="9566" y="19727"/>
                  </a:cubicBezTo>
                  <a:cubicBezTo>
                    <a:pt x="9257" y="20718"/>
                    <a:pt x="8640" y="21600"/>
                    <a:pt x="8331" y="21269"/>
                  </a:cubicBezTo>
                  <a:cubicBezTo>
                    <a:pt x="8023" y="20939"/>
                    <a:pt x="8023" y="19396"/>
                    <a:pt x="8949" y="16310"/>
                  </a:cubicBezTo>
                  <a:cubicBezTo>
                    <a:pt x="9874" y="13224"/>
                    <a:pt x="11726" y="8596"/>
                    <a:pt x="13989" y="5620"/>
                  </a:cubicBezTo>
                  <a:cubicBezTo>
                    <a:pt x="16251" y="2645"/>
                    <a:pt x="18926" y="1322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1" name="Line"/>
            <p:cNvSpPr/>
            <p:nvPr/>
          </p:nvSpPr>
          <p:spPr>
            <a:xfrm>
              <a:off x="9476047" y="4322732"/>
              <a:ext cx="124646" cy="272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237" fill="norm" stroke="1" extrusionOk="0">
                  <a:moveTo>
                    <a:pt x="20119" y="1385"/>
                  </a:moveTo>
                  <a:cubicBezTo>
                    <a:pt x="18679" y="890"/>
                    <a:pt x="17239" y="396"/>
                    <a:pt x="15439" y="148"/>
                  </a:cubicBezTo>
                  <a:cubicBezTo>
                    <a:pt x="13639" y="-99"/>
                    <a:pt x="11479" y="-99"/>
                    <a:pt x="9139" y="643"/>
                  </a:cubicBezTo>
                  <a:cubicBezTo>
                    <a:pt x="6799" y="1385"/>
                    <a:pt x="4279" y="2869"/>
                    <a:pt x="2479" y="5507"/>
                  </a:cubicBezTo>
                  <a:cubicBezTo>
                    <a:pt x="679" y="8145"/>
                    <a:pt x="-401" y="11938"/>
                    <a:pt x="139" y="14741"/>
                  </a:cubicBezTo>
                  <a:cubicBezTo>
                    <a:pt x="679" y="17544"/>
                    <a:pt x="2839" y="19357"/>
                    <a:pt x="5899" y="20347"/>
                  </a:cubicBezTo>
                  <a:cubicBezTo>
                    <a:pt x="8959" y="21336"/>
                    <a:pt x="12919" y="21501"/>
                    <a:pt x="15619" y="20841"/>
                  </a:cubicBezTo>
                  <a:cubicBezTo>
                    <a:pt x="18319" y="20182"/>
                    <a:pt x="19759" y="18698"/>
                    <a:pt x="21199" y="172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2" name="Line"/>
            <p:cNvSpPr/>
            <p:nvPr/>
          </p:nvSpPr>
          <p:spPr>
            <a:xfrm>
              <a:off x="9613392" y="4353206"/>
              <a:ext cx="158751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456" y="3400"/>
                    <a:pt x="6912" y="6800"/>
                    <a:pt x="10512" y="10400"/>
                  </a:cubicBezTo>
                  <a:cubicBezTo>
                    <a:pt x="14112" y="14000"/>
                    <a:pt x="17856" y="17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3" name="Line"/>
            <p:cNvSpPr/>
            <p:nvPr/>
          </p:nvSpPr>
          <p:spPr>
            <a:xfrm>
              <a:off x="9625593" y="4353206"/>
              <a:ext cx="165600" cy="229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312" fill="norm" stroke="1" extrusionOk="0">
                  <a:moveTo>
                    <a:pt x="21391" y="0"/>
                  </a:moveTo>
                  <a:cubicBezTo>
                    <a:pt x="18657" y="982"/>
                    <a:pt x="15923" y="1964"/>
                    <a:pt x="12505" y="4909"/>
                  </a:cubicBezTo>
                  <a:cubicBezTo>
                    <a:pt x="9087" y="7855"/>
                    <a:pt x="4986" y="12764"/>
                    <a:pt x="2662" y="16004"/>
                  </a:cubicBezTo>
                  <a:cubicBezTo>
                    <a:pt x="338" y="19244"/>
                    <a:pt x="-209" y="20815"/>
                    <a:pt x="64" y="21207"/>
                  </a:cubicBezTo>
                  <a:cubicBezTo>
                    <a:pt x="338" y="21600"/>
                    <a:pt x="1432" y="20815"/>
                    <a:pt x="2525" y="200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4" name="Line"/>
            <p:cNvSpPr/>
            <p:nvPr/>
          </p:nvSpPr>
          <p:spPr>
            <a:xfrm>
              <a:off x="9778492" y="4296056"/>
              <a:ext cx="107588" cy="35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5" h="21600" fill="norm" stroke="1" extrusionOk="0">
                  <a:moveTo>
                    <a:pt x="9781" y="0"/>
                  </a:moveTo>
                  <a:cubicBezTo>
                    <a:pt x="13449" y="1929"/>
                    <a:pt x="17117" y="3857"/>
                    <a:pt x="19155" y="6171"/>
                  </a:cubicBezTo>
                  <a:cubicBezTo>
                    <a:pt x="21192" y="8486"/>
                    <a:pt x="21600" y="11186"/>
                    <a:pt x="18136" y="13821"/>
                  </a:cubicBezTo>
                  <a:cubicBezTo>
                    <a:pt x="14672" y="16457"/>
                    <a:pt x="7336" y="190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5" name="Line"/>
            <p:cNvSpPr/>
            <p:nvPr/>
          </p:nvSpPr>
          <p:spPr>
            <a:xfrm>
              <a:off x="8861976" y="4727856"/>
              <a:ext cx="922867" cy="6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4" fill="norm" stroke="1" extrusionOk="0">
                  <a:moveTo>
                    <a:pt x="495" y="17876"/>
                  </a:moveTo>
                  <a:cubicBezTo>
                    <a:pt x="248" y="17131"/>
                    <a:pt x="0" y="16386"/>
                    <a:pt x="0" y="16759"/>
                  </a:cubicBezTo>
                  <a:cubicBezTo>
                    <a:pt x="0" y="17131"/>
                    <a:pt x="248" y="18621"/>
                    <a:pt x="1139" y="19738"/>
                  </a:cubicBezTo>
                  <a:cubicBezTo>
                    <a:pt x="2031" y="20855"/>
                    <a:pt x="3567" y="21600"/>
                    <a:pt x="5177" y="21228"/>
                  </a:cubicBezTo>
                  <a:cubicBezTo>
                    <a:pt x="6787" y="20855"/>
                    <a:pt x="8472" y="19366"/>
                    <a:pt x="10255" y="16759"/>
                  </a:cubicBezTo>
                  <a:cubicBezTo>
                    <a:pt x="12039" y="14152"/>
                    <a:pt x="13921" y="10428"/>
                    <a:pt x="15828" y="7448"/>
                  </a:cubicBezTo>
                  <a:cubicBezTo>
                    <a:pt x="17736" y="4469"/>
                    <a:pt x="19668" y="223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6" name="Line"/>
            <p:cNvSpPr/>
            <p:nvPr/>
          </p:nvSpPr>
          <p:spPr>
            <a:xfrm>
              <a:off x="9235815" y="4878382"/>
              <a:ext cx="231528" cy="205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139" fill="norm" stroke="1" extrusionOk="0">
                  <a:moveTo>
                    <a:pt x="2628" y="1503"/>
                  </a:moveTo>
                  <a:cubicBezTo>
                    <a:pt x="1843" y="5866"/>
                    <a:pt x="1057" y="10230"/>
                    <a:pt x="566" y="13175"/>
                  </a:cubicBezTo>
                  <a:cubicBezTo>
                    <a:pt x="75" y="16121"/>
                    <a:pt x="-121" y="17648"/>
                    <a:pt x="75" y="17430"/>
                  </a:cubicBezTo>
                  <a:cubicBezTo>
                    <a:pt x="272" y="17212"/>
                    <a:pt x="861" y="15248"/>
                    <a:pt x="2235" y="12194"/>
                  </a:cubicBezTo>
                  <a:cubicBezTo>
                    <a:pt x="3610" y="9139"/>
                    <a:pt x="5770" y="4994"/>
                    <a:pt x="8028" y="2594"/>
                  </a:cubicBezTo>
                  <a:cubicBezTo>
                    <a:pt x="10286" y="194"/>
                    <a:pt x="12643" y="-461"/>
                    <a:pt x="14803" y="303"/>
                  </a:cubicBezTo>
                  <a:cubicBezTo>
                    <a:pt x="16963" y="1066"/>
                    <a:pt x="18926" y="3248"/>
                    <a:pt x="20006" y="6957"/>
                  </a:cubicBezTo>
                  <a:cubicBezTo>
                    <a:pt x="21086" y="10666"/>
                    <a:pt x="21283" y="15903"/>
                    <a:pt x="21479" y="211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7" name="Line"/>
            <p:cNvSpPr/>
            <p:nvPr/>
          </p:nvSpPr>
          <p:spPr>
            <a:xfrm>
              <a:off x="1072642" y="6188356"/>
              <a:ext cx="279401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618" y="1770"/>
                    <a:pt x="5236" y="3541"/>
                    <a:pt x="8018" y="6079"/>
                  </a:cubicBezTo>
                  <a:cubicBezTo>
                    <a:pt x="10800" y="8616"/>
                    <a:pt x="13745" y="11921"/>
                    <a:pt x="16036" y="14636"/>
                  </a:cubicBezTo>
                  <a:cubicBezTo>
                    <a:pt x="18327" y="17351"/>
                    <a:pt x="19964" y="1947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8" name="Line"/>
            <p:cNvSpPr/>
            <p:nvPr/>
          </p:nvSpPr>
          <p:spPr>
            <a:xfrm>
              <a:off x="1070526" y="6124584"/>
              <a:ext cx="281517" cy="514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3" fill="norm" stroke="1" extrusionOk="0">
                  <a:moveTo>
                    <a:pt x="21600" y="808"/>
                  </a:moveTo>
                  <a:cubicBezTo>
                    <a:pt x="21438" y="366"/>
                    <a:pt x="21275" y="-77"/>
                    <a:pt x="20869" y="12"/>
                  </a:cubicBezTo>
                  <a:cubicBezTo>
                    <a:pt x="20463" y="100"/>
                    <a:pt x="19814" y="720"/>
                    <a:pt x="17946" y="2490"/>
                  </a:cubicBezTo>
                  <a:cubicBezTo>
                    <a:pt x="16078" y="4261"/>
                    <a:pt x="12992" y="7182"/>
                    <a:pt x="10150" y="9926"/>
                  </a:cubicBezTo>
                  <a:cubicBezTo>
                    <a:pt x="7308" y="12671"/>
                    <a:pt x="4710" y="15238"/>
                    <a:pt x="3167" y="16920"/>
                  </a:cubicBezTo>
                  <a:cubicBezTo>
                    <a:pt x="1624" y="18602"/>
                    <a:pt x="1137" y="19398"/>
                    <a:pt x="731" y="20018"/>
                  </a:cubicBezTo>
                  <a:cubicBezTo>
                    <a:pt x="325" y="20638"/>
                    <a:pt x="0" y="21080"/>
                    <a:pt x="0" y="21302"/>
                  </a:cubicBezTo>
                  <a:cubicBezTo>
                    <a:pt x="0" y="21523"/>
                    <a:pt x="325" y="21523"/>
                    <a:pt x="650" y="215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29" name="Line"/>
            <p:cNvSpPr/>
            <p:nvPr/>
          </p:nvSpPr>
          <p:spPr>
            <a:xfrm>
              <a:off x="1347809" y="6466678"/>
              <a:ext cx="121991" cy="139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0643" fill="norm" stroke="1" extrusionOk="0">
                  <a:moveTo>
                    <a:pt x="745" y="9550"/>
                  </a:moveTo>
                  <a:cubicBezTo>
                    <a:pt x="745" y="11116"/>
                    <a:pt x="745" y="12681"/>
                    <a:pt x="559" y="14872"/>
                  </a:cubicBezTo>
                  <a:cubicBezTo>
                    <a:pt x="372" y="17063"/>
                    <a:pt x="0" y="19881"/>
                    <a:pt x="0" y="20507"/>
                  </a:cubicBezTo>
                  <a:cubicBezTo>
                    <a:pt x="0" y="21133"/>
                    <a:pt x="372" y="19568"/>
                    <a:pt x="2048" y="16281"/>
                  </a:cubicBezTo>
                  <a:cubicBezTo>
                    <a:pt x="3724" y="12994"/>
                    <a:pt x="6703" y="7985"/>
                    <a:pt x="8938" y="5011"/>
                  </a:cubicBezTo>
                  <a:cubicBezTo>
                    <a:pt x="11172" y="2037"/>
                    <a:pt x="12662" y="1098"/>
                    <a:pt x="14338" y="472"/>
                  </a:cubicBezTo>
                  <a:cubicBezTo>
                    <a:pt x="16014" y="-154"/>
                    <a:pt x="17876" y="-467"/>
                    <a:pt x="19179" y="1568"/>
                  </a:cubicBezTo>
                  <a:cubicBezTo>
                    <a:pt x="20483" y="3603"/>
                    <a:pt x="21228" y="7985"/>
                    <a:pt x="21414" y="10959"/>
                  </a:cubicBezTo>
                  <a:cubicBezTo>
                    <a:pt x="21600" y="13933"/>
                    <a:pt x="21228" y="15498"/>
                    <a:pt x="20855" y="170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0" name="Line"/>
            <p:cNvSpPr/>
            <p:nvPr/>
          </p:nvSpPr>
          <p:spPr>
            <a:xfrm>
              <a:off x="958342" y="5978806"/>
              <a:ext cx="406401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800" y="16800"/>
                    <a:pt x="3600" y="12000"/>
                    <a:pt x="6694" y="8800"/>
                  </a:cubicBezTo>
                  <a:cubicBezTo>
                    <a:pt x="9788" y="5600"/>
                    <a:pt x="14175" y="4000"/>
                    <a:pt x="16875" y="2800"/>
                  </a:cubicBezTo>
                  <a:cubicBezTo>
                    <a:pt x="19575" y="1600"/>
                    <a:pt x="20588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1" name="Line"/>
            <p:cNvSpPr/>
            <p:nvPr/>
          </p:nvSpPr>
          <p:spPr>
            <a:xfrm>
              <a:off x="1910842" y="6226456"/>
              <a:ext cx="3175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184" y="17280"/>
                    <a:pt x="10368" y="12960"/>
                    <a:pt x="13968" y="9360"/>
                  </a:cubicBezTo>
                  <a:cubicBezTo>
                    <a:pt x="17568" y="5760"/>
                    <a:pt x="19584" y="288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2" name="Line"/>
            <p:cNvSpPr/>
            <p:nvPr/>
          </p:nvSpPr>
          <p:spPr>
            <a:xfrm>
              <a:off x="2114042" y="6112156"/>
              <a:ext cx="1569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16200" y="0"/>
                  </a:moveTo>
                  <a:cubicBezTo>
                    <a:pt x="18900" y="4189"/>
                    <a:pt x="21600" y="8378"/>
                    <a:pt x="18900" y="11978"/>
                  </a:cubicBezTo>
                  <a:cubicBezTo>
                    <a:pt x="16200" y="15578"/>
                    <a:pt x="8100" y="1858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3" name="Line"/>
            <p:cNvSpPr/>
            <p:nvPr/>
          </p:nvSpPr>
          <p:spPr>
            <a:xfrm>
              <a:off x="1879092" y="6553200"/>
              <a:ext cx="393701" cy="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2903" y="11375"/>
                    <a:pt x="5806" y="2735"/>
                    <a:pt x="9406" y="575"/>
                  </a:cubicBezTo>
                  <a:cubicBezTo>
                    <a:pt x="13006" y="-1585"/>
                    <a:pt x="17303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4" name="Line"/>
            <p:cNvSpPr/>
            <p:nvPr/>
          </p:nvSpPr>
          <p:spPr>
            <a:xfrm>
              <a:off x="2920492" y="6118506"/>
              <a:ext cx="19051" cy="412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2880"/>
                    <a:pt x="14400" y="5760"/>
                    <a:pt x="18000" y="9360"/>
                  </a:cubicBezTo>
                  <a:cubicBezTo>
                    <a:pt x="21600" y="12960"/>
                    <a:pt x="21600" y="172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5" name="Line"/>
            <p:cNvSpPr/>
            <p:nvPr/>
          </p:nvSpPr>
          <p:spPr>
            <a:xfrm>
              <a:off x="3066542" y="6378856"/>
              <a:ext cx="127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6" name="Line"/>
            <p:cNvSpPr/>
            <p:nvPr/>
          </p:nvSpPr>
          <p:spPr>
            <a:xfrm>
              <a:off x="3260732" y="6112842"/>
              <a:ext cx="189706" cy="405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452" fill="norm" stroke="1" extrusionOk="0">
                  <a:moveTo>
                    <a:pt x="20017" y="5672"/>
                  </a:moveTo>
                  <a:cubicBezTo>
                    <a:pt x="19548" y="4329"/>
                    <a:pt x="19078" y="2986"/>
                    <a:pt x="18608" y="1978"/>
                  </a:cubicBezTo>
                  <a:cubicBezTo>
                    <a:pt x="18139" y="971"/>
                    <a:pt x="17669" y="300"/>
                    <a:pt x="16261" y="76"/>
                  </a:cubicBezTo>
                  <a:cubicBezTo>
                    <a:pt x="14852" y="-148"/>
                    <a:pt x="12504" y="76"/>
                    <a:pt x="9569" y="1419"/>
                  </a:cubicBezTo>
                  <a:cubicBezTo>
                    <a:pt x="6634" y="2762"/>
                    <a:pt x="3113" y="5224"/>
                    <a:pt x="1352" y="6847"/>
                  </a:cubicBezTo>
                  <a:cubicBezTo>
                    <a:pt x="-409" y="8470"/>
                    <a:pt x="-409" y="9253"/>
                    <a:pt x="1117" y="9813"/>
                  </a:cubicBezTo>
                  <a:cubicBezTo>
                    <a:pt x="2643" y="10372"/>
                    <a:pt x="5695" y="10708"/>
                    <a:pt x="8513" y="10204"/>
                  </a:cubicBezTo>
                  <a:cubicBezTo>
                    <a:pt x="11330" y="9701"/>
                    <a:pt x="13913" y="8358"/>
                    <a:pt x="15908" y="7294"/>
                  </a:cubicBezTo>
                  <a:cubicBezTo>
                    <a:pt x="17904" y="6231"/>
                    <a:pt x="19313" y="5448"/>
                    <a:pt x="20134" y="5336"/>
                  </a:cubicBezTo>
                  <a:cubicBezTo>
                    <a:pt x="20956" y="5224"/>
                    <a:pt x="21191" y="5784"/>
                    <a:pt x="20956" y="7854"/>
                  </a:cubicBezTo>
                  <a:cubicBezTo>
                    <a:pt x="20721" y="9925"/>
                    <a:pt x="20017" y="13506"/>
                    <a:pt x="19313" y="16024"/>
                  </a:cubicBezTo>
                  <a:cubicBezTo>
                    <a:pt x="18608" y="18542"/>
                    <a:pt x="17904" y="19997"/>
                    <a:pt x="17200" y="214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7" name="Line"/>
            <p:cNvSpPr/>
            <p:nvPr/>
          </p:nvSpPr>
          <p:spPr>
            <a:xfrm>
              <a:off x="3561842" y="6118506"/>
              <a:ext cx="215901" cy="417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9" fill="norm" stroke="1" extrusionOk="0">
                  <a:moveTo>
                    <a:pt x="21600" y="0"/>
                  </a:moveTo>
                  <a:cubicBezTo>
                    <a:pt x="19059" y="764"/>
                    <a:pt x="16518" y="1527"/>
                    <a:pt x="13976" y="3218"/>
                  </a:cubicBezTo>
                  <a:cubicBezTo>
                    <a:pt x="11435" y="4909"/>
                    <a:pt x="8894" y="7527"/>
                    <a:pt x="7200" y="10255"/>
                  </a:cubicBezTo>
                  <a:cubicBezTo>
                    <a:pt x="5506" y="12982"/>
                    <a:pt x="4659" y="15818"/>
                    <a:pt x="4235" y="17509"/>
                  </a:cubicBezTo>
                  <a:cubicBezTo>
                    <a:pt x="3812" y="19200"/>
                    <a:pt x="3812" y="19745"/>
                    <a:pt x="4235" y="20236"/>
                  </a:cubicBezTo>
                  <a:cubicBezTo>
                    <a:pt x="4659" y="20727"/>
                    <a:pt x="5506" y="21164"/>
                    <a:pt x="6565" y="21382"/>
                  </a:cubicBezTo>
                  <a:cubicBezTo>
                    <a:pt x="7624" y="21600"/>
                    <a:pt x="8894" y="21600"/>
                    <a:pt x="9953" y="21327"/>
                  </a:cubicBezTo>
                  <a:cubicBezTo>
                    <a:pt x="11012" y="21055"/>
                    <a:pt x="11859" y="20509"/>
                    <a:pt x="12388" y="19473"/>
                  </a:cubicBezTo>
                  <a:cubicBezTo>
                    <a:pt x="12918" y="18436"/>
                    <a:pt x="13129" y="16909"/>
                    <a:pt x="12282" y="15764"/>
                  </a:cubicBezTo>
                  <a:cubicBezTo>
                    <a:pt x="11435" y="14618"/>
                    <a:pt x="9529" y="13855"/>
                    <a:pt x="7306" y="13800"/>
                  </a:cubicBezTo>
                  <a:cubicBezTo>
                    <a:pt x="5082" y="13745"/>
                    <a:pt x="2541" y="14400"/>
                    <a:pt x="0" y="15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8" name="Line"/>
            <p:cNvSpPr/>
            <p:nvPr/>
          </p:nvSpPr>
          <p:spPr>
            <a:xfrm>
              <a:off x="3955542" y="6448706"/>
              <a:ext cx="1270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39" name="Line"/>
            <p:cNvSpPr/>
            <p:nvPr/>
          </p:nvSpPr>
          <p:spPr>
            <a:xfrm>
              <a:off x="4374642" y="5769256"/>
              <a:ext cx="1822451" cy="916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7958"/>
                  </a:moveTo>
                  <a:cubicBezTo>
                    <a:pt x="75" y="19006"/>
                    <a:pt x="151" y="20054"/>
                    <a:pt x="238" y="20702"/>
                  </a:cubicBezTo>
                  <a:cubicBezTo>
                    <a:pt x="326" y="21351"/>
                    <a:pt x="426" y="21600"/>
                    <a:pt x="502" y="21600"/>
                  </a:cubicBezTo>
                  <a:cubicBezTo>
                    <a:pt x="577" y="21600"/>
                    <a:pt x="627" y="21351"/>
                    <a:pt x="690" y="20403"/>
                  </a:cubicBezTo>
                  <a:cubicBezTo>
                    <a:pt x="753" y="19455"/>
                    <a:pt x="828" y="17809"/>
                    <a:pt x="853" y="16038"/>
                  </a:cubicBezTo>
                  <a:cubicBezTo>
                    <a:pt x="878" y="14267"/>
                    <a:pt x="853" y="12371"/>
                    <a:pt x="828" y="10576"/>
                  </a:cubicBezTo>
                  <a:cubicBezTo>
                    <a:pt x="803" y="8780"/>
                    <a:pt x="778" y="7084"/>
                    <a:pt x="753" y="5936"/>
                  </a:cubicBezTo>
                  <a:cubicBezTo>
                    <a:pt x="728" y="4789"/>
                    <a:pt x="702" y="4190"/>
                    <a:pt x="690" y="3766"/>
                  </a:cubicBezTo>
                  <a:cubicBezTo>
                    <a:pt x="677" y="3342"/>
                    <a:pt x="677" y="3093"/>
                    <a:pt x="740" y="2943"/>
                  </a:cubicBezTo>
                  <a:cubicBezTo>
                    <a:pt x="803" y="2794"/>
                    <a:pt x="928" y="2744"/>
                    <a:pt x="1392" y="2544"/>
                  </a:cubicBezTo>
                  <a:cubicBezTo>
                    <a:pt x="1856" y="2345"/>
                    <a:pt x="2659" y="1995"/>
                    <a:pt x="3475" y="1696"/>
                  </a:cubicBezTo>
                  <a:cubicBezTo>
                    <a:pt x="4290" y="1397"/>
                    <a:pt x="5118" y="1147"/>
                    <a:pt x="6008" y="923"/>
                  </a:cubicBezTo>
                  <a:cubicBezTo>
                    <a:pt x="6899" y="698"/>
                    <a:pt x="7852" y="499"/>
                    <a:pt x="8868" y="374"/>
                  </a:cubicBezTo>
                  <a:cubicBezTo>
                    <a:pt x="9884" y="249"/>
                    <a:pt x="10963" y="200"/>
                    <a:pt x="12029" y="150"/>
                  </a:cubicBezTo>
                  <a:cubicBezTo>
                    <a:pt x="13095" y="100"/>
                    <a:pt x="14149" y="50"/>
                    <a:pt x="15178" y="25"/>
                  </a:cubicBezTo>
                  <a:cubicBezTo>
                    <a:pt x="16206" y="0"/>
                    <a:pt x="17210" y="0"/>
                    <a:pt x="18276" y="0"/>
                  </a:cubicBezTo>
                  <a:cubicBezTo>
                    <a:pt x="19342" y="0"/>
                    <a:pt x="2047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0" name="Line"/>
            <p:cNvSpPr/>
            <p:nvPr/>
          </p:nvSpPr>
          <p:spPr>
            <a:xfrm>
              <a:off x="4660392" y="5893027"/>
              <a:ext cx="266701" cy="343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0" fill="norm" stroke="1" extrusionOk="0">
                  <a:moveTo>
                    <a:pt x="0" y="6522"/>
                  </a:moveTo>
                  <a:cubicBezTo>
                    <a:pt x="343" y="5732"/>
                    <a:pt x="686" y="4942"/>
                    <a:pt x="1200" y="4810"/>
                  </a:cubicBezTo>
                  <a:cubicBezTo>
                    <a:pt x="1714" y="4678"/>
                    <a:pt x="2400" y="5205"/>
                    <a:pt x="3600" y="7313"/>
                  </a:cubicBezTo>
                  <a:cubicBezTo>
                    <a:pt x="4800" y="9420"/>
                    <a:pt x="6514" y="13108"/>
                    <a:pt x="7714" y="15610"/>
                  </a:cubicBezTo>
                  <a:cubicBezTo>
                    <a:pt x="8914" y="18113"/>
                    <a:pt x="9600" y="19430"/>
                    <a:pt x="10286" y="20286"/>
                  </a:cubicBezTo>
                  <a:cubicBezTo>
                    <a:pt x="10971" y="21142"/>
                    <a:pt x="11657" y="21537"/>
                    <a:pt x="12257" y="21339"/>
                  </a:cubicBezTo>
                  <a:cubicBezTo>
                    <a:pt x="12857" y="21142"/>
                    <a:pt x="13371" y="20352"/>
                    <a:pt x="14229" y="17849"/>
                  </a:cubicBezTo>
                  <a:cubicBezTo>
                    <a:pt x="15086" y="15347"/>
                    <a:pt x="16286" y="11132"/>
                    <a:pt x="17143" y="8235"/>
                  </a:cubicBezTo>
                  <a:cubicBezTo>
                    <a:pt x="18000" y="5337"/>
                    <a:pt x="18514" y="3757"/>
                    <a:pt x="19029" y="2439"/>
                  </a:cubicBezTo>
                  <a:cubicBezTo>
                    <a:pt x="19543" y="1122"/>
                    <a:pt x="20057" y="69"/>
                    <a:pt x="20400" y="3"/>
                  </a:cubicBezTo>
                  <a:cubicBezTo>
                    <a:pt x="20743" y="-63"/>
                    <a:pt x="20914" y="859"/>
                    <a:pt x="21086" y="1715"/>
                  </a:cubicBezTo>
                  <a:cubicBezTo>
                    <a:pt x="21257" y="2571"/>
                    <a:pt x="21429" y="3361"/>
                    <a:pt x="21600" y="41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1" name="Line"/>
            <p:cNvSpPr/>
            <p:nvPr/>
          </p:nvSpPr>
          <p:spPr>
            <a:xfrm>
              <a:off x="4902487" y="6072926"/>
              <a:ext cx="126206" cy="16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205" fill="norm" stroke="1" extrusionOk="0">
                  <a:moveTo>
                    <a:pt x="9585" y="3384"/>
                  </a:moveTo>
                  <a:cubicBezTo>
                    <a:pt x="8145" y="1764"/>
                    <a:pt x="6705" y="144"/>
                    <a:pt x="5445" y="9"/>
                  </a:cubicBezTo>
                  <a:cubicBezTo>
                    <a:pt x="4185" y="-126"/>
                    <a:pt x="3105" y="1224"/>
                    <a:pt x="2205" y="4194"/>
                  </a:cubicBezTo>
                  <a:cubicBezTo>
                    <a:pt x="1305" y="7164"/>
                    <a:pt x="585" y="11754"/>
                    <a:pt x="225" y="14724"/>
                  </a:cubicBezTo>
                  <a:cubicBezTo>
                    <a:pt x="-135" y="17694"/>
                    <a:pt x="-135" y="19044"/>
                    <a:pt x="765" y="19989"/>
                  </a:cubicBezTo>
                  <a:cubicBezTo>
                    <a:pt x="1665" y="20934"/>
                    <a:pt x="3465" y="21474"/>
                    <a:pt x="4905" y="21069"/>
                  </a:cubicBezTo>
                  <a:cubicBezTo>
                    <a:pt x="6345" y="20664"/>
                    <a:pt x="7425" y="19314"/>
                    <a:pt x="8145" y="17829"/>
                  </a:cubicBezTo>
                  <a:cubicBezTo>
                    <a:pt x="8865" y="16344"/>
                    <a:pt x="9225" y="14724"/>
                    <a:pt x="9405" y="12699"/>
                  </a:cubicBezTo>
                  <a:cubicBezTo>
                    <a:pt x="9585" y="10674"/>
                    <a:pt x="9585" y="8244"/>
                    <a:pt x="9585" y="7704"/>
                  </a:cubicBezTo>
                  <a:cubicBezTo>
                    <a:pt x="9585" y="7164"/>
                    <a:pt x="9585" y="8514"/>
                    <a:pt x="10665" y="10539"/>
                  </a:cubicBezTo>
                  <a:cubicBezTo>
                    <a:pt x="11745" y="12564"/>
                    <a:pt x="13905" y="15264"/>
                    <a:pt x="15885" y="16749"/>
                  </a:cubicBezTo>
                  <a:cubicBezTo>
                    <a:pt x="17865" y="18234"/>
                    <a:pt x="19665" y="18504"/>
                    <a:pt x="21465" y="187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2" name="Line"/>
            <p:cNvSpPr/>
            <p:nvPr/>
          </p:nvSpPr>
          <p:spPr>
            <a:xfrm>
              <a:off x="5073142" y="6061356"/>
              <a:ext cx="127001" cy="193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2" fill="norm" stroke="1" extrusionOk="0">
                  <a:moveTo>
                    <a:pt x="0" y="0"/>
                  </a:moveTo>
                  <a:cubicBezTo>
                    <a:pt x="2520" y="4226"/>
                    <a:pt x="5040" y="8452"/>
                    <a:pt x="6300" y="11622"/>
                  </a:cubicBezTo>
                  <a:cubicBezTo>
                    <a:pt x="7560" y="14791"/>
                    <a:pt x="7560" y="16904"/>
                    <a:pt x="7380" y="18548"/>
                  </a:cubicBezTo>
                  <a:cubicBezTo>
                    <a:pt x="7200" y="20191"/>
                    <a:pt x="6840" y="21365"/>
                    <a:pt x="6120" y="21483"/>
                  </a:cubicBezTo>
                  <a:cubicBezTo>
                    <a:pt x="5400" y="21600"/>
                    <a:pt x="4320" y="20661"/>
                    <a:pt x="4860" y="17961"/>
                  </a:cubicBezTo>
                  <a:cubicBezTo>
                    <a:pt x="5400" y="15261"/>
                    <a:pt x="7560" y="10800"/>
                    <a:pt x="10620" y="7630"/>
                  </a:cubicBezTo>
                  <a:cubicBezTo>
                    <a:pt x="13680" y="4461"/>
                    <a:pt x="17640" y="2583"/>
                    <a:pt x="21600" y="7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3" name="Line"/>
            <p:cNvSpPr/>
            <p:nvPr/>
          </p:nvSpPr>
          <p:spPr>
            <a:xfrm>
              <a:off x="5318676" y="5936483"/>
              <a:ext cx="148167" cy="337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6" fill="norm" stroke="1" extrusionOk="0">
                  <a:moveTo>
                    <a:pt x="21600" y="1877"/>
                  </a:moveTo>
                  <a:cubicBezTo>
                    <a:pt x="20366" y="1207"/>
                    <a:pt x="19131" y="536"/>
                    <a:pt x="17743" y="200"/>
                  </a:cubicBezTo>
                  <a:cubicBezTo>
                    <a:pt x="16354" y="-135"/>
                    <a:pt x="14811" y="-135"/>
                    <a:pt x="12343" y="871"/>
                  </a:cubicBezTo>
                  <a:cubicBezTo>
                    <a:pt x="9874" y="1877"/>
                    <a:pt x="6480" y="3890"/>
                    <a:pt x="4011" y="6640"/>
                  </a:cubicBezTo>
                  <a:cubicBezTo>
                    <a:pt x="1543" y="9390"/>
                    <a:pt x="0" y="12879"/>
                    <a:pt x="0" y="15428"/>
                  </a:cubicBezTo>
                  <a:cubicBezTo>
                    <a:pt x="0" y="17977"/>
                    <a:pt x="1543" y="19587"/>
                    <a:pt x="4783" y="20459"/>
                  </a:cubicBezTo>
                  <a:cubicBezTo>
                    <a:pt x="8023" y="21331"/>
                    <a:pt x="12960" y="21465"/>
                    <a:pt x="16046" y="21331"/>
                  </a:cubicBezTo>
                  <a:cubicBezTo>
                    <a:pt x="19131" y="21197"/>
                    <a:pt x="20366" y="20794"/>
                    <a:pt x="21600" y="203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4" name="Line"/>
            <p:cNvSpPr/>
            <p:nvPr/>
          </p:nvSpPr>
          <p:spPr>
            <a:xfrm>
              <a:off x="5543042" y="5991506"/>
              <a:ext cx="209551" cy="30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364" y="3000"/>
                    <a:pt x="8727" y="6000"/>
                    <a:pt x="11891" y="9225"/>
                  </a:cubicBezTo>
                  <a:cubicBezTo>
                    <a:pt x="15055" y="12450"/>
                    <a:pt x="17018" y="15900"/>
                    <a:pt x="18436" y="18000"/>
                  </a:cubicBezTo>
                  <a:cubicBezTo>
                    <a:pt x="19855" y="20100"/>
                    <a:pt x="20727" y="2085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5" name="Line"/>
            <p:cNvSpPr/>
            <p:nvPr/>
          </p:nvSpPr>
          <p:spPr>
            <a:xfrm>
              <a:off x="5600192" y="5991506"/>
              <a:ext cx="146051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278" y="3600"/>
                    <a:pt x="10957" y="7200"/>
                    <a:pt x="7357" y="10800"/>
                  </a:cubicBezTo>
                  <a:cubicBezTo>
                    <a:pt x="3757" y="14400"/>
                    <a:pt x="1878" y="180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6" name="Line"/>
            <p:cNvSpPr/>
            <p:nvPr/>
          </p:nvSpPr>
          <p:spPr>
            <a:xfrm>
              <a:off x="5854192" y="5947056"/>
              <a:ext cx="141221" cy="37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7" h="21600" fill="norm" stroke="1" extrusionOk="0">
                  <a:moveTo>
                    <a:pt x="0" y="0"/>
                  </a:moveTo>
                  <a:cubicBezTo>
                    <a:pt x="6171" y="2441"/>
                    <a:pt x="12343" y="4881"/>
                    <a:pt x="16200" y="7322"/>
                  </a:cubicBezTo>
                  <a:cubicBezTo>
                    <a:pt x="20057" y="9763"/>
                    <a:pt x="21600" y="12203"/>
                    <a:pt x="19903" y="14583"/>
                  </a:cubicBezTo>
                  <a:cubicBezTo>
                    <a:pt x="18206" y="16963"/>
                    <a:pt x="13269" y="19281"/>
                    <a:pt x="833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7" name="Line"/>
            <p:cNvSpPr/>
            <p:nvPr/>
          </p:nvSpPr>
          <p:spPr>
            <a:xfrm>
              <a:off x="4793742" y="6445250"/>
              <a:ext cx="857251" cy="25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7" fill="norm" stroke="1" extrusionOk="0">
                  <a:moveTo>
                    <a:pt x="0" y="17667"/>
                  </a:moveTo>
                  <a:cubicBezTo>
                    <a:pt x="1440" y="19328"/>
                    <a:pt x="2880" y="20990"/>
                    <a:pt x="4533" y="19328"/>
                  </a:cubicBezTo>
                  <a:cubicBezTo>
                    <a:pt x="6187" y="17667"/>
                    <a:pt x="8053" y="12682"/>
                    <a:pt x="10267" y="8528"/>
                  </a:cubicBezTo>
                  <a:cubicBezTo>
                    <a:pt x="12480" y="4375"/>
                    <a:pt x="15040" y="1052"/>
                    <a:pt x="16987" y="221"/>
                  </a:cubicBezTo>
                  <a:cubicBezTo>
                    <a:pt x="18933" y="-610"/>
                    <a:pt x="20267" y="1052"/>
                    <a:pt x="21600" y="27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8" name="Line"/>
            <p:cNvSpPr/>
            <p:nvPr/>
          </p:nvSpPr>
          <p:spPr>
            <a:xfrm>
              <a:off x="5162042" y="6588355"/>
              <a:ext cx="262982" cy="249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9" h="21244" fill="norm" stroke="1" extrusionOk="0">
                  <a:moveTo>
                    <a:pt x="0" y="7564"/>
                  </a:moveTo>
                  <a:cubicBezTo>
                    <a:pt x="343" y="10624"/>
                    <a:pt x="686" y="13684"/>
                    <a:pt x="857" y="15664"/>
                  </a:cubicBezTo>
                  <a:cubicBezTo>
                    <a:pt x="1029" y="17644"/>
                    <a:pt x="1029" y="18544"/>
                    <a:pt x="857" y="19444"/>
                  </a:cubicBezTo>
                  <a:cubicBezTo>
                    <a:pt x="686" y="20344"/>
                    <a:pt x="343" y="21244"/>
                    <a:pt x="257" y="21244"/>
                  </a:cubicBezTo>
                  <a:cubicBezTo>
                    <a:pt x="171" y="21244"/>
                    <a:pt x="343" y="20344"/>
                    <a:pt x="1114" y="17554"/>
                  </a:cubicBezTo>
                  <a:cubicBezTo>
                    <a:pt x="1886" y="14764"/>
                    <a:pt x="3257" y="10084"/>
                    <a:pt x="4971" y="6754"/>
                  </a:cubicBezTo>
                  <a:cubicBezTo>
                    <a:pt x="6686" y="3424"/>
                    <a:pt x="8743" y="1444"/>
                    <a:pt x="10886" y="544"/>
                  </a:cubicBezTo>
                  <a:cubicBezTo>
                    <a:pt x="13029" y="-356"/>
                    <a:pt x="15257" y="-176"/>
                    <a:pt x="17143" y="1354"/>
                  </a:cubicBezTo>
                  <a:cubicBezTo>
                    <a:pt x="19029" y="2884"/>
                    <a:pt x="20571" y="5764"/>
                    <a:pt x="21086" y="9004"/>
                  </a:cubicBezTo>
                  <a:cubicBezTo>
                    <a:pt x="21600" y="12244"/>
                    <a:pt x="21086" y="15844"/>
                    <a:pt x="20571" y="194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49" name="Line"/>
            <p:cNvSpPr/>
            <p:nvPr/>
          </p:nvSpPr>
          <p:spPr>
            <a:xfrm>
              <a:off x="5022342" y="5776223"/>
              <a:ext cx="622301" cy="202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2" fill="norm" stroke="1" extrusionOk="0">
                  <a:moveTo>
                    <a:pt x="0" y="21312"/>
                  </a:moveTo>
                  <a:cubicBezTo>
                    <a:pt x="1396" y="18194"/>
                    <a:pt x="2792" y="15077"/>
                    <a:pt x="4224" y="12071"/>
                  </a:cubicBezTo>
                  <a:cubicBezTo>
                    <a:pt x="5657" y="9065"/>
                    <a:pt x="7127" y="6170"/>
                    <a:pt x="8192" y="4054"/>
                  </a:cubicBezTo>
                  <a:cubicBezTo>
                    <a:pt x="9257" y="1939"/>
                    <a:pt x="9918" y="603"/>
                    <a:pt x="10727" y="157"/>
                  </a:cubicBezTo>
                  <a:cubicBezTo>
                    <a:pt x="11535" y="-288"/>
                    <a:pt x="12490" y="157"/>
                    <a:pt x="13922" y="2161"/>
                  </a:cubicBezTo>
                  <a:cubicBezTo>
                    <a:pt x="15355" y="4166"/>
                    <a:pt x="17265" y="7728"/>
                    <a:pt x="18404" y="9733"/>
                  </a:cubicBezTo>
                  <a:cubicBezTo>
                    <a:pt x="19543" y="11737"/>
                    <a:pt x="19910" y="12182"/>
                    <a:pt x="20314" y="12627"/>
                  </a:cubicBezTo>
                  <a:cubicBezTo>
                    <a:pt x="20718" y="13073"/>
                    <a:pt x="21159" y="13518"/>
                    <a:pt x="21380" y="14298"/>
                  </a:cubicBezTo>
                  <a:cubicBezTo>
                    <a:pt x="21600" y="15077"/>
                    <a:pt x="21600" y="16190"/>
                    <a:pt x="21600" y="1730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0" name="Line"/>
            <p:cNvSpPr/>
            <p:nvPr/>
          </p:nvSpPr>
          <p:spPr>
            <a:xfrm>
              <a:off x="6412992" y="5825103"/>
              <a:ext cx="334225" cy="1324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522" fill="norm" stroke="1" extrusionOk="0">
                  <a:moveTo>
                    <a:pt x="10125" y="1156"/>
                  </a:moveTo>
                  <a:cubicBezTo>
                    <a:pt x="10260" y="984"/>
                    <a:pt x="10395" y="812"/>
                    <a:pt x="11678" y="606"/>
                  </a:cubicBezTo>
                  <a:cubicBezTo>
                    <a:pt x="12960" y="399"/>
                    <a:pt x="15390" y="158"/>
                    <a:pt x="17010" y="55"/>
                  </a:cubicBezTo>
                  <a:cubicBezTo>
                    <a:pt x="18630" y="-48"/>
                    <a:pt x="19440" y="-14"/>
                    <a:pt x="20182" y="210"/>
                  </a:cubicBezTo>
                  <a:cubicBezTo>
                    <a:pt x="20925" y="434"/>
                    <a:pt x="21600" y="846"/>
                    <a:pt x="21195" y="1569"/>
                  </a:cubicBezTo>
                  <a:cubicBezTo>
                    <a:pt x="20790" y="2291"/>
                    <a:pt x="19305" y="3323"/>
                    <a:pt x="17483" y="4303"/>
                  </a:cubicBezTo>
                  <a:cubicBezTo>
                    <a:pt x="15660" y="5283"/>
                    <a:pt x="13500" y="6212"/>
                    <a:pt x="12218" y="7089"/>
                  </a:cubicBezTo>
                  <a:cubicBezTo>
                    <a:pt x="10935" y="7966"/>
                    <a:pt x="10530" y="8791"/>
                    <a:pt x="10935" y="9823"/>
                  </a:cubicBezTo>
                  <a:cubicBezTo>
                    <a:pt x="11340" y="10855"/>
                    <a:pt x="12555" y="12093"/>
                    <a:pt x="13365" y="13280"/>
                  </a:cubicBezTo>
                  <a:cubicBezTo>
                    <a:pt x="14175" y="14467"/>
                    <a:pt x="14580" y="15602"/>
                    <a:pt x="14243" y="16634"/>
                  </a:cubicBezTo>
                  <a:cubicBezTo>
                    <a:pt x="13905" y="17665"/>
                    <a:pt x="12825" y="18594"/>
                    <a:pt x="11070" y="19351"/>
                  </a:cubicBezTo>
                  <a:cubicBezTo>
                    <a:pt x="9315" y="20107"/>
                    <a:pt x="6885" y="20692"/>
                    <a:pt x="5333" y="21019"/>
                  </a:cubicBezTo>
                  <a:cubicBezTo>
                    <a:pt x="3780" y="21346"/>
                    <a:pt x="3105" y="21414"/>
                    <a:pt x="2363" y="21466"/>
                  </a:cubicBezTo>
                  <a:cubicBezTo>
                    <a:pt x="1620" y="21518"/>
                    <a:pt x="810" y="21552"/>
                    <a:pt x="405" y="21483"/>
                  </a:cubicBezTo>
                  <a:cubicBezTo>
                    <a:pt x="0" y="21414"/>
                    <a:pt x="0" y="21242"/>
                    <a:pt x="0" y="210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1" name="Line"/>
            <p:cNvSpPr/>
            <p:nvPr/>
          </p:nvSpPr>
          <p:spPr>
            <a:xfrm>
              <a:off x="7124192" y="6194706"/>
              <a:ext cx="17780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600" y="3200"/>
                    <a:pt x="7200" y="6400"/>
                    <a:pt x="10414" y="9733"/>
                  </a:cubicBezTo>
                  <a:cubicBezTo>
                    <a:pt x="13629" y="13067"/>
                    <a:pt x="16457" y="16533"/>
                    <a:pt x="18257" y="18533"/>
                  </a:cubicBezTo>
                  <a:cubicBezTo>
                    <a:pt x="20057" y="20533"/>
                    <a:pt x="20829" y="2106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2" name="Line"/>
            <p:cNvSpPr/>
            <p:nvPr/>
          </p:nvSpPr>
          <p:spPr>
            <a:xfrm>
              <a:off x="7136892" y="6182006"/>
              <a:ext cx="190501" cy="400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400" y="229"/>
                    <a:pt x="19200" y="457"/>
                    <a:pt x="17880" y="1486"/>
                  </a:cubicBezTo>
                  <a:cubicBezTo>
                    <a:pt x="16560" y="2514"/>
                    <a:pt x="15120" y="4343"/>
                    <a:pt x="12600" y="6971"/>
                  </a:cubicBezTo>
                  <a:cubicBezTo>
                    <a:pt x="10080" y="9600"/>
                    <a:pt x="6480" y="13029"/>
                    <a:pt x="4200" y="15600"/>
                  </a:cubicBezTo>
                  <a:cubicBezTo>
                    <a:pt x="1920" y="18171"/>
                    <a:pt x="960" y="1988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3" name="Line"/>
            <p:cNvSpPr/>
            <p:nvPr/>
          </p:nvSpPr>
          <p:spPr>
            <a:xfrm>
              <a:off x="7356880" y="6436006"/>
              <a:ext cx="122913" cy="13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600" fill="norm" stroke="1" extrusionOk="0">
                  <a:moveTo>
                    <a:pt x="391" y="2945"/>
                  </a:moveTo>
                  <a:cubicBezTo>
                    <a:pt x="757" y="6545"/>
                    <a:pt x="1123" y="10145"/>
                    <a:pt x="1123" y="13582"/>
                  </a:cubicBezTo>
                  <a:cubicBezTo>
                    <a:pt x="1123" y="17018"/>
                    <a:pt x="757" y="20291"/>
                    <a:pt x="391" y="20945"/>
                  </a:cubicBezTo>
                  <a:cubicBezTo>
                    <a:pt x="25" y="21600"/>
                    <a:pt x="-341" y="19636"/>
                    <a:pt x="574" y="16036"/>
                  </a:cubicBezTo>
                  <a:cubicBezTo>
                    <a:pt x="1490" y="12436"/>
                    <a:pt x="3686" y="7200"/>
                    <a:pt x="5517" y="4091"/>
                  </a:cubicBezTo>
                  <a:cubicBezTo>
                    <a:pt x="7347" y="982"/>
                    <a:pt x="8812" y="0"/>
                    <a:pt x="11191" y="0"/>
                  </a:cubicBezTo>
                  <a:cubicBezTo>
                    <a:pt x="13571" y="0"/>
                    <a:pt x="16866" y="982"/>
                    <a:pt x="18696" y="4745"/>
                  </a:cubicBezTo>
                  <a:cubicBezTo>
                    <a:pt x="20527" y="8509"/>
                    <a:pt x="20893" y="15055"/>
                    <a:pt x="2125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4" name="Line"/>
            <p:cNvSpPr/>
            <p:nvPr/>
          </p:nvSpPr>
          <p:spPr>
            <a:xfrm>
              <a:off x="7117842" y="5991506"/>
              <a:ext cx="2476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85" y="15840"/>
                    <a:pt x="9969" y="10080"/>
                    <a:pt x="13569" y="6480"/>
                  </a:cubicBezTo>
                  <a:cubicBezTo>
                    <a:pt x="17169" y="2880"/>
                    <a:pt x="19385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5" name="Line"/>
            <p:cNvSpPr/>
            <p:nvPr/>
          </p:nvSpPr>
          <p:spPr>
            <a:xfrm>
              <a:off x="7752842" y="6296306"/>
              <a:ext cx="241301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47" y="16800"/>
                    <a:pt x="9095" y="12000"/>
                    <a:pt x="12695" y="8400"/>
                  </a:cubicBezTo>
                  <a:cubicBezTo>
                    <a:pt x="16295" y="4800"/>
                    <a:pt x="18947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6" name="Line"/>
            <p:cNvSpPr/>
            <p:nvPr/>
          </p:nvSpPr>
          <p:spPr>
            <a:xfrm>
              <a:off x="7895436" y="6201056"/>
              <a:ext cx="9807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7055" y="0"/>
                  </a:moveTo>
                  <a:cubicBezTo>
                    <a:pt x="2735" y="5120"/>
                    <a:pt x="-1585" y="10240"/>
                    <a:pt x="575" y="13840"/>
                  </a:cubicBezTo>
                  <a:cubicBezTo>
                    <a:pt x="2735" y="17440"/>
                    <a:pt x="11375" y="19520"/>
                    <a:pt x="2001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7" name="Line"/>
            <p:cNvSpPr/>
            <p:nvPr/>
          </p:nvSpPr>
          <p:spPr>
            <a:xfrm>
              <a:off x="7708392" y="6543956"/>
              <a:ext cx="2603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90" y="14400"/>
                    <a:pt x="8780" y="7200"/>
                    <a:pt x="12380" y="3600"/>
                  </a:cubicBezTo>
                  <a:cubicBezTo>
                    <a:pt x="15980" y="0"/>
                    <a:pt x="1879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8" name="Line"/>
            <p:cNvSpPr/>
            <p:nvPr/>
          </p:nvSpPr>
          <p:spPr>
            <a:xfrm>
              <a:off x="8470392" y="6150256"/>
              <a:ext cx="15695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16200" y="0"/>
                  </a:moveTo>
                  <a:cubicBezTo>
                    <a:pt x="18900" y="4518"/>
                    <a:pt x="21600" y="9035"/>
                    <a:pt x="18900" y="12635"/>
                  </a:cubicBezTo>
                  <a:cubicBezTo>
                    <a:pt x="16200" y="16235"/>
                    <a:pt x="8100" y="18918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59" name="Line"/>
            <p:cNvSpPr/>
            <p:nvPr/>
          </p:nvSpPr>
          <p:spPr>
            <a:xfrm>
              <a:off x="8571992" y="6385206"/>
              <a:ext cx="6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0" name="Line"/>
            <p:cNvSpPr/>
            <p:nvPr/>
          </p:nvSpPr>
          <p:spPr>
            <a:xfrm>
              <a:off x="8683398" y="6183734"/>
              <a:ext cx="103584" cy="290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72" fill="norm" stroke="1" extrusionOk="0">
                  <a:moveTo>
                    <a:pt x="12255" y="9263"/>
                  </a:moveTo>
                  <a:cubicBezTo>
                    <a:pt x="12255" y="6759"/>
                    <a:pt x="12255" y="4255"/>
                    <a:pt x="11823" y="2611"/>
                  </a:cubicBezTo>
                  <a:cubicBezTo>
                    <a:pt x="11391" y="968"/>
                    <a:pt x="10527" y="185"/>
                    <a:pt x="9015" y="29"/>
                  </a:cubicBezTo>
                  <a:cubicBezTo>
                    <a:pt x="7503" y="-128"/>
                    <a:pt x="5343" y="342"/>
                    <a:pt x="3615" y="1750"/>
                  </a:cubicBezTo>
                  <a:cubicBezTo>
                    <a:pt x="1887" y="3159"/>
                    <a:pt x="591" y="5507"/>
                    <a:pt x="159" y="7072"/>
                  </a:cubicBezTo>
                  <a:cubicBezTo>
                    <a:pt x="-273" y="8637"/>
                    <a:pt x="159" y="9420"/>
                    <a:pt x="1671" y="9889"/>
                  </a:cubicBezTo>
                  <a:cubicBezTo>
                    <a:pt x="3183" y="10359"/>
                    <a:pt x="5775" y="10515"/>
                    <a:pt x="8367" y="10359"/>
                  </a:cubicBezTo>
                  <a:cubicBezTo>
                    <a:pt x="10959" y="10202"/>
                    <a:pt x="13551" y="9733"/>
                    <a:pt x="15711" y="9263"/>
                  </a:cubicBezTo>
                  <a:cubicBezTo>
                    <a:pt x="17871" y="8794"/>
                    <a:pt x="19599" y="8324"/>
                    <a:pt x="20463" y="8715"/>
                  </a:cubicBezTo>
                  <a:cubicBezTo>
                    <a:pt x="21327" y="9107"/>
                    <a:pt x="21327" y="10359"/>
                    <a:pt x="20679" y="12237"/>
                  </a:cubicBezTo>
                  <a:cubicBezTo>
                    <a:pt x="20031" y="14115"/>
                    <a:pt x="18735" y="16620"/>
                    <a:pt x="17655" y="18263"/>
                  </a:cubicBezTo>
                  <a:cubicBezTo>
                    <a:pt x="16575" y="19907"/>
                    <a:pt x="15711" y="20689"/>
                    <a:pt x="14847" y="214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1" name="Line"/>
            <p:cNvSpPr/>
            <p:nvPr/>
          </p:nvSpPr>
          <p:spPr>
            <a:xfrm>
              <a:off x="8889492" y="6156606"/>
              <a:ext cx="120651" cy="28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9" fill="norm" stroke="1" extrusionOk="0">
                  <a:moveTo>
                    <a:pt x="21600" y="0"/>
                  </a:moveTo>
                  <a:cubicBezTo>
                    <a:pt x="19705" y="158"/>
                    <a:pt x="17811" y="315"/>
                    <a:pt x="14968" y="2050"/>
                  </a:cubicBezTo>
                  <a:cubicBezTo>
                    <a:pt x="12126" y="3784"/>
                    <a:pt x="8337" y="7095"/>
                    <a:pt x="5684" y="10012"/>
                  </a:cubicBezTo>
                  <a:cubicBezTo>
                    <a:pt x="3032" y="12928"/>
                    <a:pt x="1516" y="15451"/>
                    <a:pt x="947" y="17264"/>
                  </a:cubicBezTo>
                  <a:cubicBezTo>
                    <a:pt x="379" y="19077"/>
                    <a:pt x="758" y="20181"/>
                    <a:pt x="2084" y="20812"/>
                  </a:cubicBezTo>
                  <a:cubicBezTo>
                    <a:pt x="3411" y="21442"/>
                    <a:pt x="5684" y="21600"/>
                    <a:pt x="7579" y="21442"/>
                  </a:cubicBezTo>
                  <a:cubicBezTo>
                    <a:pt x="9474" y="21285"/>
                    <a:pt x="10989" y="20812"/>
                    <a:pt x="12316" y="20260"/>
                  </a:cubicBezTo>
                  <a:cubicBezTo>
                    <a:pt x="13642" y="19708"/>
                    <a:pt x="14779" y="19077"/>
                    <a:pt x="15347" y="18368"/>
                  </a:cubicBezTo>
                  <a:cubicBezTo>
                    <a:pt x="15916" y="17658"/>
                    <a:pt x="15916" y="16870"/>
                    <a:pt x="13263" y="16318"/>
                  </a:cubicBezTo>
                  <a:cubicBezTo>
                    <a:pt x="10611" y="15766"/>
                    <a:pt x="5305" y="15451"/>
                    <a:pt x="0" y="151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2" name="Line"/>
            <p:cNvSpPr/>
            <p:nvPr/>
          </p:nvSpPr>
          <p:spPr>
            <a:xfrm>
              <a:off x="9283192" y="5953406"/>
              <a:ext cx="1911351" cy="949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8" fill="norm" stroke="1" extrusionOk="0">
                  <a:moveTo>
                    <a:pt x="0" y="17174"/>
                  </a:moveTo>
                  <a:cubicBezTo>
                    <a:pt x="120" y="18233"/>
                    <a:pt x="239" y="19291"/>
                    <a:pt x="323" y="19964"/>
                  </a:cubicBezTo>
                  <a:cubicBezTo>
                    <a:pt x="407" y="20638"/>
                    <a:pt x="454" y="20927"/>
                    <a:pt x="514" y="21167"/>
                  </a:cubicBezTo>
                  <a:cubicBezTo>
                    <a:pt x="574" y="21408"/>
                    <a:pt x="646" y="21600"/>
                    <a:pt x="706" y="21576"/>
                  </a:cubicBezTo>
                  <a:cubicBezTo>
                    <a:pt x="765" y="21552"/>
                    <a:pt x="813" y="21311"/>
                    <a:pt x="873" y="20445"/>
                  </a:cubicBezTo>
                  <a:cubicBezTo>
                    <a:pt x="933" y="19580"/>
                    <a:pt x="1005" y="18088"/>
                    <a:pt x="1052" y="16429"/>
                  </a:cubicBezTo>
                  <a:cubicBezTo>
                    <a:pt x="1100" y="14769"/>
                    <a:pt x="1124" y="12941"/>
                    <a:pt x="1160" y="11113"/>
                  </a:cubicBezTo>
                  <a:cubicBezTo>
                    <a:pt x="1196" y="9285"/>
                    <a:pt x="1244" y="7457"/>
                    <a:pt x="1268" y="6013"/>
                  </a:cubicBezTo>
                  <a:cubicBezTo>
                    <a:pt x="1292" y="4570"/>
                    <a:pt x="1292" y="3512"/>
                    <a:pt x="1304" y="2862"/>
                  </a:cubicBezTo>
                  <a:cubicBezTo>
                    <a:pt x="1316" y="2213"/>
                    <a:pt x="1340" y="1972"/>
                    <a:pt x="1411" y="1828"/>
                  </a:cubicBezTo>
                  <a:cubicBezTo>
                    <a:pt x="1483" y="1684"/>
                    <a:pt x="1603" y="1636"/>
                    <a:pt x="2093" y="1563"/>
                  </a:cubicBezTo>
                  <a:cubicBezTo>
                    <a:pt x="2583" y="1491"/>
                    <a:pt x="3445" y="1395"/>
                    <a:pt x="4246" y="1275"/>
                  </a:cubicBezTo>
                  <a:cubicBezTo>
                    <a:pt x="5047" y="1155"/>
                    <a:pt x="5789" y="1010"/>
                    <a:pt x="6554" y="914"/>
                  </a:cubicBezTo>
                  <a:cubicBezTo>
                    <a:pt x="7320" y="818"/>
                    <a:pt x="8109" y="770"/>
                    <a:pt x="8994" y="722"/>
                  </a:cubicBezTo>
                  <a:cubicBezTo>
                    <a:pt x="9879" y="673"/>
                    <a:pt x="10860" y="625"/>
                    <a:pt x="11864" y="553"/>
                  </a:cubicBezTo>
                  <a:cubicBezTo>
                    <a:pt x="12869" y="481"/>
                    <a:pt x="13898" y="385"/>
                    <a:pt x="14866" y="313"/>
                  </a:cubicBezTo>
                  <a:cubicBezTo>
                    <a:pt x="15835" y="241"/>
                    <a:pt x="16744" y="192"/>
                    <a:pt x="17617" y="144"/>
                  </a:cubicBezTo>
                  <a:cubicBezTo>
                    <a:pt x="18490" y="96"/>
                    <a:pt x="19328" y="48"/>
                    <a:pt x="19985" y="24"/>
                  </a:cubicBezTo>
                  <a:cubicBezTo>
                    <a:pt x="20643" y="0"/>
                    <a:pt x="2112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3" name="Line"/>
            <p:cNvSpPr/>
            <p:nvPr/>
          </p:nvSpPr>
          <p:spPr>
            <a:xfrm>
              <a:off x="9627987" y="6175656"/>
              <a:ext cx="226706" cy="256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426" fill="norm" stroke="1" extrusionOk="0">
                  <a:moveTo>
                    <a:pt x="17221" y="0"/>
                  </a:moveTo>
                  <a:cubicBezTo>
                    <a:pt x="12021" y="2479"/>
                    <a:pt x="6821" y="4957"/>
                    <a:pt x="3921" y="6551"/>
                  </a:cubicBezTo>
                  <a:cubicBezTo>
                    <a:pt x="1021" y="8144"/>
                    <a:pt x="421" y="8852"/>
                    <a:pt x="621" y="9295"/>
                  </a:cubicBezTo>
                  <a:cubicBezTo>
                    <a:pt x="821" y="9738"/>
                    <a:pt x="1821" y="9915"/>
                    <a:pt x="3921" y="10003"/>
                  </a:cubicBezTo>
                  <a:cubicBezTo>
                    <a:pt x="6021" y="10092"/>
                    <a:pt x="9221" y="10092"/>
                    <a:pt x="11321" y="10092"/>
                  </a:cubicBezTo>
                  <a:cubicBezTo>
                    <a:pt x="13421" y="10092"/>
                    <a:pt x="14421" y="10092"/>
                    <a:pt x="15321" y="10357"/>
                  </a:cubicBezTo>
                  <a:cubicBezTo>
                    <a:pt x="16221" y="10623"/>
                    <a:pt x="17021" y="11154"/>
                    <a:pt x="16821" y="11774"/>
                  </a:cubicBezTo>
                  <a:cubicBezTo>
                    <a:pt x="16621" y="12393"/>
                    <a:pt x="15421" y="13102"/>
                    <a:pt x="13021" y="14164"/>
                  </a:cubicBezTo>
                  <a:cubicBezTo>
                    <a:pt x="10621" y="15226"/>
                    <a:pt x="7021" y="16643"/>
                    <a:pt x="4421" y="17882"/>
                  </a:cubicBezTo>
                  <a:cubicBezTo>
                    <a:pt x="1821" y="19121"/>
                    <a:pt x="221" y="20184"/>
                    <a:pt x="21" y="20803"/>
                  </a:cubicBezTo>
                  <a:cubicBezTo>
                    <a:pt x="-179" y="21423"/>
                    <a:pt x="1021" y="21600"/>
                    <a:pt x="4821" y="21246"/>
                  </a:cubicBezTo>
                  <a:cubicBezTo>
                    <a:pt x="8621" y="20892"/>
                    <a:pt x="15021" y="20007"/>
                    <a:pt x="21421" y="191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4" name="Line"/>
            <p:cNvSpPr/>
            <p:nvPr/>
          </p:nvSpPr>
          <p:spPr>
            <a:xfrm>
              <a:off x="9938239" y="6193580"/>
              <a:ext cx="126004" cy="236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319" fill="norm" stroke="1" extrusionOk="0">
                  <a:moveTo>
                    <a:pt x="21430" y="1248"/>
                  </a:moveTo>
                  <a:cubicBezTo>
                    <a:pt x="20350" y="484"/>
                    <a:pt x="19270" y="-281"/>
                    <a:pt x="16390" y="101"/>
                  </a:cubicBezTo>
                  <a:cubicBezTo>
                    <a:pt x="13510" y="484"/>
                    <a:pt x="8830" y="2013"/>
                    <a:pt x="5410" y="4593"/>
                  </a:cubicBezTo>
                  <a:cubicBezTo>
                    <a:pt x="1990" y="7174"/>
                    <a:pt x="-170" y="10806"/>
                    <a:pt x="10" y="13577"/>
                  </a:cubicBezTo>
                  <a:cubicBezTo>
                    <a:pt x="190" y="16349"/>
                    <a:pt x="2710" y="18261"/>
                    <a:pt x="6130" y="19407"/>
                  </a:cubicBezTo>
                  <a:cubicBezTo>
                    <a:pt x="9550" y="20554"/>
                    <a:pt x="13870" y="20937"/>
                    <a:pt x="18190" y="213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5" name="Line"/>
            <p:cNvSpPr/>
            <p:nvPr/>
          </p:nvSpPr>
          <p:spPr>
            <a:xfrm>
              <a:off x="10146792" y="6226456"/>
              <a:ext cx="165101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877" y="2880"/>
                    <a:pt x="7754" y="5760"/>
                    <a:pt x="11354" y="9360"/>
                  </a:cubicBezTo>
                  <a:cubicBezTo>
                    <a:pt x="14954" y="12960"/>
                    <a:pt x="18277" y="172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6" name="Line"/>
            <p:cNvSpPr/>
            <p:nvPr/>
          </p:nvSpPr>
          <p:spPr>
            <a:xfrm>
              <a:off x="10182999" y="6182006"/>
              <a:ext cx="116194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1600" fill="norm" stroke="1" extrusionOk="0">
                  <a:moveTo>
                    <a:pt x="21174" y="0"/>
                  </a:moveTo>
                  <a:cubicBezTo>
                    <a:pt x="17317" y="2571"/>
                    <a:pt x="13460" y="5143"/>
                    <a:pt x="9795" y="8057"/>
                  </a:cubicBezTo>
                  <a:cubicBezTo>
                    <a:pt x="6131" y="10971"/>
                    <a:pt x="2660" y="14229"/>
                    <a:pt x="1117" y="16543"/>
                  </a:cubicBezTo>
                  <a:cubicBezTo>
                    <a:pt x="-426" y="18857"/>
                    <a:pt x="-40" y="20229"/>
                    <a:pt x="34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7" name="Line"/>
            <p:cNvSpPr/>
            <p:nvPr/>
          </p:nvSpPr>
          <p:spPr>
            <a:xfrm>
              <a:off x="10381742" y="6366156"/>
              <a:ext cx="19051" cy="8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8" name="Line"/>
            <p:cNvSpPr/>
            <p:nvPr/>
          </p:nvSpPr>
          <p:spPr>
            <a:xfrm>
              <a:off x="10388092" y="6272607"/>
              <a:ext cx="31751" cy="2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0" h="18887" fill="norm" stroke="1" extrusionOk="0">
                  <a:moveTo>
                    <a:pt x="20250" y="7015"/>
                  </a:moveTo>
                  <a:cubicBezTo>
                    <a:pt x="14850" y="2965"/>
                    <a:pt x="9450" y="-1085"/>
                    <a:pt x="6075" y="265"/>
                  </a:cubicBezTo>
                  <a:cubicBezTo>
                    <a:pt x="2700" y="1615"/>
                    <a:pt x="1350" y="8365"/>
                    <a:pt x="4725" y="13090"/>
                  </a:cubicBezTo>
                  <a:cubicBezTo>
                    <a:pt x="8100" y="17815"/>
                    <a:pt x="16200" y="20515"/>
                    <a:pt x="18900" y="17815"/>
                  </a:cubicBezTo>
                  <a:cubicBezTo>
                    <a:pt x="21600" y="15115"/>
                    <a:pt x="18900" y="7015"/>
                    <a:pt x="14850" y="4990"/>
                  </a:cubicBezTo>
                  <a:cubicBezTo>
                    <a:pt x="10800" y="2965"/>
                    <a:pt x="5400" y="7015"/>
                    <a:pt x="0" y="110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69" name="Line"/>
            <p:cNvSpPr/>
            <p:nvPr/>
          </p:nvSpPr>
          <p:spPr>
            <a:xfrm>
              <a:off x="10540492" y="6353456"/>
              <a:ext cx="133351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0" name="Line"/>
            <p:cNvSpPr/>
            <p:nvPr/>
          </p:nvSpPr>
          <p:spPr>
            <a:xfrm>
              <a:off x="10699242" y="6239156"/>
              <a:ext cx="152401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000" y="4364"/>
                    <a:pt x="12000" y="8727"/>
                    <a:pt x="15600" y="12327"/>
                  </a:cubicBezTo>
                  <a:cubicBezTo>
                    <a:pt x="19200" y="15927"/>
                    <a:pt x="20400" y="1876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1" name="Line"/>
            <p:cNvSpPr/>
            <p:nvPr/>
          </p:nvSpPr>
          <p:spPr>
            <a:xfrm>
              <a:off x="10762742" y="6245506"/>
              <a:ext cx="114301" cy="22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600" y="200"/>
                    <a:pt x="17600" y="400"/>
                    <a:pt x="14600" y="2300"/>
                  </a:cubicBezTo>
                  <a:cubicBezTo>
                    <a:pt x="11600" y="4200"/>
                    <a:pt x="7600" y="7800"/>
                    <a:pt x="5000" y="11300"/>
                  </a:cubicBezTo>
                  <a:cubicBezTo>
                    <a:pt x="2400" y="14800"/>
                    <a:pt x="1200" y="182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2" name="Line"/>
            <p:cNvSpPr/>
            <p:nvPr/>
          </p:nvSpPr>
          <p:spPr>
            <a:xfrm>
              <a:off x="10889742" y="6391036"/>
              <a:ext cx="79195" cy="95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246" fill="norm" stroke="1" extrusionOk="0">
                  <a:moveTo>
                    <a:pt x="3411" y="8568"/>
                  </a:moveTo>
                  <a:cubicBezTo>
                    <a:pt x="2274" y="10916"/>
                    <a:pt x="1137" y="13263"/>
                    <a:pt x="568" y="15611"/>
                  </a:cubicBezTo>
                  <a:cubicBezTo>
                    <a:pt x="0" y="17959"/>
                    <a:pt x="0" y="20307"/>
                    <a:pt x="0" y="20307"/>
                  </a:cubicBezTo>
                  <a:cubicBezTo>
                    <a:pt x="0" y="20307"/>
                    <a:pt x="0" y="17959"/>
                    <a:pt x="1421" y="14437"/>
                  </a:cubicBezTo>
                  <a:cubicBezTo>
                    <a:pt x="2842" y="10916"/>
                    <a:pt x="5684" y="6220"/>
                    <a:pt x="8526" y="3403"/>
                  </a:cubicBezTo>
                  <a:cubicBezTo>
                    <a:pt x="11368" y="585"/>
                    <a:pt x="14211" y="-354"/>
                    <a:pt x="16484" y="116"/>
                  </a:cubicBezTo>
                  <a:cubicBezTo>
                    <a:pt x="18758" y="585"/>
                    <a:pt x="20463" y="2463"/>
                    <a:pt x="21032" y="6220"/>
                  </a:cubicBezTo>
                  <a:cubicBezTo>
                    <a:pt x="21600" y="9976"/>
                    <a:pt x="21032" y="15611"/>
                    <a:pt x="20463" y="212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3" name="Line"/>
            <p:cNvSpPr/>
            <p:nvPr/>
          </p:nvSpPr>
          <p:spPr>
            <a:xfrm>
              <a:off x="11004042" y="6194706"/>
              <a:ext cx="94766" cy="3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fill="norm" stroke="1" extrusionOk="0">
                  <a:moveTo>
                    <a:pt x="0" y="0"/>
                  </a:moveTo>
                  <a:cubicBezTo>
                    <a:pt x="4226" y="1271"/>
                    <a:pt x="8452" y="2541"/>
                    <a:pt x="12443" y="5153"/>
                  </a:cubicBezTo>
                  <a:cubicBezTo>
                    <a:pt x="16435" y="7765"/>
                    <a:pt x="20191" y="11718"/>
                    <a:pt x="20896" y="14471"/>
                  </a:cubicBezTo>
                  <a:cubicBezTo>
                    <a:pt x="21600" y="17224"/>
                    <a:pt x="19252" y="18776"/>
                    <a:pt x="16904" y="19765"/>
                  </a:cubicBezTo>
                  <a:cubicBezTo>
                    <a:pt x="14557" y="20753"/>
                    <a:pt x="12209" y="21176"/>
                    <a:pt x="986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4" name="Line"/>
            <p:cNvSpPr/>
            <p:nvPr/>
          </p:nvSpPr>
          <p:spPr>
            <a:xfrm>
              <a:off x="11135130" y="6097204"/>
              <a:ext cx="122913" cy="122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257" fill="norm" stroke="1" extrusionOk="0">
                  <a:moveTo>
                    <a:pt x="391" y="4782"/>
                  </a:moveTo>
                  <a:cubicBezTo>
                    <a:pt x="25" y="2952"/>
                    <a:pt x="-341" y="1121"/>
                    <a:pt x="574" y="389"/>
                  </a:cubicBezTo>
                  <a:cubicBezTo>
                    <a:pt x="1490" y="-343"/>
                    <a:pt x="3686" y="23"/>
                    <a:pt x="5334" y="938"/>
                  </a:cubicBezTo>
                  <a:cubicBezTo>
                    <a:pt x="6981" y="1854"/>
                    <a:pt x="8079" y="3318"/>
                    <a:pt x="7896" y="5881"/>
                  </a:cubicBezTo>
                  <a:cubicBezTo>
                    <a:pt x="7713" y="8443"/>
                    <a:pt x="6249" y="12104"/>
                    <a:pt x="4784" y="14667"/>
                  </a:cubicBezTo>
                  <a:cubicBezTo>
                    <a:pt x="3320" y="17230"/>
                    <a:pt x="1856" y="18694"/>
                    <a:pt x="2222" y="19610"/>
                  </a:cubicBezTo>
                  <a:cubicBezTo>
                    <a:pt x="2588" y="20525"/>
                    <a:pt x="4784" y="20891"/>
                    <a:pt x="8262" y="21074"/>
                  </a:cubicBezTo>
                  <a:cubicBezTo>
                    <a:pt x="11740" y="21257"/>
                    <a:pt x="16500" y="21257"/>
                    <a:pt x="21259" y="212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5" name="Line"/>
            <p:cNvSpPr/>
            <p:nvPr/>
          </p:nvSpPr>
          <p:spPr>
            <a:xfrm>
              <a:off x="9676892" y="6601106"/>
              <a:ext cx="11557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582" y="19543"/>
                    <a:pt x="3165" y="17486"/>
                    <a:pt x="4609" y="15429"/>
                  </a:cubicBezTo>
                  <a:cubicBezTo>
                    <a:pt x="6053" y="13371"/>
                    <a:pt x="7358" y="11314"/>
                    <a:pt x="8842" y="9771"/>
                  </a:cubicBezTo>
                  <a:cubicBezTo>
                    <a:pt x="10325" y="8229"/>
                    <a:pt x="11987" y="7200"/>
                    <a:pt x="13609" y="6171"/>
                  </a:cubicBezTo>
                  <a:cubicBezTo>
                    <a:pt x="15231" y="5143"/>
                    <a:pt x="16813" y="4114"/>
                    <a:pt x="18138" y="3086"/>
                  </a:cubicBezTo>
                  <a:cubicBezTo>
                    <a:pt x="19464" y="2057"/>
                    <a:pt x="20532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6" name="Line"/>
            <p:cNvSpPr/>
            <p:nvPr/>
          </p:nvSpPr>
          <p:spPr>
            <a:xfrm>
              <a:off x="10106063" y="6816346"/>
              <a:ext cx="186780" cy="199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6" h="21220" fill="norm" stroke="1" extrusionOk="0">
                  <a:moveTo>
                    <a:pt x="301" y="3445"/>
                  </a:moveTo>
                  <a:cubicBezTo>
                    <a:pt x="787" y="8620"/>
                    <a:pt x="1272" y="13795"/>
                    <a:pt x="1272" y="16945"/>
                  </a:cubicBezTo>
                  <a:cubicBezTo>
                    <a:pt x="1272" y="20095"/>
                    <a:pt x="787" y="21220"/>
                    <a:pt x="423" y="21220"/>
                  </a:cubicBezTo>
                  <a:cubicBezTo>
                    <a:pt x="59" y="21220"/>
                    <a:pt x="-184" y="20095"/>
                    <a:pt x="180" y="17283"/>
                  </a:cubicBezTo>
                  <a:cubicBezTo>
                    <a:pt x="544" y="14470"/>
                    <a:pt x="1515" y="9970"/>
                    <a:pt x="3942" y="6708"/>
                  </a:cubicBezTo>
                  <a:cubicBezTo>
                    <a:pt x="6369" y="3445"/>
                    <a:pt x="10252" y="1420"/>
                    <a:pt x="12800" y="520"/>
                  </a:cubicBezTo>
                  <a:cubicBezTo>
                    <a:pt x="15349" y="-380"/>
                    <a:pt x="16562" y="-155"/>
                    <a:pt x="17654" y="1533"/>
                  </a:cubicBezTo>
                  <a:cubicBezTo>
                    <a:pt x="18746" y="3220"/>
                    <a:pt x="19717" y="6370"/>
                    <a:pt x="20324" y="9070"/>
                  </a:cubicBezTo>
                  <a:cubicBezTo>
                    <a:pt x="20931" y="11770"/>
                    <a:pt x="21173" y="14020"/>
                    <a:pt x="21416" y="162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7" name="Line"/>
            <p:cNvSpPr/>
            <p:nvPr/>
          </p:nvSpPr>
          <p:spPr>
            <a:xfrm>
              <a:off x="10356342" y="6690949"/>
              <a:ext cx="139701" cy="94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6" fill="norm" stroke="1" extrusionOk="0">
                  <a:moveTo>
                    <a:pt x="0" y="4106"/>
                  </a:moveTo>
                  <a:cubicBezTo>
                    <a:pt x="982" y="2186"/>
                    <a:pt x="1964" y="266"/>
                    <a:pt x="3273" y="26"/>
                  </a:cubicBezTo>
                  <a:cubicBezTo>
                    <a:pt x="4582" y="-214"/>
                    <a:pt x="6218" y="1226"/>
                    <a:pt x="7036" y="3146"/>
                  </a:cubicBezTo>
                  <a:cubicBezTo>
                    <a:pt x="7855" y="5066"/>
                    <a:pt x="7855" y="7466"/>
                    <a:pt x="7036" y="10346"/>
                  </a:cubicBezTo>
                  <a:cubicBezTo>
                    <a:pt x="6218" y="13226"/>
                    <a:pt x="4582" y="16586"/>
                    <a:pt x="4582" y="18506"/>
                  </a:cubicBezTo>
                  <a:cubicBezTo>
                    <a:pt x="4582" y="20426"/>
                    <a:pt x="6218" y="20906"/>
                    <a:pt x="9327" y="21146"/>
                  </a:cubicBezTo>
                  <a:cubicBezTo>
                    <a:pt x="12436" y="21386"/>
                    <a:pt x="17018" y="21386"/>
                    <a:pt x="21600" y="213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78" name="Line"/>
            <p:cNvSpPr/>
            <p:nvPr/>
          </p:nvSpPr>
          <p:spPr>
            <a:xfrm>
              <a:off x="6885792" y="5443665"/>
              <a:ext cx="5015003" cy="2192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573" fill="norm" stroke="1" extrusionOk="0">
                  <a:moveTo>
                    <a:pt x="1464" y="2579"/>
                  </a:moveTo>
                  <a:cubicBezTo>
                    <a:pt x="1500" y="2329"/>
                    <a:pt x="1537" y="2079"/>
                    <a:pt x="1687" y="1829"/>
                  </a:cubicBezTo>
                  <a:cubicBezTo>
                    <a:pt x="1837" y="1579"/>
                    <a:pt x="2101" y="1329"/>
                    <a:pt x="2402" y="1173"/>
                  </a:cubicBezTo>
                  <a:cubicBezTo>
                    <a:pt x="2703" y="1016"/>
                    <a:pt x="3040" y="954"/>
                    <a:pt x="3377" y="891"/>
                  </a:cubicBezTo>
                  <a:cubicBezTo>
                    <a:pt x="3714" y="829"/>
                    <a:pt x="4051" y="767"/>
                    <a:pt x="4374" y="714"/>
                  </a:cubicBezTo>
                  <a:cubicBezTo>
                    <a:pt x="4698" y="662"/>
                    <a:pt x="5008" y="621"/>
                    <a:pt x="5326" y="579"/>
                  </a:cubicBezTo>
                  <a:cubicBezTo>
                    <a:pt x="5645" y="537"/>
                    <a:pt x="5973" y="496"/>
                    <a:pt x="6342" y="475"/>
                  </a:cubicBezTo>
                  <a:cubicBezTo>
                    <a:pt x="6711" y="454"/>
                    <a:pt x="7121" y="454"/>
                    <a:pt x="7504" y="454"/>
                  </a:cubicBezTo>
                  <a:cubicBezTo>
                    <a:pt x="7886" y="454"/>
                    <a:pt x="8242" y="454"/>
                    <a:pt x="8601" y="444"/>
                  </a:cubicBezTo>
                  <a:cubicBezTo>
                    <a:pt x="8961" y="433"/>
                    <a:pt x="9326" y="412"/>
                    <a:pt x="9695" y="402"/>
                  </a:cubicBezTo>
                  <a:cubicBezTo>
                    <a:pt x="10064" y="392"/>
                    <a:pt x="10437" y="392"/>
                    <a:pt x="10788" y="392"/>
                  </a:cubicBezTo>
                  <a:cubicBezTo>
                    <a:pt x="11139" y="392"/>
                    <a:pt x="11467" y="392"/>
                    <a:pt x="11826" y="381"/>
                  </a:cubicBezTo>
                  <a:cubicBezTo>
                    <a:pt x="12186" y="371"/>
                    <a:pt x="12578" y="350"/>
                    <a:pt x="12933" y="350"/>
                  </a:cubicBezTo>
                  <a:cubicBezTo>
                    <a:pt x="13289" y="350"/>
                    <a:pt x="13607" y="371"/>
                    <a:pt x="13931" y="402"/>
                  </a:cubicBezTo>
                  <a:cubicBezTo>
                    <a:pt x="14254" y="433"/>
                    <a:pt x="14582" y="475"/>
                    <a:pt x="14910" y="517"/>
                  </a:cubicBezTo>
                  <a:cubicBezTo>
                    <a:pt x="15238" y="558"/>
                    <a:pt x="15566" y="600"/>
                    <a:pt x="15917" y="673"/>
                  </a:cubicBezTo>
                  <a:cubicBezTo>
                    <a:pt x="16268" y="746"/>
                    <a:pt x="16641" y="850"/>
                    <a:pt x="17001" y="975"/>
                  </a:cubicBezTo>
                  <a:cubicBezTo>
                    <a:pt x="17361" y="1100"/>
                    <a:pt x="17707" y="1246"/>
                    <a:pt x="18021" y="1423"/>
                  </a:cubicBezTo>
                  <a:cubicBezTo>
                    <a:pt x="18336" y="1600"/>
                    <a:pt x="18618" y="1808"/>
                    <a:pt x="18910" y="2037"/>
                  </a:cubicBezTo>
                  <a:cubicBezTo>
                    <a:pt x="19201" y="2266"/>
                    <a:pt x="19502" y="2516"/>
                    <a:pt x="19784" y="2797"/>
                  </a:cubicBezTo>
                  <a:cubicBezTo>
                    <a:pt x="20067" y="3079"/>
                    <a:pt x="20331" y="3391"/>
                    <a:pt x="20554" y="3724"/>
                  </a:cubicBezTo>
                  <a:cubicBezTo>
                    <a:pt x="20777" y="4058"/>
                    <a:pt x="20959" y="4412"/>
                    <a:pt x="21096" y="4807"/>
                  </a:cubicBezTo>
                  <a:cubicBezTo>
                    <a:pt x="21233" y="5203"/>
                    <a:pt x="21324" y="5641"/>
                    <a:pt x="21401" y="6182"/>
                  </a:cubicBezTo>
                  <a:cubicBezTo>
                    <a:pt x="21479" y="6724"/>
                    <a:pt x="21542" y="7369"/>
                    <a:pt x="21570" y="7994"/>
                  </a:cubicBezTo>
                  <a:cubicBezTo>
                    <a:pt x="21597" y="8619"/>
                    <a:pt x="21588" y="9223"/>
                    <a:pt x="21538" y="9942"/>
                  </a:cubicBezTo>
                  <a:cubicBezTo>
                    <a:pt x="21488" y="10660"/>
                    <a:pt x="21397" y="11494"/>
                    <a:pt x="21301" y="12254"/>
                  </a:cubicBezTo>
                  <a:cubicBezTo>
                    <a:pt x="21205" y="13014"/>
                    <a:pt x="21105" y="13702"/>
                    <a:pt x="20973" y="14326"/>
                  </a:cubicBezTo>
                  <a:cubicBezTo>
                    <a:pt x="20841" y="14951"/>
                    <a:pt x="20677" y="15514"/>
                    <a:pt x="20490" y="16024"/>
                  </a:cubicBezTo>
                  <a:cubicBezTo>
                    <a:pt x="20303" y="16534"/>
                    <a:pt x="20094" y="16993"/>
                    <a:pt x="19857" y="17409"/>
                  </a:cubicBezTo>
                  <a:cubicBezTo>
                    <a:pt x="19620" y="17826"/>
                    <a:pt x="19356" y="18201"/>
                    <a:pt x="19046" y="18534"/>
                  </a:cubicBezTo>
                  <a:cubicBezTo>
                    <a:pt x="18736" y="18867"/>
                    <a:pt x="18381" y="19159"/>
                    <a:pt x="18053" y="19388"/>
                  </a:cubicBezTo>
                  <a:cubicBezTo>
                    <a:pt x="17725" y="19617"/>
                    <a:pt x="17425" y="19784"/>
                    <a:pt x="17110" y="19961"/>
                  </a:cubicBezTo>
                  <a:cubicBezTo>
                    <a:pt x="16796" y="20138"/>
                    <a:pt x="16468" y="20325"/>
                    <a:pt x="16122" y="20492"/>
                  </a:cubicBezTo>
                  <a:cubicBezTo>
                    <a:pt x="15776" y="20659"/>
                    <a:pt x="15411" y="20804"/>
                    <a:pt x="15070" y="20929"/>
                  </a:cubicBezTo>
                  <a:cubicBezTo>
                    <a:pt x="14728" y="21054"/>
                    <a:pt x="14409" y="21158"/>
                    <a:pt x="14095" y="21231"/>
                  </a:cubicBezTo>
                  <a:cubicBezTo>
                    <a:pt x="13781" y="21304"/>
                    <a:pt x="13471" y="21346"/>
                    <a:pt x="13143" y="21388"/>
                  </a:cubicBezTo>
                  <a:cubicBezTo>
                    <a:pt x="12815" y="21429"/>
                    <a:pt x="12469" y="21471"/>
                    <a:pt x="12127" y="21502"/>
                  </a:cubicBezTo>
                  <a:cubicBezTo>
                    <a:pt x="11785" y="21533"/>
                    <a:pt x="11448" y="21554"/>
                    <a:pt x="11107" y="21565"/>
                  </a:cubicBezTo>
                  <a:cubicBezTo>
                    <a:pt x="10765" y="21575"/>
                    <a:pt x="10419" y="21575"/>
                    <a:pt x="10073" y="21565"/>
                  </a:cubicBezTo>
                  <a:cubicBezTo>
                    <a:pt x="9727" y="21554"/>
                    <a:pt x="9380" y="21533"/>
                    <a:pt x="9030" y="21513"/>
                  </a:cubicBezTo>
                  <a:cubicBezTo>
                    <a:pt x="8679" y="21492"/>
                    <a:pt x="8324" y="21471"/>
                    <a:pt x="7982" y="21429"/>
                  </a:cubicBezTo>
                  <a:cubicBezTo>
                    <a:pt x="7640" y="21388"/>
                    <a:pt x="7312" y="21325"/>
                    <a:pt x="6994" y="21252"/>
                  </a:cubicBezTo>
                  <a:cubicBezTo>
                    <a:pt x="6675" y="21179"/>
                    <a:pt x="6365" y="21096"/>
                    <a:pt x="6032" y="20981"/>
                  </a:cubicBezTo>
                  <a:cubicBezTo>
                    <a:pt x="5700" y="20867"/>
                    <a:pt x="5345" y="20721"/>
                    <a:pt x="5008" y="20565"/>
                  </a:cubicBezTo>
                  <a:cubicBezTo>
                    <a:pt x="4670" y="20409"/>
                    <a:pt x="4352" y="20242"/>
                    <a:pt x="4024" y="20044"/>
                  </a:cubicBezTo>
                  <a:cubicBezTo>
                    <a:pt x="3696" y="19846"/>
                    <a:pt x="3359" y="19617"/>
                    <a:pt x="3040" y="19367"/>
                  </a:cubicBezTo>
                  <a:cubicBezTo>
                    <a:pt x="2721" y="19117"/>
                    <a:pt x="2420" y="18846"/>
                    <a:pt x="2129" y="18503"/>
                  </a:cubicBezTo>
                  <a:cubicBezTo>
                    <a:pt x="1837" y="18159"/>
                    <a:pt x="1555" y="17742"/>
                    <a:pt x="1318" y="17295"/>
                  </a:cubicBezTo>
                  <a:cubicBezTo>
                    <a:pt x="1081" y="16847"/>
                    <a:pt x="890" y="16368"/>
                    <a:pt x="735" y="15847"/>
                  </a:cubicBezTo>
                  <a:cubicBezTo>
                    <a:pt x="580" y="15326"/>
                    <a:pt x="462" y="14764"/>
                    <a:pt x="352" y="14139"/>
                  </a:cubicBezTo>
                  <a:cubicBezTo>
                    <a:pt x="243" y="13514"/>
                    <a:pt x="143" y="12827"/>
                    <a:pt x="84" y="12118"/>
                  </a:cubicBezTo>
                  <a:cubicBezTo>
                    <a:pt x="24" y="11410"/>
                    <a:pt x="6" y="10681"/>
                    <a:pt x="2" y="9931"/>
                  </a:cubicBezTo>
                  <a:cubicBezTo>
                    <a:pt x="-3" y="9182"/>
                    <a:pt x="6" y="8411"/>
                    <a:pt x="20" y="7588"/>
                  </a:cubicBezTo>
                  <a:cubicBezTo>
                    <a:pt x="33" y="6765"/>
                    <a:pt x="52" y="5891"/>
                    <a:pt x="129" y="5120"/>
                  </a:cubicBezTo>
                  <a:cubicBezTo>
                    <a:pt x="207" y="4349"/>
                    <a:pt x="343" y="3683"/>
                    <a:pt x="530" y="3110"/>
                  </a:cubicBezTo>
                  <a:cubicBezTo>
                    <a:pt x="717" y="2537"/>
                    <a:pt x="954" y="2058"/>
                    <a:pt x="1204" y="1610"/>
                  </a:cubicBezTo>
                  <a:cubicBezTo>
                    <a:pt x="1455" y="1162"/>
                    <a:pt x="1719" y="746"/>
                    <a:pt x="2010" y="464"/>
                  </a:cubicBezTo>
                  <a:cubicBezTo>
                    <a:pt x="2302" y="183"/>
                    <a:pt x="2621" y="37"/>
                    <a:pt x="2876" y="6"/>
                  </a:cubicBezTo>
                  <a:cubicBezTo>
                    <a:pt x="3131" y="-25"/>
                    <a:pt x="3322" y="58"/>
                    <a:pt x="3513" y="1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2" name="Drawing"/>
          <p:cNvGrpSpPr/>
          <p:nvPr/>
        </p:nvGrpSpPr>
        <p:grpSpPr>
          <a:xfrm>
            <a:off x="304006" y="1666695"/>
            <a:ext cx="12575840" cy="4384591"/>
            <a:chOff x="0" y="0"/>
            <a:chExt cx="12575839" cy="4384590"/>
          </a:xfrm>
        </p:grpSpPr>
        <p:sp>
          <p:nvSpPr>
            <p:cNvPr id="1881" name="Line"/>
            <p:cNvSpPr/>
            <p:nvPr/>
          </p:nvSpPr>
          <p:spPr>
            <a:xfrm>
              <a:off x="838993" y="573723"/>
              <a:ext cx="273051" cy="54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2" fill="norm" stroke="1" extrusionOk="0">
                  <a:moveTo>
                    <a:pt x="0" y="2296"/>
                  </a:moveTo>
                  <a:cubicBezTo>
                    <a:pt x="0" y="1629"/>
                    <a:pt x="0" y="962"/>
                    <a:pt x="335" y="962"/>
                  </a:cubicBezTo>
                  <a:cubicBezTo>
                    <a:pt x="670" y="962"/>
                    <a:pt x="1340" y="1629"/>
                    <a:pt x="2260" y="3172"/>
                  </a:cubicBezTo>
                  <a:cubicBezTo>
                    <a:pt x="3181" y="4715"/>
                    <a:pt x="4353" y="7133"/>
                    <a:pt x="5693" y="9760"/>
                  </a:cubicBezTo>
                  <a:cubicBezTo>
                    <a:pt x="7033" y="12387"/>
                    <a:pt x="8540" y="15223"/>
                    <a:pt x="9544" y="17058"/>
                  </a:cubicBezTo>
                  <a:cubicBezTo>
                    <a:pt x="10549" y="18892"/>
                    <a:pt x="11051" y="19726"/>
                    <a:pt x="11553" y="20393"/>
                  </a:cubicBezTo>
                  <a:cubicBezTo>
                    <a:pt x="12056" y="21061"/>
                    <a:pt x="12558" y="21561"/>
                    <a:pt x="13060" y="21519"/>
                  </a:cubicBezTo>
                  <a:cubicBezTo>
                    <a:pt x="13563" y="21478"/>
                    <a:pt x="14065" y="20894"/>
                    <a:pt x="14651" y="19226"/>
                  </a:cubicBezTo>
                  <a:cubicBezTo>
                    <a:pt x="15237" y="17558"/>
                    <a:pt x="15907" y="14806"/>
                    <a:pt x="16493" y="11929"/>
                  </a:cubicBezTo>
                  <a:cubicBezTo>
                    <a:pt x="17079" y="9051"/>
                    <a:pt x="17581" y="6049"/>
                    <a:pt x="17916" y="4173"/>
                  </a:cubicBezTo>
                  <a:cubicBezTo>
                    <a:pt x="18251" y="2296"/>
                    <a:pt x="18419" y="1546"/>
                    <a:pt x="18586" y="962"/>
                  </a:cubicBezTo>
                  <a:cubicBezTo>
                    <a:pt x="18753" y="378"/>
                    <a:pt x="18921" y="-39"/>
                    <a:pt x="19088" y="3"/>
                  </a:cubicBezTo>
                  <a:cubicBezTo>
                    <a:pt x="19256" y="44"/>
                    <a:pt x="19423" y="545"/>
                    <a:pt x="19842" y="1504"/>
                  </a:cubicBezTo>
                  <a:cubicBezTo>
                    <a:pt x="20260" y="2463"/>
                    <a:pt x="20930" y="3881"/>
                    <a:pt x="21600" y="52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2" name="Line"/>
            <p:cNvSpPr/>
            <p:nvPr/>
          </p:nvSpPr>
          <p:spPr>
            <a:xfrm>
              <a:off x="1113223" y="855961"/>
              <a:ext cx="151221" cy="161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0916" fill="norm" stroke="1" extrusionOk="0">
                  <a:moveTo>
                    <a:pt x="12433" y="5522"/>
                  </a:moveTo>
                  <a:cubicBezTo>
                    <a:pt x="12133" y="4155"/>
                    <a:pt x="11833" y="2788"/>
                    <a:pt x="10933" y="1694"/>
                  </a:cubicBezTo>
                  <a:cubicBezTo>
                    <a:pt x="10033" y="600"/>
                    <a:pt x="8533" y="-220"/>
                    <a:pt x="7183" y="53"/>
                  </a:cubicBezTo>
                  <a:cubicBezTo>
                    <a:pt x="5833" y="327"/>
                    <a:pt x="4633" y="1694"/>
                    <a:pt x="3433" y="4428"/>
                  </a:cubicBezTo>
                  <a:cubicBezTo>
                    <a:pt x="2233" y="7162"/>
                    <a:pt x="1033" y="11264"/>
                    <a:pt x="433" y="14134"/>
                  </a:cubicBezTo>
                  <a:cubicBezTo>
                    <a:pt x="-167" y="17005"/>
                    <a:pt x="-167" y="18646"/>
                    <a:pt x="583" y="19739"/>
                  </a:cubicBezTo>
                  <a:cubicBezTo>
                    <a:pt x="1333" y="20833"/>
                    <a:pt x="2833" y="21380"/>
                    <a:pt x="4633" y="20423"/>
                  </a:cubicBezTo>
                  <a:cubicBezTo>
                    <a:pt x="6433" y="19466"/>
                    <a:pt x="8533" y="17005"/>
                    <a:pt x="9733" y="15091"/>
                  </a:cubicBezTo>
                  <a:cubicBezTo>
                    <a:pt x="10933" y="13177"/>
                    <a:pt x="11233" y="11810"/>
                    <a:pt x="11833" y="10580"/>
                  </a:cubicBezTo>
                  <a:cubicBezTo>
                    <a:pt x="12433" y="9350"/>
                    <a:pt x="13333" y="8256"/>
                    <a:pt x="14383" y="8393"/>
                  </a:cubicBezTo>
                  <a:cubicBezTo>
                    <a:pt x="15433" y="8529"/>
                    <a:pt x="16633" y="9896"/>
                    <a:pt x="17833" y="11674"/>
                  </a:cubicBezTo>
                  <a:cubicBezTo>
                    <a:pt x="19033" y="13451"/>
                    <a:pt x="20233" y="15638"/>
                    <a:pt x="21433" y="1782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3" name="Line"/>
            <p:cNvSpPr/>
            <p:nvPr/>
          </p:nvSpPr>
          <p:spPr>
            <a:xfrm>
              <a:off x="1283493" y="809804"/>
              <a:ext cx="114301" cy="211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832"/>
                  </a:moveTo>
                  <a:cubicBezTo>
                    <a:pt x="1200" y="4968"/>
                    <a:pt x="2400" y="4104"/>
                    <a:pt x="4000" y="4536"/>
                  </a:cubicBezTo>
                  <a:cubicBezTo>
                    <a:pt x="5600" y="4968"/>
                    <a:pt x="7600" y="6696"/>
                    <a:pt x="9200" y="9396"/>
                  </a:cubicBezTo>
                  <a:cubicBezTo>
                    <a:pt x="10800" y="12096"/>
                    <a:pt x="12000" y="15768"/>
                    <a:pt x="12600" y="18144"/>
                  </a:cubicBezTo>
                  <a:cubicBezTo>
                    <a:pt x="13200" y="20520"/>
                    <a:pt x="13200" y="21600"/>
                    <a:pt x="12800" y="21600"/>
                  </a:cubicBezTo>
                  <a:cubicBezTo>
                    <a:pt x="12400" y="21600"/>
                    <a:pt x="11600" y="20520"/>
                    <a:pt x="11600" y="17712"/>
                  </a:cubicBezTo>
                  <a:cubicBezTo>
                    <a:pt x="11600" y="14904"/>
                    <a:pt x="12400" y="10368"/>
                    <a:pt x="14200" y="7128"/>
                  </a:cubicBezTo>
                  <a:cubicBezTo>
                    <a:pt x="16000" y="3888"/>
                    <a:pt x="18800" y="194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4" name="Line"/>
            <p:cNvSpPr/>
            <p:nvPr/>
          </p:nvSpPr>
          <p:spPr>
            <a:xfrm>
              <a:off x="1611686" y="611603"/>
              <a:ext cx="141708" cy="433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1457" fill="norm" stroke="1" extrusionOk="0">
                  <a:moveTo>
                    <a:pt x="21266" y="1640"/>
                  </a:moveTo>
                  <a:cubicBezTo>
                    <a:pt x="20313" y="1115"/>
                    <a:pt x="19360" y="591"/>
                    <a:pt x="17931" y="276"/>
                  </a:cubicBezTo>
                  <a:cubicBezTo>
                    <a:pt x="16501" y="-38"/>
                    <a:pt x="14595" y="-143"/>
                    <a:pt x="12372" y="276"/>
                  </a:cubicBezTo>
                  <a:cubicBezTo>
                    <a:pt x="10148" y="696"/>
                    <a:pt x="7607" y="1640"/>
                    <a:pt x="5384" y="3474"/>
                  </a:cubicBezTo>
                  <a:cubicBezTo>
                    <a:pt x="3160" y="5309"/>
                    <a:pt x="1254" y="8036"/>
                    <a:pt x="460" y="10919"/>
                  </a:cubicBezTo>
                  <a:cubicBezTo>
                    <a:pt x="-334" y="13803"/>
                    <a:pt x="-16" y="16843"/>
                    <a:pt x="778" y="18626"/>
                  </a:cubicBezTo>
                  <a:cubicBezTo>
                    <a:pt x="1572" y="20408"/>
                    <a:pt x="2842" y="20933"/>
                    <a:pt x="4590" y="21195"/>
                  </a:cubicBezTo>
                  <a:cubicBezTo>
                    <a:pt x="6337" y="21457"/>
                    <a:pt x="8560" y="21457"/>
                    <a:pt x="10784" y="2145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5" name="Line"/>
            <p:cNvSpPr/>
            <p:nvPr/>
          </p:nvSpPr>
          <p:spPr>
            <a:xfrm>
              <a:off x="1791493" y="720904"/>
              <a:ext cx="247651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508" y="3520"/>
                    <a:pt x="7015" y="7040"/>
                    <a:pt x="10246" y="10320"/>
                  </a:cubicBezTo>
                  <a:cubicBezTo>
                    <a:pt x="13477" y="13600"/>
                    <a:pt x="16431" y="16640"/>
                    <a:pt x="18277" y="18480"/>
                  </a:cubicBezTo>
                  <a:cubicBezTo>
                    <a:pt x="20123" y="20320"/>
                    <a:pt x="20862" y="209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6" name="Line"/>
            <p:cNvSpPr/>
            <p:nvPr/>
          </p:nvSpPr>
          <p:spPr>
            <a:xfrm>
              <a:off x="1865682" y="708204"/>
              <a:ext cx="173462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600" fill="norm" stroke="1" extrusionOk="0">
                  <a:moveTo>
                    <a:pt x="21327" y="0"/>
                  </a:moveTo>
                  <a:cubicBezTo>
                    <a:pt x="16903" y="2487"/>
                    <a:pt x="12479" y="4975"/>
                    <a:pt x="8966" y="7920"/>
                  </a:cubicBezTo>
                  <a:cubicBezTo>
                    <a:pt x="5452" y="10865"/>
                    <a:pt x="2850" y="14269"/>
                    <a:pt x="1419" y="16560"/>
                  </a:cubicBezTo>
                  <a:cubicBezTo>
                    <a:pt x="-13" y="18851"/>
                    <a:pt x="-273" y="20029"/>
                    <a:pt x="247" y="20684"/>
                  </a:cubicBezTo>
                  <a:cubicBezTo>
                    <a:pt x="768" y="21338"/>
                    <a:pt x="2069" y="21469"/>
                    <a:pt x="337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7" name="Line"/>
            <p:cNvSpPr/>
            <p:nvPr/>
          </p:nvSpPr>
          <p:spPr>
            <a:xfrm>
              <a:off x="2083593" y="593904"/>
              <a:ext cx="99048" cy="44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5" h="21600" fill="norm" stroke="1" extrusionOk="0">
                  <a:moveTo>
                    <a:pt x="11664" y="0"/>
                  </a:moveTo>
                  <a:cubicBezTo>
                    <a:pt x="13824" y="2571"/>
                    <a:pt x="15984" y="5143"/>
                    <a:pt x="17928" y="7766"/>
                  </a:cubicBezTo>
                  <a:cubicBezTo>
                    <a:pt x="19872" y="10389"/>
                    <a:pt x="21600" y="13063"/>
                    <a:pt x="18576" y="15377"/>
                  </a:cubicBezTo>
                  <a:cubicBezTo>
                    <a:pt x="15552" y="17691"/>
                    <a:pt x="7776" y="1964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8" name="Line"/>
            <p:cNvSpPr/>
            <p:nvPr/>
          </p:nvSpPr>
          <p:spPr>
            <a:xfrm>
              <a:off x="2483643" y="780948"/>
              <a:ext cx="241301" cy="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6063" y="11375"/>
                    <a:pt x="12126" y="2735"/>
                    <a:pt x="15726" y="575"/>
                  </a:cubicBezTo>
                  <a:cubicBezTo>
                    <a:pt x="19326" y="-1585"/>
                    <a:pt x="20463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89" name="Line"/>
            <p:cNvSpPr/>
            <p:nvPr/>
          </p:nvSpPr>
          <p:spPr>
            <a:xfrm>
              <a:off x="2547143" y="934688"/>
              <a:ext cx="209551" cy="8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91" y="10800"/>
                    <a:pt x="11782" y="0"/>
                    <a:pt x="15382" y="0"/>
                  </a:cubicBezTo>
                  <a:cubicBezTo>
                    <a:pt x="18982" y="0"/>
                    <a:pt x="20291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0" name="Line"/>
            <p:cNvSpPr/>
            <p:nvPr/>
          </p:nvSpPr>
          <p:spPr>
            <a:xfrm>
              <a:off x="3308993" y="734550"/>
              <a:ext cx="349401" cy="222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199" fill="norm" stroke="1" extrusionOk="0">
                  <a:moveTo>
                    <a:pt x="5794" y="6572"/>
                  </a:moveTo>
                  <a:cubicBezTo>
                    <a:pt x="5923" y="10205"/>
                    <a:pt x="6052" y="13839"/>
                    <a:pt x="5666" y="16362"/>
                  </a:cubicBezTo>
                  <a:cubicBezTo>
                    <a:pt x="5280" y="18886"/>
                    <a:pt x="4380" y="20299"/>
                    <a:pt x="3544" y="20904"/>
                  </a:cubicBezTo>
                  <a:cubicBezTo>
                    <a:pt x="2709" y="21510"/>
                    <a:pt x="1937" y="21308"/>
                    <a:pt x="1166" y="19088"/>
                  </a:cubicBezTo>
                  <a:cubicBezTo>
                    <a:pt x="394" y="16867"/>
                    <a:pt x="-377" y="12628"/>
                    <a:pt x="202" y="9297"/>
                  </a:cubicBezTo>
                  <a:cubicBezTo>
                    <a:pt x="780" y="5966"/>
                    <a:pt x="2709" y="3544"/>
                    <a:pt x="5409" y="2030"/>
                  </a:cubicBezTo>
                  <a:cubicBezTo>
                    <a:pt x="8109" y="516"/>
                    <a:pt x="11580" y="-90"/>
                    <a:pt x="14344" y="11"/>
                  </a:cubicBezTo>
                  <a:cubicBezTo>
                    <a:pt x="17109" y="112"/>
                    <a:pt x="19166" y="919"/>
                    <a:pt x="21223" y="172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1" name="Line"/>
            <p:cNvSpPr/>
            <p:nvPr/>
          </p:nvSpPr>
          <p:spPr>
            <a:xfrm>
              <a:off x="3696493" y="489844"/>
              <a:ext cx="133351" cy="179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0" fill="norm" stroke="1" extrusionOk="0">
                  <a:moveTo>
                    <a:pt x="0" y="2553"/>
                  </a:moveTo>
                  <a:cubicBezTo>
                    <a:pt x="3429" y="1548"/>
                    <a:pt x="6857" y="543"/>
                    <a:pt x="9429" y="167"/>
                  </a:cubicBezTo>
                  <a:cubicBezTo>
                    <a:pt x="12000" y="-210"/>
                    <a:pt x="13714" y="41"/>
                    <a:pt x="14743" y="1046"/>
                  </a:cubicBezTo>
                  <a:cubicBezTo>
                    <a:pt x="15771" y="2050"/>
                    <a:pt x="16114" y="3809"/>
                    <a:pt x="14057" y="6697"/>
                  </a:cubicBezTo>
                  <a:cubicBezTo>
                    <a:pt x="12000" y="9585"/>
                    <a:pt x="7543" y="13604"/>
                    <a:pt x="4971" y="16241"/>
                  </a:cubicBezTo>
                  <a:cubicBezTo>
                    <a:pt x="2400" y="18878"/>
                    <a:pt x="1714" y="20134"/>
                    <a:pt x="2571" y="20762"/>
                  </a:cubicBezTo>
                  <a:cubicBezTo>
                    <a:pt x="3429" y="21390"/>
                    <a:pt x="5829" y="21390"/>
                    <a:pt x="9257" y="20888"/>
                  </a:cubicBezTo>
                  <a:cubicBezTo>
                    <a:pt x="12686" y="20385"/>
                    <a:pt x="17143" y="19381"/>
                    <a:pt x="21600" y="1837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2" name="Line"/>
            <p:cNvSpPr/>
            <p:nvPr/>
          </p:nvSpPr>
          <p:spPr>
            <a:xfrm>
              <a:off x="2134393" y="2456156"/>
              <a:ext cx="209551" cy="23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3" fill="norm" stroke="1" extrusionOk="0">
                  <a:moveTo>
                    <a:pt x="0" y="20153"/>
                  </a:moveTo>
                  <a:cubicBezTo>
                    <a:pt x="5018" y="11153"/>
                    <a:pt x="10036" y="2153"/>
                    <a:pt x="13636" y="353"/>
                  </a:cubicBezTo>
                  <a:cubicBezTo>
                    <a:pt x="17236" y="-1447"/>
                    <a:pt x="19418" y="3953"/>
                    <a:pt x="21600" y="935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3" name="Line"/>
            <p:cNvSpPr/>
            <p:nvPr/>
          </p:nvSpPr>
          <p:spPr>
            <a:xfrm>
              <a:off x="2134393" y="2587804"/>
              <a:ext cx="1968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52" y="19800"/>
                    <a:pt x="6503" y="18000"/>
                    <a:pt x="10103" y="14400"/>
                  </a:cubicBezTo>
                  <a:cubicBezTo>
                    <a:pt x="13703" y="10800"/>
                    <a:pt x="17652" y="5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4" name="Line"/>
            <p:cNvSpPr/>
            <p:nvPr/>
          </p:nvSpPr>
          <p:spPr>
            <a:xfrm>
              <a:off x="3226593" y="2232204"/>
              <a:ext cx="15695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0" y="0"/>
                  </a:moveTo>
                  <a:cubicBezTo>
                    <a:pt x="8100" y="3888"/>
                    <a:pt x="16200" y="7776"/>
                    <a:pt x="18900" y="11376"/>
                  </a:cubicBezTo>
                  <a:cubicBezTo>
                    <a:pt x="21600" y="14976"/>
                    <a:pt x="18900" y="18288"/>
                    <a:pt x="162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5" name="Line"/>
            <p:cNvSpPr/>
            <p:nvPr/>
          </p:nvSpPr>
          <p:spPr>
            <a:xfrm>
              <a:off x="3124993" y="2563584"/>
              <a:ext cx="383264" cy="62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199" fill="norm" stroke="1" extrusionOk="0">
                  <a:moveTo>
                    <a:pt x="0" y="21199"/>
                  </a:moveTo>
                  <a:cubicBezTo>
                    <a:pt x="3560" y="16879"/>
                    <a:pt x="7121" y="12559"/>
                    <a:pt x="10385" y="8959"/>
                  </a:cubicBezTo>
                  <a:cubicBezTo>
                    <a:pt x="13648" y="5359"/>
                    <a:pt x="16615" y="2479"/>
                    <a:pt x="18455" y="1039"/>
                  </a:cubicBezTo>
                  <a:cubicBezTo>
                    <a:pt x="20295" y="-401"/>
                    <a:pt x="21007" y="-401"/>
                    <a:pt x="21303" y="1399"/>
                  </a:cubicBezTo>
                  <a:cubicBezTo>
                    <a:pt x="21600" y="3199"/>
                    <a:pt x="21481" y="6799"/>
                    <a:pt x="21363" y="103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6" name="Line"/>
            <p:cNvSpPr/>
            <p:nvPr/>
          </p:nvSpPr>
          <p:spPr>
            <a:xfrm>
              <a:off x="3232943" y="2744335"/>
              <a:ext cx="241301" cy="239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3" fill="norm" stroke="1" extrusionOk="0">
                  <a:moveTo>
                    <a:pt x="0" y="4141"/>
                  </a:moveTo>
                  <a:cubicBezTo>
                    <a:pt x="379" y="9212"/>
                    <a:pt x="758" y="14283"/>
                    <a:pt x="853" y="17289"/>
                  </a:cubicBezTo>
                  <a:cubicBezTo>
                    <a:pt x="947" y="20294"/>
                    <a:pt x="758" y="21233"/>
                    <a:pt x="663" y="21233"/>
                  </a:cubicBezTo>
                  <a:cubicBezTo>
                    <a:pt x="568" y="21233"/>
                    <a:pt x="568" y="20294"/>
                    <a:pt x="1232" y="17383"/>
                  </a:cubicBezTo>
                  <a:cubicBezTo>
                    <a:pt x="1895" y="14471"/>
                    <a:pt x="3221" y="9588"/>
                    <a:pt x="5021" y="6113"/>
                  </a:cubicBezTo>
                  <a:cubicBezTo>
                    <a:pt x="6821" y="2638"/>
                    <a:pt x="9095" y="572"/>
                    <a:pt x="11179" y="103"/>
                  </a:cubicBezTo>
                  <a:cubicBezTo>
                    <a:pt x="13263" y="-367"/>
                    <a:pt x="15158" y="760"/>
                    <a:pt x="16863" y="3671"/>
                  </a:cubicBezTo>
                  <a:cubicBezTo>
                    <a:pt x="18568" y="6583"/>
                    <a:pt x="20084" y="11278"/>
                    <a:pt x="21600" y="1597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7" name="Line"/>
            <p:cNvSpPr/>
            <p:nvPr/>
          </p:nvSpPr>
          <p:spPr>
            <a:xfrm>
              <a:off x="3945873" y="2242923"/>
              <a:ext cx="347521" cy="377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422" fill="norm" stroke="1" extrusionOk="0">
                  <a:moveTo>
                    <a:pt x="17958" y="1552"/>
                  </a:moveTo>
                  <a:cubicBezTo>
                    <a:pt x="18744" y="952"/>
                    <a:pt x="19529" y="352"/>
                    <a:pt x="19595" y="112"/>
                  </a:cubicBezTo>
                  <a:cubicBezTo>
                    <a:pt x="19660" y="-128"/>
                    <a:pt x="19006" y="-8"/>
                    <a:pt x="17042" y="712"/>
                  </a:cubicBezTo>
                  <a:cubicBezTo>
                    <a:pt x="15078" y="1432"/>
                    <a:pt x="11806" y="2752"/>
                    <a:pt x="9449" y="3832"/>
                  </a:cubicBezTo>
                  <a:cubicBezTo>
                    <a:pt x="7093" y="4912"/>
                    <a:pt x="5653" y="5752"/>
                    <a:pt x="4606" y="6532"/>
                  </a:cubicBezTo>
                  <a:cubicBezTo>
                    <a:pt x="3558" y="7312"/>
                    <a:pt x="2904" y="8032"/>
                    <a:pt x="2904" y="8512"/>
                  </a:cubicBezTo>
                  <a:cubicBezTo>
                    <a:pt x="2904" y="8992"/>
                    <a:pt x="3558" y="9232"/>
                    <a:pt x="5588" y="9472"/>
                  </a:cubicBezTo>
                  <a:cubicBezTo>
                    <a:pt x="7617" y="9712"/>
                    <a:pt x="11020" y="9952"/>
                    <a:pt x="13246" y="10192"/>
                  </a:cubicBezTo>
                  <a:cubicBezTo>
                    <a:pt x="15471" y="10432"/>
                    <a:pt x="16518" y="10672"/>
                    <a:pt x="16780" y="11092"/>
                  </a:cubicBezTo>
                  <a:cubicBezTo>
                    <a:pt x="17042" y="11512"/>
                    <a:pt x="16518" y="12112"/>
                    <a:pt x="14751" y="13012"/>
                  </a:cubicBezTo>
                  <a:cubicBezTo>
                    <a:pt x="12984" y="13912"/>
                    <a:pt x="9973" y="15112"/>
                    <a:pt x="7420" y="16252"/>
                  </a:cubicBezTo>
                  <a:cubicBezTo>
                    <a:pt x="4868" y="17392"/>
                    <a:pt x="2773" y="18472"/>
                    <a:pt x="1529" y="19252"/>
                  </a:cubicBezTo>
                  <a:cubicBezTo>
                    <a:pt x="286" y="20032"/>
                    <a:pt x="-107" y="20512"/>
                    <a:pt x="24" y="20872"/>
                  </a:cubicBezTo>
                  <a:cubicBezTo>
                    <a:pt x="155" y="21232"/>
                    <a:pt x="809" y="21472"/>
                    <a:pt x="3231" y="21412"/>
                  </a:cubicBezTo>
                  <a:cubicBezTo>
                    <a:pt x="5653" y="21352"/>
                    <a:pt x="9842" y="20992"/>
                    <a:pt x="13180" y="20632"/>
                  </a:cubicBezTo>
                  <a:cubicBezTo>
                    <a:pt x="16518" y="20272"/>
                    <a:pt x="19006" y="19912"/>
                    <a:pt x="21493" y="1955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8" name="Line"/>
            <p:cNvSpPr/>
            <p:nvPr/>
          </p:nvSpPr>
          <p:spPr>
            <a:xfrm>
              <a:off x="4505946" y="2202766"/>
              <a:ext cx="158192" cy="353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5" h="21460" fill="norm" stroke="1" extrusionOk="0">
                  <a:moveTo>
                    <a:pt x="20641" y="1789"/>
                  </a:moveTo>
                  <a:cubicBezTo>
                    <a:pt x="20921" y="1146"/>
                    <a:pt x="21202" y="503"/>
                    <a:pt x="20641" y="181"/>
                  </a:cubicBezTo>
                  <a:cubicBezTo>
                    <a:pt x="20080" y="-140"/>
                    <a:pt x="18677" y="-140"/>
                    <a:pt x="15872" y="1081"/>
                  </a:cubicBezTo>
                  <a:cubicBezTo>
                    <a:pt x="13067" y="2303"/>
                    <a:pt x="8859" y="4746"/>
                    <a:pt x="5773" y="7639"/>
                  </a:cubicBezTo>
                  <a:cubicBezTo>
                    <a:pt x="2688" y="10531"/>
                    <a:pt x="724" y="13874"/>
                    <a:pt x="163" y="16189"/>
                  </a:cubicBezTo>
                  <a:cubicBezTo>
                    <a:pt x="-398" y="18503"/>
                    <a:pt x="444" y="19789"/>
                    <a:pt x="3389" y="20496"/>
                  </a:cubicBezTo>
                  <a:cubicBezTo>
                    <a:pt x="6334" y="21203"/>
                    <a:pt x="11384" y="21331"/>
                    <a:pt x="16433" y="2146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899" name="Line"/>
            <p:cNvSpPr/>
            <p:nvPr/>
          </p:nvSpPr>
          <p:spPr>
            <a:xfrm>
              <a:off x="4820443" y="2263954"/>
              <a:ext cx="179694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600" fill="norm" stroke="1" extrusionOk="0">
                  <a:moveTo>
                    <a:pt x="0" y="0"/>
                  </a:moveTo>
                  <a:cubicBezTo>
                    <a:pt x="5023" y="3744"/>
                    <a:pt x="10047" y="7488"/>
                    <a:pt x="13688" y="10440"/>
                  </a:cubicBezTo>
                  <a:cubicBezTo>
                    <a:pt x="17330" y="13392"/>
                    <a:pt x="19591" y="15552"/>
                    <a:pt x="20595" y="17280"/>
                  </a:cubicBezTo>
                  <a:cubicBezTo>
                    <a:pt x="21600" y="19008"/>
                    <a:pt x="21349" y="20304"/>
                    <a:pt x="21098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0" name="Line"/>
            <p:cNvSpPr/>
            <p:nvPr/>
          </p:nvSpPr>
          <p:spPr>
            <a:xfrm>
              <a:off x="4864893" y="2232204"/>
              <a:ext cx="139701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309" y="929"/>
                    <a:pt x="17018" y="1858"/>
                    <a:pt x="13909" y="4471"/>
                  </a:cubicBezTo>
                  <a:cubicBezTo>
                    <a:pt x="10800" y="7084"/>
                    <a:pt x="6873" y="11381"/>
                    <a:pt x="4418" y="14516"/>
                  </a:cubicBezTo>
                  <a:cubicBezTo>
                    <a:pt x="1964" y="17652"/>
                    <a:pt x="982" y="1962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1" name="Line"/>
            <p:cNvSpPr/>
            <p:nvPr/>
          </p:nvSpPr>
          <p:spPr>
            <a:xfrm>
              <a:off x="5085920" y="2537004"/>
              <a:ext cx="13924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20297" y="0"/>
                  </a:moveTo>
                  <a:cubicBezTo>
                    <a:pt x="11040" y="4950"/>
                    <a:pt x="1783" y="9900"/>
                    <a:pt x="240" y="13500"/>
                  </a:cubicBezTo>
                  <a:cubicBezTo>
                    <a:pt x="-1303" y="17100"/>
                    <a:pt x="4868" y="19350"/>
                    <a:pt x="1104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2" name="Line"/>
            <p:cNvSpPr/>
            <p:nvPr/>
          </p:nvSpPr>
          <p:spPr>
            <a:xfrm>
              <a:off x="5084699" y="2404080"/>
              <a:ext cx="55497" cy="50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6" h="21419" fill="norm" stroke="1" extrusionOk="0">
                  <a:moveTo>
                    <a:pt x="12462" y="13319"/>
                  </a:moveTo>
                  <a:cubicBezTo>
                    <a:pt x="8605" y="14219"/>
                    <a:pt x="4748" y="15119"/>
                    <a:pt x="4362" y="16919"/>
                  </a:cubicBezTo>
                  <a:cubicBezTo>
                    <a:pt x="3977" y="18719"/>
                    <a:pt x="7062" y="21419"/>
                    <a:pt x="10148" y="21419"/>
                  </a:cubicBezTo>
                  <a:cubicBezTo>
                    <a:pt x="13234" y="21419"/>
                    <a:pt x="16319" y="18719"/>
                    <a:pt x="18248" y="15119"/>
                  </a:cubicBezTo>
                  <a:cubicBezTo>
                    <a:pt x="20177" y="11519"/>
                    <a:pt x="20948" y="7019"/>
                    <a:pt x="19405" y="4319"/>
                  </a:cubicBezTo>
                  <a:cubicBezTo>
                    <a:pt x="17862" y="1619"/>
                    <a:pt x="14005" y="719"/>
                    <a:pt x="10148" y="269"/>
                  </a:cubicBezTo>
                  <a:cubicBezTo>
                    <a:pt x="6291" y="-181"/>
                    <a:pt x="2434" y="-181"/>
                    <a:pt x="891" y="1169"/>
                  </a:cubicBezTo>
                  <a:cubicBezTo>
                    <a:pt x="-652" y="2519"/>
                    <a:pt x="119" y="5219"/>
                    <a:pt x="891" y="79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3" name="Line"/>
            <p:cNvSpPr/>
            <p:nvPr/>
          </p:nvSpPr>
          <p:spPr>
            <a:xfrm>
              <a:off x="5360193" y="2441754"/>
              <a:ext cx="222251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4" name="Line"/>
            <p:cNvSpPr/>
            <p:nvPr/>
          </p:nvSpPr>
          <p:spPr>
            <a:xfrm>
              <a:off x="5830093" y="2251254"/>
              <a:ext cx="203201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375" y="2592"/>
                    <a:pt x="6750" y="5184"/>
                    <a:pt x="10012" y="8496"/>
                  </a:cubicBezTo>
                  <a:cubicBezTo>
                    <a:pt x="13275" y="11808"/>
                    <a:pt x="16425" y="15840"/>
                    <a:pt x="18337" y="18144"/>
                  </a:cubicBezTo>
                  <a:cubicBezTo>
                    <a:pt x="20250" y="20448"/>
                    <a:pt x="20925" y="2102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5" name="Line"/>
            <p:cNvSpPr/>
            <p:nvPr/>
          </p:nvSpPr>
          <p:spPr>
            <a:xfrm>
              <a:off x="5887243" y="2213154"/>
              <a:ext cx="152401" cy="38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0100" y="120"/>
                    <a:pt x="18600" y="240"/>
                    <a:pt x="16950" y="1140"/>
                  </a:cubicBezTo>
                  <a:cubicBezTo>
                    <a:pt x="15300" y="2040"/>
                    <a:pt x="13500" y="3720"/>
                    <a:pt x="11400" y="6360"/>
                  </a:cubicBezTo>
                  <a:cubicBezTo>
                    <a:pt x="9300" y="9000"/>
                    <a:pt x="6900" y="12600"/>
                    <a:pt x="4950" y="15300"/>
                  </a:cubicBezTo>
                  <a:cubicBezTo>
                    <a:pt x="3000" y="18000"/>
                    <a:pt x="1500" y="198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6" name="Line"/>
            <p:cNvSpPr/>
            <p:nvPr/>
          </p:nvSpPr>
          <p:spPr>
            <a:xfrm>
              <a:off x="6081561" y="2457372"/>
              <a:ext cx="78733" cy="130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27" fill="norm" stroke="1" extrusionOk="0">
                  <a:moveTo>
                    <a:pt x="4090" y="4670"/>
                  </a:moveTo>
                  <a:cubicBezTo>
                    <a:pt x="2954" y="6384"/>
                    <a:pt x="1817" y="8098"/>
                    <a:pt x="1248" y="9813"/>
                  </a:cubicBezTo>
                  <a:cubicBezTo>
                    <a:pt x="680" y="11527"/>
                    <a:pt x="680" y="13241"/>
                    <a:pt x="396" y="13241"/>
                  </a:cubicBezTo>
                  <a:cubicBezTo>
                    <a:pt x="111" y="13241"/>
                    <a:pt x="-457" y="11527"/>
                    <a:pt x="680" y="9298"/>
                  </a:cubicBezTo>
                  <a:cubicBezTo>
                    <a:pt x="1817" y="7070"/>
                    <a:pt x="4659" y="4327"/>
                    <a:pt x="7501" y="2441"/>
                  </a:cubicBezTo>
                  <a:cubicBezTo>
                    <a:pt x="10343" y="556"/>
                    <a:pt x="13185" y="-473"/>
                    <a:pt x="15459" y="213"/>
                  </a:cubicBezTo>
                  <a:cubicBezTo>
                    <a:pt x="17732" y="898"/>
                    <a:pt x="19438" y="3298"/>
                    <a:pt x="20290" y="7070"/>
                  </a:cubicBezTo>
                  <a:cubicBezTo>
                    <a:pt x="21143" y="10841"/>
                    <a:pt x="21143" y="15984"/>
                    <a:pt x="21143" y="2112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7" name="Line"/>
            <p:cNvSpPr/>
            <p:nvPr/>
          </p:nvSpPr>
          <p:spPr>
            <a:xfrm>
              <a:off x="5823743" y="2136954"/>
              <a:ext cx="2603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863" y="14400"/>
                    <a:pt x="7727" y="7200"/>
                    <a:pt x="11327" y="3600"/>
                  </a:cubicBezTo>
                  <a:cubicBezTo>
                    <a:pt x="14927" y="0"/>
                    <a:pt x="1826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8" name="Line"/>
            <p:cNvSpPr/>
            <p:nvPr/>
          </p:nvSpPr>
          <p:spPr>
            <a:xfrm>
              <a:off x="6274593" y="2175054"/>
              <a:ext cx="105027" cy="43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1600" fill="norm" stroke="1" extrusionOk="0">
                  <a:moveTo>
                    <a:pt x="0" y="0"/>
                  </a:moveTo>
                  <a:cubicBezTo>
                    <a:pt x="5815" y="2087"/>
                    <a:pt x="11631" y="4174"/>
                    <a:pt x="15577" y="6887"/>
                  </a:cubicBezTo>
                  <a:cubicBezTo>
                    <a:pt x="19523" y="9600"/>
                    <a:pt x="21600" y="12939"/>
                    <a:pt x="20146" y="15443"/>
                  </a:cubicBezTo>
                  <a:cubicBezTo>
                    <a:pt x="18692" y="17948"/>
                    <a:pt x="13708" y="19617"/>
                    <a:pt x="10177" y="20504"/>
                  </a:cubicBezTo>
                  <a:cubicBezTo>
                    <a:pt x="6646" y="21391"/>
                    <a:pt x="4569" y="21496"/>
                    <a:pt x="2492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09" name="Line"/>
            <p:cNvSpPr/>
            <p:nvPr/>
          </p:nvSpPr>
          <p:spPr>
            <a:xfrm>
              <a:off x="6401593" y="1989778"/>
              <a:ext cx="165101" cy="153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7" fill="norm" stroke="1" extrusionOk="0">
                  <a:moveTo>
                    <a:pt x="0" y="1906"/>
                  </a:moveTo>
                  <a:cubicBezTo>
                    <a:pt x="1385" y="739"/>
                    <a:pt x="2769" y="-429"/>
                    <a:pt x="4846" y="155"/>
                  </a:cubicBezTo>
                  <a:cubicBezTo>
                    <a:pt x="6923" y="739"/>
                    <a:pt x="9692" y="3074"/>
                    <a:pt x="11077" y="5263"/>
                  </a:cubicBezTo>
                  <a:cubicBezTo>
                    <a:pt x="12462" y="7452"/>
                    <a:pt x="12462" y="9495"/>
                    <a:pt x="11354" y="11539"/>
                  </a:cubicBezTo>
                  <a:cubicBezTo>
                    <a:pt x="10246" y="13582"/>
                    <a:pt x="8031" y="15625"/>
                    <a:pt x="6369" y="17230"/>
                  </a:cubicBezTo>
                  <a:cubicBezTo>
                    <a:pt x="4708" y="18836"/>
                    <a:pt x="3600" y="20003"/>
                    <a:pt x="3738" y="20587"/>
                  </a:cubicBezTo>
                  <a:cubicBezTo>
                    <a:pt x="3877" y="21171"/>
                    <a:pt x="5262" y="21171"/>
                    <a:pt x="8446" y="21025"/>
                  </a:cubicBezTo>
                  <a:cubicBezTo>
                    <a:pt x="11631" y="20879"/>
                    <a:pt x="16615" y="20587"/>
                    <a:pt x="21600" y="2029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0" name="Line"/>
            <p:cNvSpPr/>
            <p:nvPr/>
          </p:nvSpPr>
          <p:spPr>
            <a:xfrm>
              <a:off x="1219469" y="2276654"/>
              <a:ext cx="155354" cy="3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8" h="21516" fill="norm" stroke="1" extrusionOk="0">
                  <a:moveTo>
                    <a:pt x="15623" y="3411"/>
                  </a:moveTo>
                  <a:cubicBezTo>
                    <a:pt x="15335" y="2779"/>
                    <a:pt x="15047" y="2147"/>
                    <a:pt x="13895" y="1453"/>
                  </a:cubicBezTo>
                  <a:cubicBezTo>
                    <a:pt x="12743" y="758"/>
                    <a:pt x="10727" y="0"/>
                    <a:pt x="8423" y="0"/>
                  </a:cubicBezTo>
                  <a:cubicBezTo>
                    <a:pt x="6119" y="0"/>
                    <a:pt x="3527" y="758"/>
                    <a:pt x="1943" y="1453"/>
                  </a:cubicBezTo>
                  <a:cubicBezTo>
                    <a:pt x="359" y="2147"/>
                    <a:pt x="-217" y="2779"/>
                    <a:pt x="71" y="3663"/>
                  </a:cubicBezTo>
                  <a:cubicBezTo>
                    <a:pt x="359" y="4547"/>
                    <a:pt x="1511" y="5684"/>
                    <a:pt x="4823" y="7200"/>
                  </a:cubicBezTo>
                  <a:cubicBezTo>
                    <a:pt x="8135" y="8716"/>
                    <a:pt x="13607" y="10611"/>
                    <a:pt x="16919" y="12253"/>
                  </a:cubicBezTo>
                  <a:cubicBezTo>
                    <a:pt x="20231" y="13895"/>
                    <a:pt x="21383" y="15284"/>
                    <a:pt x="21095" y="16611"/>
                  </a:cubicBezTo>
                  <a:cubicBezTo>
                    <a:pt x="20807" y="17937"/>
                    <a:pt x="19079" y="19200"/>
                    <a:pt x="17639" y="20021"/>
                  </a:cubicBezTo>
                  <a:cubicBezTo>
                    <a:pt x="16199" y="20842"/>
                    <a:pt x="15047" y="21221"/>
                    <a:pt x="13607" y="21411"/>
                  </a:cubicBezTo>
                  <a:cubicBezTo>
                    <a:pt x="12167" y="21600"/>
                    <a:pt x="10439" y="21600"/>
                    <a:pt x="9431" y="20842"/>
                  </a:cubicBezTo>
                  <a:cubicBezTo>
                    <a:pt x="8423" y="20084"/>
                    <a:pt x="8135" y="18568"/>
                    <a:pt x="7847" y="1705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1" name="Line"/>
            <p:cNvSpPr/>
            <p:nvPr/>
          </p:nvSpPr>
          <p:spPr>
            <a:xfrm>
              <a:off x="1435893" y="2136391"/>
              <a:ext cx="165101" cy="177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5" fill="norm" stroke="1" extrusionOk="0">
                  <a:moveTo>
                    <a:pt x="0" y="829"/>
                  </a:moveTo>
                  <a:cubicBezTo>
                    <a:pt x="2769" y="321"/>
                    <a:pt x="5538" y="-187"/>
                    <a:pt x="7477" y="67"/>
                  </a:cubicBezTo>
                  <a:cubicBezTo>
                    <a:pt x="9415" y="321"/>
                    <a:pt x="10523" y="1338"/>
                    <a:pt x="9692" y="4387"/>
                  </a:cubicBezTo>
                  <a:cubicBezTo>
                    <a:pt x="8862" y="7437"/>
                    <a:pt x="6092" y="12519"/>
                    <a:pt x="4154" y="15695"/>
                  </a:cubicBezTo>
                  <a:cubicBezTo>
                    <a:pt x="2215" y="18872"/>
                    <a:pt x="1108" y="20142"/>
                    <a:pt x="1800" y="20778"/>
                  </a:cubicBezTo>
                  <a:cubicBezTo>
                    <a:pt x="2492" y="21413"/>
                    <a:pt x="4985" y="21413"/>
                    <a:pt x="8585" y="20778"/>
                  </a:cubicBezTo>
                  <a:cubicBezTo>
                    <a:pt x="12185" y="20142"/>
                    <a:pt x="16892" y="18872"/>
                    <a:pt x="21600" y="1760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2" name="Line"/>
            <p:cNvSpPr/>
            <p:nvPr/>
          </p:nvSpPr>
          <p:spPr>
            <a:xfrm>
              <a:off x="1032175" y="2816404"/>
              <a:ext cx="371969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600" fill="norm" stroke="1" extrusionOk="0">
                  <a:moveTo>
                    <a:pt x="1309" y="21600"/>
                  </a:moveTo>
                  <a:cubicBezTo>
                    <a:pt x="577" y="21600"/>
                    <a:pt x="-155" y="21600"/>
                    <a:pt x="28" y="20571"/>
                  </a:cubicBezTo>
                  <a:cubicBezTo>
                    <a:pt x="211" y="19543"/>
                    <a:pt x="1309" y="17486"/>
                    <a:pt x="4177" y="13886"/>
                  </a:cubicBezTo>
                  <a:cubicBezTo>
                    <a:pt x="7045" y="10286"/>
                    <a:pt x="11682" y="5143"/>
                    <a:pt x="14855" y="2571"/>
                  </a:cubicBezTo>
                  <a:cubicBezTo>
                    <a:pt x="18028" y="0"/>
                    <a:pt x="19737" y="0"/>
                    <a:pt x="21445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3" name="Line"/>
            <p:cNvSpPr/>
            <p:nvPr/>
          </p:nvSpPr>
          <p:spPr>
            <a:xfrm>
              <a:off x="1054893" y="2873554"/>
              <a:ext cx="34290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67" y="15840"/>
                    <a:pt x="6933" y="10080"/>
                    <a:pt x="10533" y="6480"/>
                  </a:cubicBezTo>
                  <a:cubicBezTo>
                    <a:pt x="14133" y="2880"/>
                    <a:pt x="17867" y="14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4" name="Line"/>
            <p:cNvSpPr/>
            <p:nvPr/>
          </p:nvSpPr>
          <p:spPr>
            <a:xfrm>
              <a:off x="655668" y="3205846"/>
              <a:ext cx="132526" cy="211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6" h="21389" fill="norm" stroke="1" extrusionOk="0">
                  <a:moveTo>
                    <a:pt x="15821" y="5563"/>
                  </a:moveTo>
                  <a:cubicBezTo>
                    <a:pt x="15821" y="3639"/>
                    <a:pt x="15821" y="1714"/>
                    <a:pt x="14824" y="751"/>
                  </a:cubicBezTo>
                  <a:cubicBezTo>
                    <a:pt x="13828" y="-211"/>
                    <a:pt x="11834" y="-211"/>
                    <a:pt x="9508" y="538"/>
                  </a:cubicBezTo>
                  <a:cubicBezTo>
                    <a:pt x="7181" y="1286"/>
                    <a:pt x="4523" y="2783"/>
                    <a:pt x="2529" y="6098"/>
                  </a:cubicBezTo>
                  <a:cubicBezTo>
                    <a:pt x="535" y="9413"/>
                    <a:pt x="-794" y="14545"/>
                    <a:pt x="535" y="17539"/>
                  </a:cubicBezTo>
                  <a:cubicBezTo>
                    <a:pt x="1864" y="20534"/>
                    <a:pt x="5852" y="21389"/>
                    <a:pt x="9674" y="21389"/>
                  </a:cubicBezTo>
                  <a:cubicBezTo>
                    <a:pt x="13495" y="21389"/>
                    <a:pt x="17151" y="20534"/>
                    <a:pt x="20806" y="1967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5" name="Line"/>
            <p:cNvSpPr/>
            <p:nvPr/>
          </p:nvSpPr>
          <p:spPr>
            <a:xfrm>
              <a:off x="790310" y="3254554"/>
              <a:ext cx="102372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3" h="21600" fill="norm" stroke="1" extrusionOk="0">
                  <a:moveTo>
                    <a:pt x="15120" y="5684"/>
                  </a:moveTo>
                  <a:cubicBezTo>
                    <a:pt x="13392" y="4547"/>
                    <a:pt x="11664" y="3411"/>
                    <a:pt x="9720" y="3032"/>
                  </a:cubicBezTo>
                  <a:cubicBezTo>
                    <a:pt x="7776" y="2653"/>
                    <a:pt x="5616" y="3032"/>
                    <a:pt x="3672" y="5874"/>
                  </a:cubicBezTo>
                  <a:cubicBezTo>
                    <a:pt x="1728" y="8716"/>
                    <a:pt x="0" y="14021"/>
                    <a:pt x="0" y="17242"/>
                  </a:cubicBezTo>
                  <a:cubicBezTo>
                    <a:pt x="0" y="20463"/>
                    <a:pt x="1728" y="21600"/>
                    <a:pt x="5184" y="21600"/>
                  </a:cubicBezTo>
                  <a:cubicBezTo>
                    <a:pt x="8640" y="21600"/>
                    <a:pt x="13824" y="20463"/>
                    <a:pt x="17064" y="17811"/>
                  </a:cubicBezTo>
                  <a:cubicBezTo>
                    <a:pt x="20304" y="15158"/>
                    <a:pt x="21600" y="10989"/>
                    <a:pt x="20520" y="7768"/>
                  </a:cubicBezTo>
                  <a:cubicBezTo>
                    <a:pt x="19440" y="4547"/>
                    <a:pt x="15984" y="2274"/>
                    <a:pt x="12528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6" name="Line"/>
            <p:cNvSpPr/>
            <p:nvPr/>
          </p:nvSpPr>
          <p:spPr>
            <a:xfrm>
              <a:off x="940593" y="3195957"/>
              <a:ext cx="139701" cy="135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7" fill="norm" stroke="1" extrusionOk="0">
                  <a:moveTo>
                    <a:pt x="0" y="3169"/>
                  </a:moveTo>
                  <a:cubicBezTo>
                    <a:pt x="982" y="6442"/>
                    <a:pt x="1964" y="9714"/>
                    <a:pt x="2618" y="12169"/>
                  </a:cubicBezTo>
                  <a:cubicBezTo>
                    <a:pt x="3273" y="14624"/>
                    <a:pt x="3600" y="16260"/>
                    <a:pt x="3764" y="17896"/>
                  </a:cubicBezTo>
                  <a:cubicBezTo>
                    <a:pt x="3927" y="19533"/>
                    <a:pt x="3927" y="21169"/>
                    <a:pt x="3764" y="21005"/>
                  </a:cubicBezTo>
                  <a:cubicBezTo>
                    <a:pt x="3600" y="20842"/>
                    <a:pt x="3273" y="18878"/>
                    <a:pt x="4091" y="15114"/>
                  </a:cubicBezTo>
                  <a:cubicBezTo>
                    <a:pt x="4909" y="11351"/>
                    <a:pt x="6873" y="5787"/>
                    <a:pt x="8673" y="2842"/>
                  </a:cubicBezTo>
                  <a:cubicBezTo>
                    <a:pt x="10473" y="-104"/>
                    <a:pt x="12109" y="-431"/>
                    <a:pt x="13582" y="387"/>
                  </a:cubicBezTo>
                  <a:cubicBezTo>
                    <a:pt x="15055" y="1205"/>
                    <a:pt x="16364" y="3169"/>
                    <a:pt x="17673" y="6278"/>
                  </a:cubicBezTo>
                  <a:cubicBezTo>
                    <a:pt x="18982" y="9387"/>
                    <a:pt x="20291" y="13642"/>
                    <a:pt x="21600" y="1789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7" name="Line"/>
            <p:cNvSpPr/>
            <p:nvPr/>
          </p:nvSpPr>
          <p:spPr>
            <a:xfrm>
              <a:off x="1110692" y="3174928"/>
              <a:ext cx="75846" cy="170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8" h="21277" fill="norm" stroke="1" extrusionOk="0">
                  <a:moveTo>
                    <a:pt x="17415" y="1217"/>
                  </a:moveTo>
                  <a:cubicBezTo>
                    <a:pt x="14573" y="690"/>
                    <a:pt x="11731" y="163"/>
                    <a:pt x="8889" y="32"/>
                  </a:cubicBezTo>
                  <a:cubicBezTo>
                    <a:pt x="6047" y="-100"/>
                    <a:pt x="3205" y="163"/>
                    <a:pt x="1500" y="1217"/>
                  </a:cubicBezTo>
                  <a:cubicBezTo>
                    <a:pt x="-206" y="2271"/>
                    <a:pt x="-774" y="4115"/>
                    <a:pt x="1500" y="5695"/>
                  </a:cubicBezTo>
                  <a:cubicBezTo>
                    <a:pt x="3773" y="7276"/>
                    <a:pt x="8889" y="8593"/>
                    <a:pt x="12868" y="10568"/>
                  </a:cubicBezTo>
                  <a:cubicBezTo>
                    <a:pt x="16847" y="12544"/>
                    <a:pt x="19689" y="15178"/>
                    <a:pt x="20258" y="17154"/>
                  </a:cubicBezTo>
                  <a:cubicBezTo>
                    <a:pt x="20826" y="19129"/>
                    <a:pt x="19121" y="20446"/>
                    <a:pt x="16847" y="20973"/>
                  </a:cubicBezTo>
                  <a:cubicBezTo>
                    <a:pt x="14573" y="21500"/>
                    <a:pt x="11731" y="21237"/>
                    <a:pt x="8889" y="2097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8" name="Line"/>
            <p:cNvSpPr/>
            <p:nvPr/>
          </p:nvSpPr>
          <p:spPr>
            <a:xfrm>
              <a:off x="1264443" y="3114854"/>
              <a:ext cx="63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7550"/>
                    <a:pt x="0" y="13500"/>
                    <a:pt x="0" y="10125"/>
                  </a:cubicBezTo>
                  <a:cubicBezTo>
                    <a:pt x="0" y="6750"/>
                    <a:pt x="0" y="4050"/>
                    <a:pt x="3600" y="2475"/>
                  </a:cubicBezTo>
                  <a:cubicBezTo>
                    <a:pt x="7200" y="900"/>
                    <a:pt x="14400" y="45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19" name="Line"/>
            <p:cNvSpPr/>
            <p:nvPr/>
          </p:nvSpPr>
          <p:spPr>
            <a:xfrm>
              <a:off x="1308893" y="3107281"/>
              <a:ext cx="80667" cy="177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7" h="21262" fill="norm" stroke="1" extrusionOk="0">
                  <a:moveTo>
                    <a:pt x="18277" y="909"/>
                  </a:moveTo>
                  <a:cubicBezTo>
                    <a:pt x="15508" y="401"/>
                    <a:pt x="12738" y="-107"/>
                    <a:pt x="10246" y="20"/>
                  </a:cubicBezTo>
                  <a:cubicBezTo>
                    <a:pt x="7754" y="147"/>
                    <a:pt x="5538" y="909"/>
                    <a:pt x="4708" y="1926"/>
                  </a:cubicBezTo>
                  <a:cubicBezTo>
                    <a:pt x="3877" y="2942"/>
                    <a:pt x="4431" y="4213"/>
                    <a:pt x="6369" y="5229"/>
                  </a:cubicBezTo>
                  <a:cubicBezTo>
                    <a:pt x="8308" y="6246"/>
                    <a:pt x="11631" y="7008"/>
                    <a:pt x="14954" y="8533"/>
                  </a:cubicBezTo>
                  <a:cubicBezTo>
                    <a:pt x="18277" y="10058"/>
                    <a:pt x="21600" y="12345"/>
                    <a:pt x="21046" y="14632"/>
                  </a:cubicBezTo>
                  <a:cubicBezTo>
                    <a:pt x="20492" y="16919"/>
                    <a:pt x="16062" y="19206"/>
                    <a:pt x="12462" y="20349"/>
                  </a:cubicBezTo>
                  <a:cubicBezTo>
                    <a:pt x="8862" y="21493"/>
                    <a:pt x="6092" y="21493"/>
                    <a:pt x="4154" y="20731"/>
                  </a:cubicBezTo>
                  <a:cubicBezTo>
                    <a:pt x="2215" y="19968"/>
                    <a:pt x="1108" y="18444"/>
                    <a:pt x="0" y="169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0" name="Line"/>
            <p:cNvSpPr/>
            <p:nvPr/>
          </p:nvSpPr>
          <p:spPr>
            <a:xfrm>
              <a:off x="1251743" y="3038382"/>
              <a:ext cx="19051" cy="32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24" fill="norm" stroke="1" extrusionOk="0">
                  <a:moveTo>
                    <a:pt x="0" y="20424"/>
                  </a:moveTo>
                  <a:cubicBezTo>
                    <a:pt x="0" y="10974"/>
                    <a:pt x="0" y="1524"/>
                    <a:pt x="3600" y="174"/>
                  </a:cubicBezTo>
                  <a:cubicBezTo>
                    <a:pt x="7200" y="-1176"/>
                    <a:pt x="14400" y="5574"/>
                    <a:pt x="21600" y="1232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1" name="Line"/>
            <p:cNvSpPr/>
            <p:nvPr/>
          </p:nvSpPr>
          <p:spPr>
            <a:xfrm>
              <a:off x="1454678" y="2949754"/>
              <a:ext cx="317766" cy="289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528" fill="norm" stroke="1" extrusionOk="0">
                  <a:moveTo>
                    <a:pt x="4309" y="0"/>
                  </a:moveTo>
                  <a:cubicBezTo>
                    <a:pt x="3737" y="3153"/>
                    <a:pt x="3165" y="6307"/>
                    <a:pt x="2950" y="9696"/>
                  </a:cubicBezTo>
                  <a:cubicBezTo>
                    <a:pt x="2736" y="13086"/>
                    <a:pt x="2879" y="16712"/>
                    <a:pt x="3165" y="18841"/>
                  </a:cubicBezTo>
                  <a:cubicBezTo>
                    <a:pt x="3451" y="20969"/>
                    <a:pt x="3880" y="21600"/>
                    <a:pt x="4023" y="21521"/>
                  </a:cubicBezTo>
                  <a:cubicBezTo>
                    <a:pt x="4166" y="21442"/>
                    <a:pt x="4023" y="20654"/>
                    <a:pt x="3666" y="19945"/>
                  </a:cubicBezTo>
                  <a:cubicBezTo>
                    <a:pt x="3308" y="19235"/>
                    <a:pt x="2736" y="18604"/>
                    <a:pt x="1949" y="18053"/>
                  </a:cubicBezTo>
                  <a:cubicBezTo>
                    <a:pt x="1162" y="17501"/>
                    <a:pt x="161" y="17028"/>
                    <a:pt x="18" y="16870"/>
                  </a:cubicBezTo>
                  <a:cubicBezTo>
                    <a:pt x="-125" y="16712"/>
                    <a:pt x="590" y="16870"/>
                    <a:pt x="2092" y="16555"/>
                  </a:cubicBezTo>
                  <a:cubicBezTo>
                    <a:pt x="3594" y="16239"/>
                    <a:pt x="5883" y="15451"/>
                    <a:pt x="7528" y="14584"/>
                  </a:cubicBezTo>
                  <a:cubicBezTo>
                    <a:pt x="9173" y="13717"/>
                    <a:pt x="10174" y="12771"/>
                    <a:pt x="10818" y="11904"/>
                  </a:cubicBezTo>
                  <a:cubicBezTo>
                    <a:pt x="11462" y="11036"/>
                    <a:pt x="11748" y="10248"/>
                    <a:pt x="11605" y="10091"/>
                  </a:cubicBezTo>
                  <a:cubicBezTo>
                    <a:pt x="11462" y="9933"/>
                    <a:pt x="10890" y="10406"/>
                    <a:pt x="10246" y="11431"/>
                  </a:cubicBezTo>
                  <a:cubicBezTo>
                    <a:pt x="9602" y="12455"/>
                    <a:pt x="8887" y="14032"/>
                    <a:pt x="8529" y="15215"/>
                  </a:cubicBezTo>
                  <a:cubicBezTo>
                    <a:pt x="8172" y="16397"/>
                    <a:pt x="8172" y="17185"/>
                    <a:pt x="8458" y="17816"/>
                  </a:cubicBezTo>
                  <a:cubicBezTo>
                    <a:pt x="8744" y="18447"/>
                    <a:pt x="9316" y="18920"/>
                    <a:pt x="9960" y="19077"/>
                  </a:cubicBezTo>
                  <a:cubicBezTo>
                    <a:pt x="10603" y="19235"/>
                    <a:pt x="11319" y="19077"/>
                    <a:pt x="12034" y="18762"/>
                  </a:cubicBezTo>
                  <a:cubicBezTo>
                    <a:pt x="12749" y="18447"/>
                    <a:pt x="13464" y="17974"/>
                    <a:pt x="13822" y="18131"/>
                  </a:cubicBezTo>
                  <a:cubicBezTo>
                    <a:pt x="14180" y="18289"/>
                    <a:pt x="14180" y="19077"/>
                    <a:pt x="14251" y="19077"/>
                  </a:cubicBezTo>
                  <a:cubicBezTo>
                    <a:pt x="14323" y="19077"/>
                    <a:pt x="14466" y="18289"/>
                    <a:pt x="14823" y="17107"/>
                  </a:cubicBezTo>
                  <a:cubicBezTo>
                    <a:pt x="15181" y="15924"/>
                    <a:pt x="15753" y="14347"/>
                    <a:pt x="16254" y="13244"/>
                  </a:cubicBezTo>
                  <a:cubicBezTo>
                    <a:pt x="16754" y="12140"/>
                    <a:pt x="17184" y="11509"/>
                    <a:pt x="17684" y="11431"/>
                  </a:cubicBezTo>
                  <a:cubicBezTo>
                    <a:pt x="18185" y="11352"/>
                    <a:pt x="18757" y="11825"/>
                    <a:pt x="19115" y="12771"/>
                  </a:cubicBezTo>
                  <a:cubicBezTo>
                    <a:pt x="19472" y="13717"/>
                    <a:pt x="19615" y="15136"/>
                    <a:pt x="19758" y="16318"/>
                  </a:cubicBezTo>
                  <a:cubicBezTo>
                    <a:pt x="19901" y="17501"/>
                    <a:pt x="20045" y="18447"/>
                    <a:pt x="20331" y="18604"/>
                  </a:cubicBezTo>
                  <a:cubicBezTo>
                    <a:pt x="20617" y="18762"/>
                    <a:pt x="21046" y="18131"/>
                    <a:pt x="21475" y="1750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2" name="Line"/>
            <p:cNvSpPr/>
            <p:nvPr/>
          </p:nvSpPr>
          <p:spPr>
            <a:xfrm>
              <a:off x="1811270" y="2905304"/>
              <a:ext cx="56424" cy="335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539" fill="norm" stroke="1" extrusionOk="0">
                  <a:moveTo>
                    <a:pt x="4525" y="0"/>
                  </a:moveTo>
                  <a:cubicBezTo>
                    <a:pt x="2925" y="4347"/>
                    <a:pt x="1325" y="8694"/>
                    <a:pt x="525" y="12091"/>
                  </a:cubicBezTo>
                  <a:cubicBezTo>
                    <a:pt x="-275" y="15487"/>
                    <a:pt x="-275" y="17932"/>
                    <a:pt x="1325" y="19426"/>
                  </a:cubicBezTo>
                  <a:cubicBezTo>
                    <a:pt x="2925" y="20921"/>
                    <a:pt x="6125" y="21464"/>
                    <a:pt x="9325" y="21532"/>
                  </a:cubicBezTo>
                  <a:cubicBezTo>
                    <a:pt x="12525" y="21600"/>
                    <a:pt x="15725" y="21192"/>
                    <a:pt x="17725" y="20581"/>
                  </a:cubicBezTo>
                  <a:cubicBezTo>
                    <a:pt x="19725" y="19970"/>
                    <a:pt x="20525" y="19155"/>
                    <a:pt x="21325" y="1834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3" name="Line"/>
            <p:cNvSpPr/>
            <p:nvPr/>
          </p:nvSpPr>
          <p:spPr>
            <a:xfrm>
              <a:off x="1772443" y="3089454"/>
              <a:ext cx="825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4" name="Line"/>
            <p:cNvSpPr/>
            <p:nvPr/>
          </p:nvSpPr>
          <p:spPr>
            <a:xfrm>
              <a:off x="543052" y="3692704"/>
              <a:ext cx="92742" cy="311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4" h="21600" fill="norm" stroke="1" extrusionOk="0">
                  <a:moveTo>
                    <a:pt x="13531" y="0"/>
                  </a:moveTo>
                  <a:cubicBezTo>
                    <a:pt x="10713" y="0"/>
                    <a:pt x="7896" y="0"/>
                    <a:pt x="5783" y="441"/>
                  </a:cubicBezTo>
                  <a:cubicBezTo>
                    <a:pt x="3670" y="882"/>
                    <a:pt x="2261" y="1763"/>
                    <a:pt x="1087" y="4188"/>
                  </a:cubicBezTo>
                  <a:cubicBezTo>
                    <a:pt x="-87" y="6612"/>
                    <a:pt x="-1026" y="10580"/>
                    <a:pt x="2261" y="13739"/>
                  </a:cubicBezTo>
                  <a:cubicBezTo>
                    <a:pt x="5548" y="16898"/>
                    <a:pt x="13061" y="19249"/>
                    <a:pt x="20574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5" name="Line"/>
            <p:cNvSpPr/>
            <p:nvPr/>
          </p:nvSpPr>
          <p:spPr>
            <a:xfrm>
              <a:off x="686593" y="3667304"/>
              <a:ext cx="114337" cy="317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307" fill="norm" stroke="1" extrusionOk="0">
                  <a:moveTo>
                    <a:pt x="0" y="0"/>
                  </a:moveTo>
                  <a:cubicBezTo>
                    <a:pt x="393" y="3268"/>
                    <a:pt x="785" y="6537"/>
                    <a:pt x="1571" y="9237"/>
                  </a:cubicBezTo>
                  <a:cubicBezTo>
                    <a:pt x="2356" y="11937"/>
                    <a:pt x="3535" y="14068"/>
                    <a:pt x="4124" y="15561"/>
                  </a:cubicBezTo>
                  <a:cubicBezTo>
                    <a:pt x="4713" y="17053"/>
                    <a:pt x="4713" y="17905"/>
                    <a:pt x="4909" y="17195"/>
                  </a:cubicBezTo>
                  <a:cubicBezTo>
                    <a:pt x="5105" y="16484"/>
                    <a:pt x="5498" y="14211"/>
                    <a:pt x="6480" y="12789"/>
                  </a:cubicBezTo>
                  <a:cubicBezTo>
                    <a:pt x="7462" y="11368"/>
                    <a:pt x="9033" y="10800"/>
                    <a:pt x="10800" y="10445"/>
                  </a:cubicBezTo>
                  <a:cubicBezTo>
                    <a:pt x="12567" y="10089"/>
                    <a:pt x="14531" y="9947"/>
                    <a:pt x="16102" y="10161"/>
                  </a:cubicBezTo>
                  <a:cubicBezTo>
                    <a:pt x="17673" y="10374"/>
                    <a:pt x="18851" y="10942"/>
                    <a:pt x="19833" y="12008"/>
                  </a:cubicBezTo>
                  <a:cubicBezTo>
                    <a:pt x="20815" y="13074"/>
                    <a:pt x="21600" y="14637"/>
                    <a:pt x="21011" y="16342"/>
                  </a:cubicBezTo>
                  <a:cubicBezTo>
                    <a:pt x="20422" y="18047"/>
                    <a:pt x="18458" y="19895"/>
                    <a:pt x="16495" y="20747"/>
                  </a:cubicBezTo>
                  <a:cubicBezTo>
                    <a:pt x="14531" y="21600"/>
                    <a:pt x="12567" y="21458"/>
                    <a:pt x="11193" y="20463"/>
                  </a:cubicBezTo>
                  <a:cubicBezTo>
                    <a:pt x="9818" y="19468"/>
                    <a:pt x="9033" y="17621"/>
                    <a:pt x="8247" y="1577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6" name="Line"/>
            <p:cNvSpPr/>
            <p:nvPr/>
          </p:nvSpPr>
          <p:spPr>
            <a:xfrm>
              <a:off x="874125" y="3544538"/>
              <a:ext cx="231569" cy="351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470" fill="norm" stroke="1" extrusionOk="0">
                  <a:moveTo>
                    <a:pt x="1454" y="14098"/>
                  </a:moveTo>
                  <a:cubicBezTo>
                    <a:pt x="865" y="15392"/>
                    <a:pt x="276" y="16685"/>
                    <a:pt x="79" y="17655"/>
                  </a:cubicBezTo>
                  <a:cubicBezTo>
                    <a:pt x="-117" y="18625"/>
                    <a:pt x="79" y="19272"/>
                    <a:pt x="374" y="19919"/>
                  </a:cubicBezTo>
                  <a:cubicBezTo>
                    <a:pt x="668" y="20565"/>
                    <a:pt x="1061" y="21212"/>
                    <a:pt x="1748" y="21406"/>
                  </a:cubicBezTo>
                  <a:cubicBezTo>
                    <a:pt x="2436" y="21600"/>
                    <a:pt x="3418" y="21341"/>
                    <a:pt x="4203" y="20759"/>
                  </a:cubicBezTo>
                  <a:cubicBezTo>
                    <a:pt x="4988" y="20177"/>
                    <a:pt x="5578" y="19272"/>
                    <a:pt x="6068" y="18496"/>
                  </a:cubicBezTo>
                  <a:cubicBezTo>
                    <a:pt x="6559" y="17720"/>
                    <a:pt x="6952" y="17073"/>
                    <a:pt x="7345" y="17073"/>
                  </a:cubicBezTo>
                  <a:cubicBezTo>
                    <a:pt x="7738" y="17073"/>
                    <a:pt x="8130" y="17720"/>
                    <a:pt x="8425" y="18366"/>
                  </a:cubicBezTo>
                  <a:cubicBezTo>
                    <a:pt x="8719" y="19013"/>
                    <a:pt x="8916" y="19660"/>
                    <a:pt x="9505" y="19919"/>
                  </a:cubicBezTo>
                  <a:cubicBezTo>
                    <a:pt x="10094" y="20177"/>
                    <a:pt x="11076" y="20048"/>
                    <a:pt x="11763" y="19595"/>
                  </a:cubicBezTo>
                  <a:cubicBezTo>
                    <a:pt x="12450" y="19143"/>
                    <a:pt x="12843" y="18366"/>
                    <a:pt x="13432" y="16168"/>
                  </a:cubicBezTo>
                  <a:cubicBezTo>
                    <a:pt x="14021" y="13969"/>
                    <a:pt x="14807" y="10347"/>
                    <a:pt x="15396" y="7631"/>
                  </a:cubicBezTo>
                  <a:cubicBezTo>
                    <a:pt x="15985" y="4915"/>
                    <a:pt x="16378" y="3104"/>
                    <a:pt x="16574" y="1875"/>
                  </a:cubicBezTo>
                  <a:cubicBezTo>
                    <a:pt x="16770" y="647"/>
                    <a:pt x="16770" y="0"/>
                    <a:pt x="16672" y="0"/>
                  </a:cubicBezTo>
                  <a:cubicBezTo>
                    <a:pt x="16574" y="0"/>
                    <a:pt x="16378" y="647"/>
                    <a:pt x="16181" y="2846"/>
                  </a:cubicBezTo>
                  <a:cubicBezTo>
                    <a:pt x="15985" y="5044"/>
                    <a:pt x="15788" y="8795"/>
                    <a:pt x="15887" y="11447"/>
                  </a:cubicBezTo>
                  <a:cubicBezTo>
                    <a:pt x="15985" y="14098"/>
                    <a:pt x="16378" y="15650"/>
                    <a:pt x="16672" y="16814"/>
                  </a:cubicBezTo>
                  <a:cubicBezTo>
                    <a:pt x="16967" y="17978"/>
                    <a:pt x="17163" y="18754"/>
                    <a:pt x="17948" y="19078"/>
                  </a:cubicBezTo>
                  <a:cubicBezTo>
                    <a:pt x="18734" y="19401"/>
                    <a:pt x="20108" y="19272"/>
                    <a:pt x="21483" y="1914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7" name="Line"/>
            <p:cNvSpPr/>
            <p:nvPr/>
          </p:nvSpPr>
          <p:spPr>
            <a:xfrm>
              <a:off x="1016793" y="3705404"/>
              <a:ext cx="825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8" name="Line"/>
            <p:cNvSpPr/>
            <p:nvPr/>
          </p:nvSpPr>
          <p:spPr>
            <a:xfrm>
              <a:off x="1422558" y="3705404"/>
              <a:ext cx="1271" cy="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29" name="Line"/>
            <p:cNvSpPr/>
            <p:nvPr/>
          </p:nvSpPr>
          <p:spPr>
            <a:xfrm>
              <a:off x="1435893" y="3546654"/>
              <a:ext cx="150285" cy="284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9" fill="norm" stroke="1" extrusionOk="0">
                  <a:moveTo>
                    <a:pt x="0" y="0"/>
                  </a:moveTo>
                  <a:cubicBezTo>
                    <a:pt x="1217" y="4000"/>
                    <a:pt x="2434" y="8000"/>
                    <a:pt x="3346" y="10880"/>
                  </a:cubicBezTo>
                  <a:cubicBezTo>
                    <a:pt x="4259" y="13760"/>
                    <a:pt x="4868" y="15520"/>
                    <a:pt x="5172" y="16800"/>
                  </a:cubicBezTo>
                  <a:cubicBezTo>
                    <a:pt x="5476" y="18080"/>
                    <a:pt x="5476" y="18880"/>
                    <a:pt x="5324" y="18800"/>
                  </a:cubicBezTo>
                  <a:cubicBezTo>
                    <a:pt x="5172" y="18720"/>
                    <a:pt x="4868" y="17760"/>
                    <a:pt x="4715" y="16800"/>
                  </a:cubicBezTo>
                  <a:cubicBezTo>
                    <a:pt x="4563" y="15840"/>
                    <a:pt x="4563" y="14880"/>
                    <a:pt x="4563" y="14000"/>
                  </a:cubicBezTo>
                  <a:cubicBezTo>
                    <a:pt x="4563" y="13120"/>
                    <a:pt x="4563" y="12320"/>
                    <a:pt x="5324" y="11680"/>
                  </a:cubicBezTo>
                  <a:cubicBezTo>
                    <a:pt x="6085" y="11040"/>
                    <a:pt x="7606" y="10560"/>
                    <a:pt x="9279" y="10560"/>
                  </a:cubicBezTo>
                  <a:cubicBezTo>
                    <a:pt x="10952" y="10560"/>
                    <a:pt x="12777" y="11040"/>
                    <a:pt x="14755" y="12000"/>
                  </a:cubicBezTo>
                  <a:cubicBezTo>
                    <a:pt x="16732" y="12960"/>
                    <a:pt x="18862" y="14400"/>
                    <a:pt x="20079" y="15520"/>
                  </a:cubicBezTo>
                  <a:cubicBezTo>
                    <a:pt x="21296" y="16640"/>
                    <a:pt x="21600" y="17440"/>
                    <a:pt x="21600" y="18240"/>
                  </a:cubicBezTo>
                  <a:cubicBezTo>
                    <a:pt x="21600" y="19040"/>
                    <a:pt x="21296" y="19840"/>
                    <a:pt x="20535" y="20480"/>
                  </a:cubicBezTo>
                  <a:cubicBezTo>
                    <a:pt x="19775" y="21120"/>
                    <a:pt x="18558" y="21600"/>
                    <a:pt x="15972" y="21520"/>
                  </a:cubicBezTo>
                  <a:cubicBezTo>
                    <a:pt x="13386" y="21440"/>
                    <a:pt x="9431" y="20800"/>
                    <a:pt x="6997" y="20160"/>
                  </a:cubicBezTo>
                  <a:cubicBezTo>
                    <a:pt x="4563" y="19520"/>
                    <a:pt x="3651" y="18880"/>
                    <a:pt x="3346" y="18160"/>
                  </a:cubicBezTo>
                  <a:cubicBezTo>
                    <a:pt x="3042" y="17440"/>
                    <a:pt x="3346" y="16640"/>
                    <a:pt x="4411" y="16080"/>
                  </a:cubicBezTo>
                  <a:cubicBezTo>
                    <a:pt x="5476" y="15520"/>
                    <a:pt x="7301" y="15200"/>
                    <a:pt x="9127" y="1488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0" name="Line"/>
            <p:cNvSpPr/>
            <p:nvPr/>
          </p:nvSpPr>
          <p:spPr>
            <a:xfrm>
              <a:off x="1632743" y="3680004"/>
              <a:ext cx="19051" cy="10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1" name="Line"/>
            <p:cNvSpPr/>
            <p:nvPr/>
          </p:nvSpPr>
          <p:spPr>
            <a:xfrm>
              <a:off x="1632743" y="3614388"/>
              <a:ext cx="57151" cy="4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20" fill="norm" stroke="1" extrusionOk="0">
                  <a:moveTo>
                    <a:pt x="0" y="20520"/>
                  </a:moveTo>
                  <a:cubicBezTo>
                    <a:pt x="0" y="12960"/>
                    <a:pt x="0" y="5400"/>
                    <a:pt x="3600" y="2160"/>
                  </a:cubicBezTo>
                  <a:cubicBezTo>
                    <a:pt x="7200" y="-1080"/>
                    <a:pt x="14400" y="0"/>
                    <a:pt x="21600" y="108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2" name="Line"/>
            <p:cNvSpPr/>
            <p:nvPr/>
          </p:nvSpPr>
          <p:spPr>
            <a:xfrm>
              <a:off x="1725083" y="3624227"/>
              <a:ext cx="117211" cy="113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049" fill="norm" stroke="1" extrusionOk="0">
                  <a:moveTo>
                    <a:pt x="12102" y="4458"/>
                  </a:moveTo>
                  <a:cubicBezTo>
                    <a:pt x="10945" y="2887"/>
                    <a:pt x="9788" y="1316"/>
                    <a:pt x="8245" y="530"/>
                  </a:cubicBezTo>
                  <a:cubicBezTo>
                    <a:pt x="6702" y="-255"/>
                    <a:pt x="4773" y="-255"/>
                    <a:pt x="3230" y="1120"/>
                  </a:cubicBezTo>
                  <a:cubicBezTo>
                    <a:pt x="1688" y="2494"/>
                    <a:pt x="530" y="5243"/>
                    <a:pt x="145" y="8581"/>
                  </a:cubicBezTo>
                  <a:cubicBezTo>
                    <a:pt x="-241" y="11920"/>
                    <a:pt x="145" y="15847"/>
                    <a:pt x="1302" y="18203"/>
                  </a:cubicBezTo>
                  <a:cubicBezTo>
                    <a:pt x="2459" y="20560"/>
                    <a:pt x="4388" y="21345"/>
                    <a:pt x="5930" y="20952"/>
                  </a:cubicBezTo>
                  <a:cubicBezTo>
                    <a:pt x="7473" y="20560"/>
                    <a:pt x="8630" y="18989"/>
                    <a:pt x="9595" y="17221"/>
                  </a:cubicBezTo>
                  <a:cubicBezTo>
                    <a:pt x="10559" y="15454"/>
                    <a:pt x="11330" y="13490"/>
                    <a:pt x="11909" y="11330"/>
                  </a:cubicBezTo>
                  <a:cubicBezTo>
                    <a:pt x="12488" y="9170"/>
                    <a:pt x="12873" y="6814"/>
                    <a:pt x="13452" y="6814"/>
                  </a:cubicBezTo>
                  <a:cubicBezTo>
                    <a:pt x="14030" y="6814"/>
                    <a:pt x="14802" y="9170"/>
                    <a:pt x="16152" y="10741"/>
                  </a:cubicBezTo>
                  <a:cubicBezTo>
                    <a:pt x="17502" y="12312"/>
                    <a:pt x="19430" y="13098"/>
                    <a:pt x="21359" y="1388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3" name="Line"/>
            <p:cNvSpPr/>
            <p:nvPr/>
          </p:nvSpPr>
          <p:spPr>
            <a:xfrm>
              <a:off x="1885026" y="3582310"/>
              <a:ext cx="49625" cy="135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6" h="21004" fill="norm" stroke="1" extrusionOk="0">
                  <a:moveTo>
                    <a:pt x="13661" y="378"/>
                  </a:moveTo>
                  <a:cubicBezTo>
                    <a:pt x="9341" y="50"/>
                    <a:pt x="5021" y="-277"/>
                    <a:pt x="2429" y="378"/>
                  </a:cubicBezTo>
                  <a:cubicBezTo>
                    <a:pt x="-163" y="1032"/>
                    <a:pt x="-1027" y="2668"/>
                    <a:pt x="1565" y="4796"/>
                  </a:cubicBezTo>
                  <a:cubicBezTo>
                    <a:pt x="4157" y="6923"/>
                    <a:pt x="10205" y="9541"/>
                    <a:pt x="14093" y="11668"/>
                  </a:cubicBezTo>
                  <a:cubicBezTo>
                    <a:pt x="17981" y="13796"/>
                    <a:pt x="19709" y="15432"/>
                    <a:pt x="20141" y="17068"/>
                  </a:cubicBezTo>
                  <a:cubicBezTo>
                    <a:pt x="20573" y="18705"/>
                    <a:pt x="19709" y="20341"/>
                    <a:pt x="18845" y="20832"/>
                  </a:cubicBezTo>
                  <a:cubicBezTo>
                    <a:pt x="17981" y="21323"/>
                    <a:pt x="17117" y="20668"/>
                    <a:pt x="16253" y="2001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4" name="Line"/>
            <p:cNvSpPr/>
            <p:nvPr/>
          </p:nvSpPr>
          <p:spPr>
            <a:xfrm>
              <a:off x="1931193" y="3389628"/>
              <a:ext cx="304801" cy="273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2" fill="norm" stroke="1" extrusionOk="0">
                  <a:moveTo>
                    <a:pt x="0" y="16684"/>
                  </a:moveTo>
                  <a:cubicBezTo>
                    <a:pt x="1950" y="16190"/>
                    <a:pt x="3900" y="15695"/>
                    <a:pt x="5250" y="15118"/>
                  </a:cubicBezTo>
                  <a:cubicBezTo>
                    <a:pt x="6600" y="14541"/>
                    <a:pt x="7350" y="13881"/>
                    <a:pt x="7875" y="13139"/>
                  </a:cubicBezTo>
                  <a:cubicBezTo>
                    <a:pt x="8400" y="12397"/>
                    <a:pt x="8700" y="11573"/>
                    <a:pt x="8475" y="11161"/>
                  </a:cubicBezTo>
                  <a:cubicBezTo>
                    <a:pt x="8250" y="10748"/>
                    <a:pt x="7500" y="10748"/>
                    <a:pt x="6900" y="11078"/>
                  </a:cubicBezTo>
                  <a:cubicBezTo>
                    <a:pt x="6300" y="11408"/>
                    <a:pt x="5850" y="12068"/>
                    <a:pt x="5475" y="13469"/>
                  </a:cubicBezTo>
                  <a:cubicBezTo>
                    <a:pt x="5100" y="14871"/>
                    <a:pt x="4800" y="17014"/>
                    <a:pt x="5325" y="18416"/>
                  </a:cubicBezTo>
                  <a:cubicBezTo>
                    <a:pt x="5850" y="19817"/>
                    <a:pt x="7200" y="20477"/>
                    <a:pt x="8925" y="19817"/>
                  </a:cubicBezTo>
                  <a:cubicBezTo>
                    <a:pt x="10650" y="19158"/>
                    <a:pt x="12750" y="17179"/>
                    <a:pt x="14025" y="15777"/>
                  </a:cubicBezTo>
                  <a:cubicBezTo>
                    <a:pt x="15300" y="14376"/>
                    <a:pt x="15750" y="13551"/>
                    <a:pt x="16125" y="12645"/>
                  </a:cubicBezTo>
                  <a:cubicBezTo>
                    <a:pt x="16500" y="11738"/>
                    <a:pt x="16800" y="10748"/>
                    <a:pt x="16575" y="10419"/>
                  </a:cubicBezTo>
                  <a:cubicBezTo>
                    <a:pt x="16350" y="10089"/>
                    <a:pt x="15600" y="10419"/>
                    <a:pt x="14850" y="11408"/>
                  </a:cubicBezTo>
                  <a:cubicBezTo>
                    <a:pt x="14100" y="12397"/>
                    <a:pt x="13350" y="14046"/>
                    <a:pt x="12975" y="15365"/>
                  </a:cubicBezTo>
                  <a:cubicBezTo>
                    <a:pt x="12600" y="16684"/>
                    <a:pt x="12600" y="17674"/>
                    <a:pt x="12675" y="18581"/>
                  </a:cubicBezTo>
                  <a:cubicBezTo>
                    <a:pt x="12750" y="19487"/>
                    <a:pt x="12900" y="20312"/>
                    <a:pt x="13350" y="20806"/>
                  </a:cubicBezTo>
                  <a:cubicBezTo>
                    <a:pt x="13800" y="21301"/>
                    <a:pt x="14550" y="21466"/>
                    <a:pt x="15150" y="21219"/>
                  </a:cubicBezTo>
                  <a:cubicBezTo>
                    <a:pt x="15750" y="20971"/>
                    <a:pt x="16200" y="20312"/>
                    <a:pt x="16875" y="18003"/>
                  </a:cubicBezTo>
                  <a:cubicBezTo>
                    <a:pt x="17550" y="15695"/>
                    <a:pt x="18450" y="11738"/>
                    <a:pt x="18975" y="8770"/>
                  </a:cubicBezTo>
                  <a:cubicBezTo>
                    <a:pt x="19500" y="5802"/>
                    <a:pt x="19650" y="3823"/>
                    <a:pt x="19725" y="2422"/>
                  </a:cubicBezTo>
                  <a:cubicBezTo>
                    <a:pt x="19800" y="1020"/>
                    <a:pt x="19800" y="196"/>
                    <a:pt x="19500" y="31"/>
                  </a:cubicBezTo>
                  <a:cubicBezTo>
                    <a:pt x="19200" y="-134"/>
                    <a:pt x="18600" y="361"/>
                    <a:pt x="18225" y="1680"/>
                  </a:cubicBezTo>
                  <a:cubicBezTo>
                    <a:pt x="17850" y="2999"/>
                    <a:pt x="17700" y="5142"/>
                    <a:pt x="18300" y="7533"/>
                  </a:cubicBezTo>
                  <a:cubicBezTo>
                    <a:pt x="18900" y="9924"/>
                    <a:pt x="20250" y="12562"/>
                    <a:pt x="21600" y="152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5" name="Line"/>
            <p:cNvSpPr/>
            <p:nvPr/>
          </p:nvSpPr>
          <p:spPr>
            <a:xfrm>
              <a:off x="2278550" y="3292654"/>
              <a:ext cx="69952" cy="43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29" h="21600" fill="norm" stroke="1" extrusionOk="0">
                  <a:moveTo>
                    <a:pt x="537" y="0"/>
                  </a:moveTo>
                  <a:cubicBezTo>
                    <a:pt x="-63" y="626"/>
                    <a:pt x="-663" y="1252"/>
                    <a:pt x="1737" y="2400"/>
                  </a:cubicBezTo>
                  <a:cubicBezTo>
                    <a:pt x="4137" y="3548"/>
                    <a:pt x="9537" y="5217"/>
                    <a:pt x="13737" y="7617"/>
                  </a:cubicBezTo>
                  <a:cubicBezTo>
                    <a:pt x="17937" y="10017"/>
                    <a:pt x="20937" y="13148"/>
                    <a:pt x="19437" y="15600"/>
                  </a:cubicBezTo>
                  <a:cubicBezTo>
                    <a:pt x="17937" y="18052"/>
                    <a:pt x="11937" y="19826"/>
                    <a:pt x="5937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6" name="Line"/>
            <p:cNvSpPr/>
            <p:nvPr/>
          </p:nvSpPr>
          <p:spPr>
            <a:xfrm>
              <a:off x="2144125" y="1729424"/>
              <a:ext cx="199819" cy="382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544" fill="norm" stroke="1" extrusionOk="0">
                  <a:moveTo>
                    <a:pt x="1683" y="21544"/>
                  </a:moveTo>
                  <a:cubicBezTo>
                    <a:pt x="1001" y="20351"/>
                    <a:pt x="319" y="19157"/>
                    <a:pt x="91" y="16651"/>
                  </a:cubicBezTo>
                  <a:cubicBezTo>
                    <a:pt x="-136" y="14145"/>
                    <a:pt x="91" y="10326"/>
                    <a:pt x="432" y="7522"/>
                  </a:cubicBezTo>
                  <a:cubicBezTo>
                    <a:pt x="773" y="4717"/>
                    <a:pt x="1228" y="2927"/>
                    <a:pt x="1569" y="1734"/>
                  </a:cubicBezTo>
                  <a:cubicBezTo>
                    <a:pt x="1910" y="541"/>
                    <a:pt x="2138" y="-56"/>
                    <a:pt x="2820" y="4"/>
                  </a:cubicBezTo>
                  <a:cubicBezTo>
                    <a:pt x="3502" y="63"/>
                    <a:pt x="4639" y="779"/>
                    <a:pt x="6571" y="2569"/>
                  </a:cubicBezTo>
                  <a:cubicBezTo>
                    <a:pt x="8504" y="4359"/>
                    <a:pt x="11232" y="7224"/>
                    <a:pt x="13847" y="9730"/>
                  </a:cubicBezTo>
                  <a:cubicBezTo>
                    <a:pt x="16462" y="12236"/>
                    <a:pt x="18963" y="14384"/>
                    <a:pt x="21464" y="1653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7" name="Line"/>
            <p:cNvSpPr/>
            <p:nvPr/>
          </p:nvSpPr>
          <p:spPr>
            <a:xfrm>
              <a:off x="2162063" y="1857554"/>
              <a:ext cx="143781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600" fill="norm" stroke="1" extrusionOk="0">
                  <a:moveTo>
                    <a:pt x="4360" y="21600"/>
                  </a:moveTo>
                  <a:cubicBezTo>
                    <a:pt x="2794" y="20914"/>
                    <a:pt x="1229" y="20229"/>
                    <a:pt x="447" y="18857"/>
                  </a:cubicBezTo>
                  <a:cubicBezTo>
                    <a:pt x="-336" y="17486"/>
                    <a:pt x="-336" y="15429"/>
                    <a:pt x="2481" y="12514"/>
                  </a:cubicBezTo>
                  <a:cubicBezTo>
                    <a:pt x="5299" y="9600"/>
                    <a:pt x="10934" y="5829"/>
                    <a:pt x="14534" y="3600"/>
                  </a:cubicBezTo>
                  <a:cubicBezTo>
                    <a:pt x="18134" y="1371"/>
                    <a:pt x="19699" y="686"/>
                    <a:pt x="21264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8" name="Line"/>
            <p:cNvSpPr/>
            <p:nvPr/>
          </p:nvSpPr>
          <p:spPr>
            <a:xfrm>
              <a:off x="2320245" y="1656471"/>
              <a:ext cx="156660" cy="340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5" h="21600" fill="norm" stroke="1" extrusionOk="0">
                  <a:moveTo>
                    <a:pt x="1477" y="1878"/>
                  </a:moveTo>
                  <a:cubicBezTo>
                    <a:pt x="625" y="1342"/>
                    <a:pt x="-228" y="805"/>
                    <a:pt x="56" y="470"/>
                  </a:cubicBezTo>
                  <a:cubicBezTo>
                    <a:pt x="340" y="134"/>
                    <a:pt x="1761" y="0"/>
                    <a:pt x="3325" y="0"/>
                  </a:cubicBezTo>
                  <a:cubicBezTo>
                    <a:pt x="4888" y="0"/>
                    <a:pt x="6593" y="134"/>
                    <a:pt x="7730" y="939"/>
                  </a:cubicBezTo>
                  <a:cubicBezTo>
                    <a:pt x="8867" y="1744"/>
                    <a:pt x="9435" y="3220"/>
                    <a:pt x="9151" y="4629"/>
                  </a:cubicBezTo>
                  <a:cubicBezTo>
                    <a:pt x="8867" y="6037"/>
                    <a:pt x="7730" y="7379"/>
                    <a:pt x="8014" y="8117"/>
                  </a:cubicBezTo>
                  <a:cubicBezTo>
                    <a:pt x="8298" y="8855"/>
                    <a:pt x="10004" y="8989"/>
                    <a:pt x="11851" y="9056"/>
                  </a:cubicBezTo>
                  <a:cubicBezTo>
                    <a:pt x="13698" y="9123"/>
                    <a:pt x="15688" y="9123"/>
                    <a:pt x="17109" y="9391"/>
                  </a:cubicBezTo>
                  <a:cubicBezTo>
                    <a:pt x="18530" y="9660"/>
                    <a:pt x="19383" y="10196"/>
                    <a:pt x="20093" y="11471"/>
                  </a:cubicBezTo>
                  <a:cubicBezTo>
                    <a:pt x="20804" y="12745"/>
                    <a:pt x="21372" y="14758"/>
                    <a:pt x="20804" y="16569"/>
                  </a:cubicBezTo>
                  <a:cubicBezTo>
                    <a:pt x="20235" y="18380"/>
                    <a:pt x="18530" y="19990"/>
                    <a:pt x="16825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39" name="Line"/>
            <p:cNvSpPr/>
            <p:nvPr/>
          </p:nvSpPr>
          <p:spPr>
            <a:xfrm>
              <a:off x="2578893" y="1902004"/>
              <a:ext cx="57151" cy="9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800"/>
                    <a:pt x="7200" y="9600"/>
                    <a:pt x="3600" y="13200"/>
                  </a:cubicBezTo>
                  <a:cubicBezTo>
                    <a:pt x="0" y="16800"/>
                    <a:pt x="0" y="192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0" name="Line"/>
            <p:cNvSpPr/>
            <p:nvPr/>
          </p:nvSpPr>
          <p:spPr>
            <a:xfrm>
              <a:off x="2692921" y="1516452"/>
              <a:ext cx="254273" cy="32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435" fill="norm" stroke="1" extrusionOk="0">
                  <a:moveTo>
                    <a:pt x="6984" y="3205"/>
                  </a:moveTo>
                  <a:cubicBezTo>
                    <a:pt x="6092" y="2928"/>
                    <a:pt x="5199" y="2651"/>
                    <a:pt x="4307" y="2651"/>
                  </a:cubicBezTo>
                  <a:cubicBezTo>
                    <a:pt x="3414" y="2651"/>
                    <a:pt x="2522" y="2928"/>
                    <a:pt x="1629" y="4313"/>
                  </a:cubicBezTo>
                  <a:cubicBezTo>
                    <a:pt x="737" y="5697"/>
                    <a:pt x="-156" y="8190"/>
                    <a:pt x="23" y="10959"/>
                  </a:cubicBezTo>
                  <a:cubicBezTo>
                    <a:pt x="201" y="13728"/>
                    <a:pt x="1451" y="16774"/>
                    <a:pt x="2522" y="18574"/>
                  </a:cubicBezTo>
                  <a:cubicBezTo>
                    <a:pt x="3593" y="20374"/>
                    <a:pt x="4485" y="20928"/>
                    <a:pt x="5467" y="21205"/>
                  </a:cubicBezTo>
                  <a:cubicBezTo>
                    <a:pt x="6449" y="21482"/>
                    <a:pt x="7520" y="21482"/>
                    <a:pt x="8502" y="21344"/>
                  </a:cubicBezTo>
                  <a:cubicBezTo>
                    <a:pt x="9484" y="21205"/>
                    <a:pt x="10376" y="20928"/>
                    <a:pt x="11269" y="19613"/>
                  </a:cubicBezTo>
                  <a:cubicBezTo>
                    <a:pt x="12161" y="18297"/>
                    <a:pt x="13054" y="15944"/>
                    <a:pt x="13232" y="12759"/>
                  </a:cubicBezTo>
                  <a:cubicBezTo>
                    <a:pt x="13411" y="9574"/>
                    <a:pt x="12875" y="5559"/>
                    <a:pt x="12251" y="3274"/>
                  </a:cubicBezTo>
                  <a:cubicBezTo>
                    <a:pt x="11626" y="990"/>
                    <a:pt x="10912" y="436"/>
                    <a:pt x="10108" y="159"/>
                  </a:cubicBezTo>
                  <a:cubicBezTo>
                    <a:pt x="9305" y="-118"/>
                    <a:pt x="8413" y="-118"/>
                    <a:pt x="7431" y="851"/>
                  </a:cubicBezTo>
                  <a:cubicBezTo>
                    <a:pt x="6449" y="1820"/>
                    <a:pt x="5378" y="3759"/>
                    <a:pt x="5467" y="6113"/>
                  </a:cubicBezTo>
                  <a:cubicBezTo>
                    <a:pt x="5556" y="8467"/>
                    <a:pt x="6806" y="11236"/>
                    <a:pt x="9662" y="13313"/>
                  </a:cubicBezTo>
                  <a:cubicBezTo>
                    <a:pt x="12518" y="15390"/>
                    <a:pt x="16981" y="16774"/>
                    <a:pt x="21444" y="1815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1" name="Line"/>
            <p:cNvSpPr/>
            <p:nvPr/>
          </p:nvSpPr>
          <p:spPr>
            <a:xfrm>
              <a:off x="2944749" y="1465971"/>
              <a:ext cx="176394" cy="359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0" h="21600" fill="norm" stroke="1" extrusionOk="0">
                  <a:moveTo>
                    <a:pt x="287" y="3685"/>
                  </a:moveTo>
                  <a:cubicBezTo>
                    <a:pt x="38" y="2541"/>
                    <a:pt x="-210" y="1398"/>
                    <a:pt x="287" y="762"/>
                  </a:cubicBezTo>
                  <a:cubicBezTo>
                    <a:pt x="783" y="127"/>
                    <a:pt x="2024" y="0"/>
                    <a:pt x="3390" y="0"/>
                  </a:cubicBezTo>
                  <a:cubicBezTo>
                    <a:pt x="4756" y="0"/>
                    <a:pt x="6245" y="127"/>
                    <a:pt x="7487" y="1144"/>
                  </a:cubicBezTo>
                  <a:cubicBezTo>
                    <a:pt x="8728" y="2160"/>
                    <a:pt x="9721" y="4066"/>
                    <a:pt x="9845" y="5336"/>
                  </a:cubicBezTo>
                  <a:cubicBezTo>
                    <a:pt x="9969" y="6607"/>
                    <a:pt x="9224" y="7242"/>
                    <a:pt x="9349" y="7751"/>
                  </a:cubicBezTo>
                  <a:cubicBezTo>
                    <a:pt x="9473" y="8259"/>
                    <a:pt x="10466" y="8640"/>
                    <a:pt x="12452" y="9085"/>
                  </a:cubicBezTo>
                  <a:cubicBezTo>
                    <a:pt x="14438" y="9529"/>
                    <a:pt x="17418" y="10038"/>
                    <a:pt x="19156" y="10609"/>
                  </a:cubicBezTo>
                  <a:cubicBezTo>
                    <a:pt x="20893" y="11181"/>
                    <a:pt x="21390" y="11816"/>
                    <a:pt x="19404" y="13278"/>
                  </a:cubicBezTo>
                  <a:cubicBezTo>
                    <a:pt x="17418" y="14739"/>
                    <a:pt x="12949" y="17026"/>
                    <a:pt x="9349" y="18551"/>
                  </a:cubicBezTo>
                  <a:cubicBezTo>
                    <a:pt x="5749" y="20075"/>
                    <a:pt x="3018" y="20838"/>
                    <a:pt x="287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2" name="Line"/>
            <p:cNvSpPr/>
            <p:nvPr/>
          </p:nvSpPr>
          <p:spPr>
            <a:xfrm>
              <a:off x="-1" y="1216630"/>
              <a:ext cx="7860248" cy="3167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595" fill="norm" stroke="1" extrusionOk="0">
                  <a:moveTo>
                    <a:pt x="7534" y="733"/>
                  </a:moveTo>
                  <a:cubicBezTo>
                    <a:pt x="7371" y="646"/>
                    <a:pt x="7208" y="560"/>
                    <a:pt x="7028" y="538"/>
                  </a:cubicBezTo>
                  <a:cubicBezTo>
                    <a:pt x="6848" y="516"/>
                    <a:pt x="6651" y="560"/>
                    <a:pt x="6441" y="646"/>
                  </a:cubicBezTo>
                  <a:cubicBezTo>
                    <a:pt x="6232" y="733"/>
                    <a:pt x="6011" y="863"/>
                    <a:pt x="5791" y="1014"/>
                  </a:cubicBezTo>
                  <a:cubicBezTo>
                    <a:pt x="5570" y="1166"/>
                    <a:pt x="5349" y="1339"/>
                    <a:pt x="5119" y="1534"/>
                  </a:cubicBezTo>
                  <a:cubicBezTo>
                    <a:pt x="4890" y="1728"/>
                    <a:pt x="4652" y="1945"/>
                    <a:pt x="4422" y="2161"/>
                  </a:cubicBezTo>
                  <a:cubicBezTo>
                    <a:pt x="4192" y="2378"/>
                    <a:pt x="3972" y="2594"/>
                    <a:pt x="3771" y="2818"/>
                  </a:cubicBezTo>
                  <a:cubicBezTo>
                    <a:pt x="3571" y="3041"/>
                    <a:pt x="3391" y="3272"/>
                    <a:pt x="3193" y="3539"/>
                  </a:cubicBezTo>
                  <a:cubicBezTo>
                    <a:pt x="2995" y="3806"/>
                    <a:pt x="2780" y="4109"/>
                    <a:pt x="2577" y="4427"/>
                  </a:cubicBezTo>
                  <a:cubicBezTo>
                    <a:pt x="2374" y="4744"/>
                    <a:pt x="2182" y="5076"/>
                    <a:pt x="2002" y="5415"/>
                  </a:cubicBezTo>
                  <a:cubicBezTo>
                    <a:pt x="1822" y="5754"/>
                    <a:pt x="1653" y="6100"/>
                    <a:pt x="1493" y="6504"/>
                  </a:cubicBezTo>
                  <a:cubicBezTo>
                    <a:pt x="1333" y="6908"/>
                    <a:pt x="1182" y="7370"/>
                    <a:pt x="1054" y="7854"/>
                  </a:cubicBezTo>
                  <a:cubicBezTo>
                    <a:pt x="927" y="8337"/>
                    <a:pt x="822" y="8842"/>
                    <a:pt x="735" y="9325"/>
                  </a:cubicBezTo>
                  <a:cubicBezTo>
                    <a:pt x="648" y="9809"/>
                    <a:pt x="578" y="10270"/>
                    <a:pt x="508" y="10761"/>
                  </a:cubicBezTo>
                  <a:cubicBezTo>
                    <a:pt x="438" y="11252"/>
                    <a:pt x="369" y="11771"/>
                    <a:pt x="302" y="12298"/>
                  </a:cubicBezTo>
                  <a:cubicBezTo>
                    <a:pt x="235" y="12824"/>
                    <a:pt x="171" y="13358"/>
                    <a:pt x="122" y="13885"/>
                  </a:cubicBezTo>
                  <a:cubicBezTo>
                    <a:pt x="72" y="14411"/>
                    <a:pt x="37" y="14931"/>
                    <a:pt x="17" y="15458"/>
                  </a:cubicBezTo>
                  <a:cubicBezTo>
                    <a:pt x="-3" y="15984"/>
                    <a:pt x="-9" y="16518"/>
                    <a:pt x="23" y="17030"/>
                  </a:cubicBezTo>
                  <a:cubicBezTo>
                    <a:pt x="55" y="17542"/>
                    <a:pt x="125" y="18033"/>
                    <a:pt x="223" y="18480"/>
                  </a:cubicBezTo>
                  <a:cubicBezTo>
                    <a:pt x="322" y="18928"/>
                    <a:pt x="450" y="19332"/>
                    <a:pt x="595" y="19678"/>
                  </a:cubicBezTo>
                  <a:cubicBezTo>
                    <a:pt x="741" y="20024"/>
                    <a:pt x="903" y="20313"/>
                    <a:pt x="1101" y="20544"/>
                  </a:cubicBezTo>
                  <a:cubicBezTo>
                    <a:pt x="1299" y="20775"/>
                    <a:pt x="1531" y="20948"/>
                    <a:pt x="1755" y="21070"/>
                  </a:cubicBezTo>
                  <a:cubicBezTo>
                    <a:pt x="1978" y="21193"/>
                    <a:pt x="2193" y="21265"/>
                    <a:pt x="2417" y="21330"/>
                  </a:cubicBezTo>
                  <a:cubicBezTo>
                    <a:pt x="2641" y="21395"/>
                    <a:pt x="2873" y="21453"/>
                    <a:pt x="3083" y="21489"/>
                  </a:cubicBezTo>
                  <a:cubicBezTo>
                    <a:pt x="3292" y="21525"/>
                    <a:pt x="3478" y="21539"/>
                    <a:pt x="3669" y="21554"/>
                  </a:cubicBezTo>
                  <a:cubicBezTo>
                    <a:pt x="3861" y="21568"/>
                    <a:pt x="4059" y="21583"/>
                    <a:pt x="4259" y="21590"/>
                  </a:cubicBezTo>
                  <a:cubicBezTo>
                    <a:pt x="4460" y="21597"/>
                    <a:pt x="4663" y="21597"/>
                    <a:pt x="4875" y="21590"/>
                  </a:cubicBezTo>
                  <a:cubicBezTo>
                    <a:pt x="5087" y="21583"/>
                    <a:pt x="5308" y="21568"/>
                    <a:pt x="5520" y="21554"/>
                  </a:cubicBezTo>
                  <a:cubicBezTo>
                    <a:pt x="5732" y="21539"/>
                    <a:pt x="5936" y="21525"/>
                    <a:pt x="6148" y="21503"/>
                  </a:cubicBezTo>
                  <a:cubicBezTo>
                    <a:pt x="6360" y="21482"/>
                    <a:pt x="6581" y="21453"/>
                    <a:pt x="6805" y="21424"/>
                  </a:cubicBezTo>
                  <a:cubicBezTo>
                    <a:pt x="7028" y="21395"/>
                    <a:pt x="7255" y="21366"/>
                    <a:pt x="7476" y="21337"/>
                  </a:cubicBezTo>
                  <a:cubicBezTo>
                    <a:pt x="7697" y="21308"/>
                    <a:pt x="7912" y="21280"/>
                    <a:pt x="8164" y="21236"/>
                  </a:cubicBezTo>
                  <a:cubicBezTo>
                    <a:pt x="8417" y="21193"/>
                    <a:pt x="8708" y="21135"/>
                    <a:pt x="8958" y="21078"/>
                  </a:cubicBezTo>
                  <a:cubicBezTo>
                    <a:pt x="9207" y="21020"/>
                    <a:pt x="9417" y="20962"/>
                    <a:pt x="9632" y="20904"/>
                  </a:cubicBezTo>
                  <a:cubicBezTo>
                    <a:pt x="9847" y="20847"/>
                    <a:pt x="10068" y="20789"/>
                    <a:pt x="10288" y="20717"/>
                  </a:cubicBezTo>
                  <a:cubicBezTo>
                    <a:pt x="10509" y="20645"/>
                    <a:pt x="10730" y="20558"/>
                    <a:pt x="10954" y="20472"/>
                  </a:cubicBezTo>
                  <a:cubicBezTo>
                    <a:pt x="11177" y="20385"/>
                    <a:pt x="11404" y="20298"/>
                    <a:pt x="11628" y="20197"/>
                  </a:cubicBezTo>
                  <a:cubicBezTo>
                    <a:pt x="11852" y="20096"/>
                    <a:pt x="12072" y="19981"/>
                    <a:pt x="12296" y="19880"/>
                  </a:cubicBezTo>
                  <a:cubicBezTo>
                    <a:pt x="12520" y="19779"/>
                    <a:pt x="12746" y="19692"/>
                    <a:pt x="12970" y="19599"/>
                  </a:cubicBezTo>
                  <a:cubicBezTo>
                    <a:pt x="13194" y="19505"/>
                    <a:pt x="13415" y="19404"/>
                    <a:pt x="13633" y="19303"/>
                  </a:cubicBezTo>
                  <a:cubicBezTo>
                    <a:pt x="13851" y="19202"/>
                    <a:pt x="14066" y="19101"/>
                    <a:pt x="14275" y="19007"/>
                  </a:cubicBezTo>
                  <a:cubicBezTo>
                    <a:pt x="14484" y="18913"/>
                    <a:pt x="14687" y="18827"/>
                    <a:pt x="14882" y="18726"/>
                  </a:cubicBezTo>
                  <a:cubicBezTo>
                    <a:pt x="15077" y="18625"/>
                    <a:pt x="15263" y="18509"/>
                    <a:pt x="15478" y="18365"/>
                  </a:cubicBezTo>
                  <a:cubicBezTo>
                    <a:pt x="15693" y="18221"/>
                    <a:pt x="15937" y="18048"/>
                    <a:pt x="16175" y="17882"/>
                  </a:cubicBezTo>
                  <a:cubicBezTo>
                    <a:pt x="16413" y="17716"/>
                    <a:pt x="16646" y="17557"/>
                    <a:pt x="16878" y="17384"/>
                  </a:cubicBezTo>
                  <a:cubicBezTo>
                    <a:pt x="17111" y="17211"/>
                    <a:pt x="17343" y="17023"/>
                    <a:pt x="17573" y="16814"/>
                  </a:cubicBezTo>
                  <a:cubicBezTo>
                    <a:pt x="17802" y="16605"/>
                    <a:pt x="18029" y="16374"/>
                    <a:pt x="18250" y="16143"/>
                  </a:cubicBezTo>
                  <a:cubicBezTo>
                    <a:pt x="18470" y="15912"/>
                    <a:pt x="18685" y="15681"/>
                    <a:pt x="18892" y="15450"/>
                  </a:cubicBezTo>
                  <a:cubicBezTo>
                    <a:pt x="19098" y="15219"/>
                    <a:pt x="19296" y="14989"/>
                    <a:pt x="19493" y="14722"/>
                  </a:cubicBezTo>
                  <a:cubicBezTo>
                    <a:pt x="19691" y="14455"/>
                    <a:pt x="19888" y="14152"/>
                    <a:pt x="20077" y="13841"/>
                  </a:cubicBezTo>
                  <a:cubicBezTo>
                    <a:pt x="20266" y="13531"/>
                    <a:pt x="20446" y="13214"/>
                    <a:pt x="20609" y="12868"/>
                  </a:cubicBezTo>
                  <a:cubicBezTo>
                    <a:pt x="20772" y="12521"/>
                    <a:pt x="20917" y="12146"/>
                    <a:pt x="21053" y="11720"/>
                  </a:cubicBezTo>
                  <a:cubicBezTo>
                    <a:pt x="21190" y="11295"/>
                    <a:pt x="21318" y="10819"/>
                    <a:pt x="21411" y="10350"/>
                  </a:cubicBezTo>
                  <a:cubicBezTo>
                    <a:pt x="21504" y="9881"/>
                    <a:pt x="21562" y="9419"/>
                    <a:pt x="21576" y="8950"/>
                  </a:cubicBezTo>
                  <a:cubicBezTo>
                    <a:pt x="21591" y="8481"/>
                    <a:pt x="21562" y="8005"/>
                    <a:pt x="21492" y="7543"/>
                  </a:cubicBezTo>
                  <a:cubicBezTo>
                    <a:pt x="21422" y="7082"/>
                    <a:pt x="21312" y="6634"/>
                    <a:pt x="21173" y="6201"/>
                  </a:cubicBezTo>
                  <a:cubicBezTo>
                    <a:pt x="21033" y="5769"/>
                    <a:pt x="20865" y="5350"/>
                    <a:pt x="20693" y="4997"/>
                  </a:cubicBezTo>
                  <a:cubicBezTo>
                    <a:pt x="20522" y="4643"/>
                    <a:pt x="20347" y="4355"/>
                    <a:pt x="20156" y="4080"/>
                  </a:cubicBezTo>
                  <a:cubicBezTo>
                    <a:pt x="19964" y="3806"/>
                    <a:pt x="19755" y="3546"/>
                    <a:pt x="19548" y="3323"/>
                  </a:cubicBezTo>
                  <a:cubicBezTo>
                    <a:pt x="19342" y="3099"/>
                    <a:pt x="19139" y="2912"/>
                    <a:pt x="18932" y="2746"/>
                  </a:cubicBezTo>
                  <a:cubicBezTo>
                    <a:pt x="18726" y="2580"/>
                    <a:pt x="18517" y="2435"/>
                    <a:pt x="18296" y="2291"/>
                  </a:cubicBezTo>
                  <a:cubicBezTo>
                    <a:pt x="18075" y="2147"/>
                    <a:pt x="17843" y="2003"/>
                    <a:pt x="17605" y="1866"/>
                  </a:cubicBezTo>
                  <a:cubicBezTo>
                    <a:pt x="17366" y="1728"/>
                    <a:pt x="17122" y="1599"/>
                    <a:pt x="16904" y="1490"/>
                  </a:cubicBezTo>
                  <a:cubicBezTo>
                    <a:pt x="16686" y="1382"/>
                    <a:pt x="16495" y="1296"/>
                    <a:pt x="16306" y="1216"/>
                  </a:cubicBezTo>
                  <a:cubicBezTo>
                    <a:pt x="16117" y="1137"/>
                    <a:pt x="15931" y="1065"/>
                    <a:pt x="15739" y="993"/>
                  </a:cubicBezTo>
                  <a:cubicBezTo>
                    <a:pt x="15547" y="920"/>
                    <a:pt x="15350" y="848"/>
                    <a:pt x="15155" y="783"/>
                  </a:cubicBezTo>
                  <a:cubicBezTo>
                    <a:pt x="14960" y="718"/>
                    <a:pt x="14769" y="661"/>
                    <a:pt x="14574" y="603"/>
                  </a:cubicBezTo>
                  <a:cubicBezTo>
                    <a:pt x="14379" y="545"/>
                    <a:pt x="14182" y="488"/>
                    <a:pt x="13944" y="415"/>
                  </a:cubicBezTo>
                  <a:cubicBezTo>
                    <a:pt x="13705" y="343"/>
                    <a:pt x="13426" y="257"/>
                    <a:pt x="13182" y="192"/>
                  </a:cubicBezTo>
                  <a:cubicBezTo>
                    <a:pt x="12938" y="127"/>
                    <a:pt x="12729" y="84"/>
                    <a:pt x="12508" y="55"/>
                  </a:cubicBezTo>
                  <a:cubicBezTo>
                    <a:pt x="12287" y="26"/>
                    <a:pt x="12055" y="11"/>
                    <a:pt x="11814" y="4"/>
                  </a:cubicBezTo>
                  <a:cubicBezTo>
                    <a:pt x="11573" y="-3"/>
                    <a:pt x="11323" y="-3"/>
                    <a:pt x="11070" y="19"/>
                  </a:cubicBezTo>
                  <a:cubicBezTo>
                    <a:pt x="10817" y="40"/>
                    <a:pt x="10561" y="84"/>
                    <a:pt x="10312" y="134"/>
                  </a:cubicBezTo>
                  <a:cubicBezTo>
                    <a:pt x="10062" y="185"/>
                    <a:pt x="9818" y="242"/>
                    <a:pt x="9574" y="293"/>
                  </a:cubicBezTo>
                  <a:cubicBezTo>
                    <a:pt x="9329" y="343"/>
                    <a:pt x="9085" y="387"/>
                    <a:pt x="8853" y="423"/>
                  </a:cubicBezTo>
                  <a:cubicBezTo>
                    <a:pt x="8621" y="459"/>
                    <a:pt x="8400" y="488"/>
                    <a:pt x="8153" y="524"/>
                  </a:cubicBezTo>
                  <a:cubicBezTo>
                    <a:pt x="7906" y="560"/>
                    <a:pt x="7633" y="603"/>
                    <a:pt x="7380" y="661"/>
                  </a:cubicBezTo>
                  <a:cubicBezTo>
                    <a:pt x="7127" y="718"/>
                    <a:pt x="6895" y="791"/>
                    <a:pt x="6706" y="892"/>
                  </a:cubicBezTo>
                  <a:cubicBezTo>
                    <a:pt x="6517" y="993"/>
                    <a:pt x="6372" y="1122"/>
                    <a:pt x="6226" y="1252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3" name="Line"/>
            <p:cNvSpPr/>
            <p:nvPr/>
          </p:nvSpPr>
          <p:spPr>
            <a:xfrm>
              <a:off x="3340893" y="2923133"/>
              <a:ext cx="2774951" cy="356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6" fill="norm" stroke="1" extrusionOk="0">
                  <a:moveTo>
                    <a:pt x="0" y="21546"/>
                  </a:moveTo>
                  <a:cubicBezTo>
                    <a:pt x="148" y="20779"/>
                    <a:pt x="297" y="20012"/>
                    <a:pt x="601" y="19373"/>
                  </a:cubicBezTo>
                  <a:cubicBezTo>
                    <a:pt x="906" y="18734"/>
                    <a:pt x="1368" y="18223"/>
                    <a:pt x="1919" y="17392"/>
                  </a:cubicBezTo>
                  <a:cubicBezTo>
                    <a:pt x="2471" y="16561"/>
                    <a:pt x="3114" y="15411"/>
                    <a:pt x="3740" y="14325"/>
                  </a:cubicBezTo>
                  <a:cubicBezTo>
                    <a:pt x="4366" y="13238"/>
                    <a:pt x="4976" y="12216"/>
                    <a:pt x="5528" y="11321"/>
                  </a:cubicBezTo>
                  <a:cubicBezTo>
                    <a:pt x="6080" y="10426"/>
                    <a:pt x="6574" y="9660"/>
                    <a:pt x="7085" y="8957"/>
                  </a:cubicBezTo>
                  <a:cubicBezTo>
                    <a:pt x="7595" y="8254"/>
                    <a:pt x="8123" y="7615"/>
                    <a:pt x="8683" y="7039"/>
                  </a:cubicBezTo>
                  <a:cubicBezTo>
                    <a:pt x="9243" y="6464"/>
                    <a:pt x="9836" y="5953"/>
                    <a:pt x="10388" y="5506"/>
                  </a:cubicBezTo>
                  <a:cubicBezTo>
                    <a:pt x="10940" y="5058"/>
                    <a:pt x="11451" y="4675"/>
                    <a:pt x="12069" y="4292"/>
                  </a:cubicBezTo>
                  <a:cubicBezTo>
                    <a:pt x="12686" y="3908"/>
                    <a:pt x="13411" y="3525"/>
                    <a:pt x="14070" y="3205"/>
                  </a:cubicBezTo>
                  <a:cubicBezTo>
                    <a:pt x="14730" y="2886"/>
                    <a:pt x="15323" y="2630"/>
                    <a:pt x="15941" y="2374"/>
                  </a:cubicBezTo>
                  <a:cubicBezTo>
                    <a:pt x="16558" y="2119"/>
                    <a:pt x="17201" y="1863"/>
                    <a:pt x="17811" y="1544"/>
                  </a:cubicBezTo>
                  <a:cubicBezTo>
                    <a:pt x="18420" y="1224"/>
                    <a:pt x="18997" y="841"/>
                    <a:pt x="19532" y="521"/>
                  </a:cubicBezTo>
                  <a:cubicBezTo>
                    <a:pt x="20068" y="202"/>
                    <a:pt x="20562" y="-54"/>
                    <a:pt x="20900" y="10"/>
                  </a:cubicBezTo>
                  <a:cubicBezTo>
                    <a:pt x="21238" y="74"/>
                    <a:pt x="21419" y="457"/>
                    <a:pt x="21600" y="8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4" name="Line"/>
            <p:cNvSpPr/>
            <p:nvPr/>
          </p:nvSpPr>
          <p:spPr>
            <a:xfrm>
              <a:off x="3371515" y="3133904"/>
              <a:ext cx="2325229" cy="27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495" fill="norm" stroke="1" extrusionOk="0">
                  <a:moveTo>
                    <a:pt x="541" y="19591"/>
                  </a:moveTo>
                  <a:cubicBezTo>
                    <a:pt x="443" y="19758"/>
                    <a:pt x="345" y="19926"/>
                    <a:pt x="237" y="20260"/>
                  </a:cubicBezTo>
                  <a:cubicBezTo>
                    <a:pt x="129" y="20595"/>
                    <a:pt x="11" y="21098"/>
                    <a:pt x="1" y="21349"/>
                  </a:cubicBezTo>
                  <a:cubicBezTo>
                    <a:pt x="-9" y="21600"/>
                    <a:pt x="89" y="21600"/>
                    <a:pt x="502" y="20763"/>
                  </a:cubicBezTo>
                  <a:cubicBezTo>
                    <a:pt x="915" y="19926"/>
                    <a:pt x="1642" y="18251"/>
                    <a:pt x="2379" y="16744"/>
                  </a:cubicBezTo>
                  <a:cubicBezTo>
                    <a:pt x="3116" y="15237"/>
                    <a:pt x="3863" y="13898"/>
                    <a:pt x="4561" y="12809"/>
                  </a:cubicBezTo>
                  <a:cubicBezTo>
                    <a:pt x="5258" y="11721"/>
                    <a:pt x="5907" y="10884"/>
                    <a:pt x="6575" y="10130"/>
                  </a:cubicBezTo>
                  <a:cubicBezTo>
                    <a:pt x="7243" y="9377"/>
                    <a:pt x="7931" y="8707"/>
                    <a:pt x="8678" y="8037"/>
                  </a:cubicBezTo>
                  <a:cubicBezTo>
                    <a:pt x="9425" y="7367"/>
                    <a:pt x="10231" y="6698"/>
                    <a:pt x="11007" y="6112"/>
                  </a:cubicBezTo>
                  <a:cubicBezTo>
                    <a:pt x="11784" y="5526"/>
                    <a:pt x="12530" y="5023"/>
                    <a:pt x="13238" y="4521"/>
                  </a:cubicBezTo>
                  <a:cubicBezTo>
                    <a:pt x="13946" y="4019"/>
                    <a:pt x="14614" y="3516"/>
                    <a:pt x="15370" y="3014"/>
                  </a:cubicBezTo>
                  <a:cubicBezTo>
                    <a:pt x="16127" y="2512"/>
                    <a:pt x="16972" y="2009"/>
                    <a:pt x="17867" y="1507"/>
                  </a:cubicBezTo>
                  <a:cubicBezTo>
                    <a:pt x="18761" y="1005"/>
                    <a:pt x="19704" y="502"/>
                    <a:pt x="20333" y="251"/>
                  </a:cubicBezTo>
                  <a:cubicBezTo>
                    <a:pt x="20962" y="0"/>
                    <a:pt x="21277" y="0"/>
                    <a:pt x="2159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5" name="Line"/>
            <p:cNvSpPr/>
            <p:nvPr/>
          </p:nvSpPr>
          <p:spPr>
            <a:xfrm>
              <a:off x="6333860" y="1078621"/>
              <a:ext cx="703793" cy="601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600" fill="norm" stroke="1" extrusionOk="0">
                  <a:moveTo>
                    <a:pt x="517" y="21600"/>
                  </a:moveTo>
                  <a:cubicBezTo>
                    <a:pt x="259" y="21372"/>
                    <a:pt x="0" y="21144"/>
                    <a:pt x="0" y="20877"/>
                  </a:cubicBezTo>
                  <a:cubicBezTo>
                    <a:pt x="0" y="20611"/>
                    <a:pt x="259" y="20307"/>
                    <a:pt x="1229" y="19280"/>
                  </a:cubicBezTo>
                  <a:cubicBezTo>
                    <a:pt x="2199" y="18254"/>
                    <a:pt x="3880" y="16504"/>
                    <a:pt x="5594" y="14831"/>
                  </a:cubicBezTo>
                  <a:cubicBezTo>
                    <a:pt x="7308" y="13158"/>
                    <a:pt x="9054" y="11561"/>
                    <a:pt x="10994" y="9963"/>
                  </a:cubicBezTo>
                  <a:cubicBezTo>
                    <a:pt x="12934" y="8366"/>
                    <a:pt x="15068" y="6769"/>
                    <a:pt x="16362" y="5590"/>
                  </a:cubicBezTo>
                  <a:cubicBezTo>
                    <a:pt x="17655" y="4411"/>
                    <a:pt x="18108" y="3651"/>
                    <a:pt x="18269" y="3080"/>
                  </a:cubicBezTo>
                  <a:cubicBezTo>
                    <a:pt x="18431" y="2510"/>
                    <a:pt x="18302" y="2130"/>
                    <a:pt x="17914" y="1825"/>
                  </a:cubicBezTo>
                  <a:cubicBezTo>
                    <a:pt x="17526" y="1521"/>
                    <a:pt x="16879" y="1293"/>
                    <a:pt x="16394" y="1141"/>
                  </a:cubicBezTo>
                  <a:cubicBezTo>
                    <a:pt x="15909" y="989"/>
                    <a:pt x="15586" y="913"/>
                    <a:pt x="15262" y="837"/>
                  </a:cubicBezTo>
                  <a:cubicBezTo>
                    <a:pt x="14939" y="761"/>
                    <a:pt x="14616" y="685"/>
                    <a:pt x="14648" y="570"/>
                  </a:cubicBezTo>
                  <a:cubicBezTo>
                    <a:pt x="14680" y="456"/>
                    <a:pt x="15068" y="304"/>
                    <a:pt x="16103" y="190"/>
                  </a:cubicBezTo>
                  <a:cubicBezTo>
                    <a:pt x="17138" y="76"/>
                    <a:pt x="18819" y="0"/>
                    <a:pt x="19822" y="0"/>
                  </a:cubicBezTo>
                  <a:cubicBezTo>
                    <a:pt x="20824" y="0"/>
                    <a:pt x="21147" y="76"/>
                    <a:pt x="21341" y="418"/>
                  </a:cubicBezTo>
                  <a:cubicBezTo>
                    <a:pt x="21535" y="761"/>
                    <a:pt x="21600" y="1369"/>
                    <a:pt x="21277" y="2434"/>
                  </a:cubicBezTo>
                  <a:cubicBezTo>
                    <a:pt x="20953" y="3499"/>
                    <a:pt x="20242" y="5020"/>
                    <a:pt x="19531" y="65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6" name="Line"/>
            <p:cNvSpPr/>
            <p:nvPr/>
          </p:nvSpPr>
          <p:spPr>
            <a:xfrm>
              <a:off x="7345627" y="254936"/>
              <a:ext cx="383117" cy="644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fill="norm" stroke="1" extrusionOk="0">
                  <a:moveTo>
                    <a:pt x="5490" y="5163"/>
                  </a:moveTo>
                  <a:cubicBezTo>
                    <a:pt x="4654" y="5657"/>
                    <a:pt x="3819" y="6151"/>
                    <a:pt x="3103" y="6433"/>
                  </a:cubicBezTo>
                  <a:cubicBezTo>
                    <a:pt x="2387" y="6715"/>
                    <a:pt x="1790" y="6786"/>
                    <a:pt x="1193" y="6751"/>
                  </a:cubicBezTo>
                  <a:cubicBezTo>
                    <a:pt x="597" y="6715"/>
                    <a:pt x="0" y="6574"/>
                    <a:pt x="0" y="5833"/>
                  </a:cubicBezTo>
                  <a:cubicBezTo>
                    <a:pt x="0" y="5092"/>
                    <a:pt x="597" y="3751"/>
                    <a:pt x="1313" y="2763"/>
                  </a:cubicBezTo>
                  <a:cubicBezTo>
                    <a:pt x="2029" y="1774"/>
                    <a:pt x="2864" y="1139"/>
                    <a:pt x="3580" y="715"/>
                  </a:cubicBezTo>
                  <a:cubicBezTo>
                    <a:pt x="4296" y="292"/>
                    <a:pt x="4893" y="80"/>
                    <a:pt x="5191" y="151"/>
                  </a:cubicBezTo>
                  <a:cubicBezTo>
                    <a:pt x="5490" y="221"/>
                    <a:pt x="5490" y="574"/>
                    <a:pt x="5549" y="1951"/>
                  </a:cubicBezTo>
                  <a:cubicBezTo>
                    <a:pt x="5609" y="3327"/>
                    <a:pt x="5728" y="5727"/>
                    <a:pt x="5490" y="7986"/>
                  </a:cubicBezTo>
                  <a:cubicBezTo>
                    <a:pt x="5251" y="10245"/>
                    <a:pt x="4654" y="12363"/>
                    <a:pt x="4057" y="13845"/>
                  </a:cubicBezTo>
                  <a:cubicBezTo>
                    <a:pt x="3461" y="15327"/>
                    <a:pt x="2864" y="16174"/>
                    <a:pt x="2267" y="16598"/>
                  </a:cubicBezTo>
                  <a:cubicBezTo>
                    <a:pt x="1671" y="17021"/>
                    <a:pt x="1074" y="17021"/>
                    <a:pt x="835" y="16845"/>
                  </a:cubicBezTo>
                  <a:cubicBezTo>
                    <a:pt x="597" y="16668"/>
                    <a:pt x="716" y="16315"/>
                    <a:pt x="1432" y="15468"/>
                  </a:cubicBezTo>
                  <a:cubicBezTo>
                    <a:pt x="2148" y="14621"/>
                    <a:pt x="3461" y="13280"/>
                    <a:pt x="5072" y="11621"/>
                  </a:cubicBezTo>
                  <a:cubicBezTo>
                    <a:pt x="6683" y="9963"/>
                    <a:pt x="8592" y="7986"/>
                    <a:pt x="10263" y="6151"/>
                  </a:cubicBezTo>
                  <a:cubicBezTo>
                    <a:pt x="11934" y="4315"/>
                    <a:pt x="13366" y="2621"/>
                    <a:pt x="14141" y="1563"/>
                  </a:cubicBezTo>
                  <a:cubicBezTo>
                    <a:pt x="14917" y="504"/>
                    <a:pt x="15036" y="80"/>
                    <a:pt x="14857" y="10"/>
                  </a:cubicBezTo>
                  <a:cubicBezTo>
                    <a:pt x="14678" y="-61"/>
                    <a:pt x="14201" y="221"/>
                    <a:pt x="13485" y="1457"/>
                  </a:cubicBezTo>
                  <a:cubicBezTo>
                    <a:pt x="12769" y="2692"/>
                    <a:pt x="11814" y="4880"/>
                    <a:pt x="11158" y="7210"/>
                  </a:cubicBezTo>
                  <a:cubicBezTo>
                    <a:pt x="10502" y="9539"/>
                    <a:pt x="10144" y="12010"/>
                    <a:pt x="10024" y="14092"/>
                  </a:cubicBezTo>
                  <a:cubicBezTo>
                    <a:pt x="9905" y="16174"/>
                    <a:pt x="10024" y="17868"/>
                    <a:pt x="10263" y="18927"/>
                  </a:cubicBezTo>
                  <a:cubicBezTo>
                    <a:pt x="10502" y="19986"/>
                    <a:pt x="10860" y="20410"/>
                    <a:pt x="11277" y="20763"/>
                  </a:cubicBezTo>
                  <a:cubicBezTo>
                    <a:pt x="11695" y="21115"/>
                    <a:pt x="12172" y="21398"/>
                    <a:pt x="12769" y="21468"/>
                  </a:cubicBezTo>
                  <a:cubicBezTo>
                    <a:pt x="13366" y="21539"/>
                    <a:pt x="14082" y="21398"/>
                    <a:pt x="14798" y="20657"/>
                  </a:cubicBezTo>
                  <a:cubicBezTo>
                    <a:pt x="15514" y="19915"/>
                    <a:pt x="16230" y="18574"/>
                    <a:pt x="16528" y="17551"/>
                  </a:cubicBezTo>
                  <a:cubicBezTo>
                    <a:pt x="16827" y="16527"/>
                    <a:pt x="16707" y="15821"/>
                    <a:pt x="16409" y="15327"/>
                  </a:cubicBezTo>
                  <a:cubicBezTo>
                    <a:pt x="16110" y="14833"/>
                    <a:pt x="15633" y="14551"/>
                    <a:pt x="15096" y="14445"/>
                  </a:cubicBezTo>
                  <a:cubicBezTo>
                    <a:pt x="14559" y="14339"/>
                    <a:pt x="13962" y="14410"/>
                    <a:pt x="14022" y="14374"/>
                  </a:cubicBezTo>
                  <a:cubicBezTo>
                    <a:pt x="14082" y="14339"/>
                    <a:pt x="14798" y="14198"/>
                    <a:pt x="16170" y="13810"/>
                  </a:cubicBezTo>
                  <a:cubicBezTo>
                    <a:pt x="17543" y="13421"/>
                    <a:pt x="19571" y="12786"/>
                    <a:pt x="21600" y="1215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7" name="Line"/>
            <p:cNvSpPr/>
            <p:nvPr/>
          </p:nvSpPr>
          <p:spPr>
            <a:xfrm>
              <a:off x="8246893" y="216843"/>
              <a:ext cx="135901" cy="461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1412" fill="norm" stroke="1" extrusionOk="0">
                  <a:moveTo>
                    <a:pt x="18345" y="995"/>
                  </a:moveTo>
                  <a:cubicBezTo>
                    <a:pt x="14690" y="602"/>
                    <a:pt x="11034" y="210"/>
                    <a:pt x="8376" y="62"/>
                  </a:cubicBezTo>
                  <a:cubicBezTo>
                    <a:pt x="5718" y="-85"/>
                    <a:pt x="4056" y="13"/>
                    <a:pt x="2727" y="504"/>
                  </a:cubicBezTo>
                  <a:cubicBezTo>
                    <a:pt x="1398" y="995"/>
                    <a:pt x="401" y="1879"/>
                    <a:pt x="2228" y="3204"/>
                  </a:cubicBezTo>
                  <a:cubicBezTo>
                    <a:pt x="4056" y="4530"/>
                    <a:pt x="8708" y="6297"/>
                    <a:pt x="11367" y="7770"/>
                  </a:cubicBezTo>
                  <a:cubicBezTo>
                    <a:pt x="14025" y="9242"/>
                    <a:pt x="14690" y="10420"/>
                    <a:pt x="14191" y="11353"/>
                  </a:cubicBezTo>
                  <a:cubicBezTo>
                    <a:pt x="13693" y="12286"/>
                    <a:pt x="12031" y="12973"/>
                    <a:pt x="10204" y="13366"/>
                  </a:cubicBezTo>
                  <a:cubicBezTo>
                    <a:pt x="8376" y="13759"/>
                    <a:pt x="6382" y="13857"/>
                    <a:pt x="4721" y="13759"/>
                  </a:cubicBezTo>
                  <a:cubicBezTo>
                    <a:pt x="3059" y="13660"/>
                    <a:pt x="1730" y="13366"/>
                    <a:pt x="899" y="12973"/>
                  </a:cubicBezTo>
                  <a:cubicBezTo>
                    <a:pt x="68" y="12580"/>
                    <a:pt x="-264" y="12090"/>
                    <a:pt x="234" y="11697"/>
                  </a:cubicBezTo>
                  <a:cubicBezTo>
                    <a:pt x="733" y="11304"/>
                    <a:pt x="2062" y="11010"/>
                    <a:pt x="3724" y="11059"/>
                  </a:cubicBezTo>
                  <a:cubicBezTo>
                    <a:pt x="5385" y="11108"/>
                    <a:pt x="7379" y="11500"/>
                    <a:pt x="9207" y="12482"/>
                  </a:cubicBezTo>
                  <a:cubicBezTo>
                    <a:pt x="11034" y="13464"/>
                    <a:pt x="12696" y="15035"/>
                    <a:pt x="13028" y="16360"/>
                  </a:cubicBezTo>
                  <a:cubicBezTo>
                    <a:pt x="13361" y="17686"/>
                    <a:pt x="12364" y="18766"/>
                    <a:pt x="11865" y="19600"/>
                  </a:cubicBezTo>
                  <a:cubicBezTo>
                    <a:pt x="11367" y="20435"/>
                    <a:pt x="11367" y="21024"/>
                    <a:pt x="12198" y="21270"/>
                  </a:cubicBezTo>
                  <a:cubicBezTo>
                    <a:pt x="13028" y="21515"/>
                    <a:pt x="14690" y="21417"/>
                    <a:pt x="16351" y="21171"/>
                  </a:cubicBezTo>
                  <a:cubicBezTo>
                    <a:pt x="18013" y="20926"/>
                    <a:pt x="19674" y="20533"/>
                    <a:pt x="21336" y="201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8" name="Line"/>
            <p:cNvSpPr/>
            <p:nvPr/>
          </p:nvSpPr>
          <p:spPr>
            <a:xfrm>
              <a:off x="8439943" y="314504"/>
              <a:ext cx="22860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200" y="4235"/>
                    <a:pt x="10400" y="8471"/>
                    <a:pt x="14000" y="12071"/>
                  </a:cubicBezTo>
                  <a:cubicBezTo>
                    <a:pt x="17600" y="15671"/>
                    <a:pt x="19600" y="1863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49" name="Line"/>
            <p:cNvSpPr/>
            <p:nvPr/>
          </p:nvSpPr>
          <p:spPr>
            <a:xfrm>
              <a:off x="8535193" y="254910"/>
              <a:ext cx="95251" cy="358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3" fill="norm" stroke="1" extrusionOk="0">
                  <a:moveTo>
                    <a:pt x="21600" y="147"/>
                  </a:moveTo>
                  <a:cubicBezTo>
                    <a:pt x="19200" y="20"/>
                    <a:pt x="16800" y="-107"/>
                    <a:pt x="14880" y="147"/>
                  </a:cubicBezTo>
                  <a:cubicBezTo>
                    <a:pt x="12960" y="401"/>
                    <a:pt x="11520" y="1037"/>
                    <a:pt x="9600" y="2879"/>
                  </a:cubicBezTo>
                  <a:cubicBezTo>
                    <a:pt x="7680" y="4721"/>
                    <a:pt x="5280" y="7771"/>
                    <a:pt x="3600" y="11074"/>
                  </a:cubicBezTo>
                  <a:cubicBezTo>
                    <a:pt x="1920" y="14378"/>
                    <a:pt x="960" y="17935"/>
                    <a:pt x="0" y="214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0" name="Line"/>
            <p:cNvSpPr/>
            <p:nvPr/>
          </p:nvSpPr>
          <p:spPr>
            <a:xfrm>
              <a:off x="8744743" y="485954"/>
              <a:ext cx="1270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1" name="Line"/>
            <p:cNvSpPr/>
            <p:nvPr/>
          </p:nvSpPr>
          <p:spPr>
            <a:xfrm>
              <a:off x="8890793" y="505004"/>
              <a:ext cx="508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2" name="Line"/>
            <p:cNvSpPr/>
            <p:nvPr/>
          </p:nvSpPr>
          <p:spPr>
            <a:xfrm>
              <a:off x="9195593" y="447854"/>
              <a:ext cx="635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3" name="Line"/>
            <p:cNvSpPr/>
            <p:nvPr/>
          </p:nvSpPr>
          <p:spPr>
            <a:xfrm>
              <a:off x="9398793" y="193854"/>
              <a:ext cx="27305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507" y="947"/>
                    <a:pt x="3014" y="1895"/>
                    <a:pt x="5693" y="4358"/>
                  </a:cubicBezTo>
                  <a:cubicBezTo>
                    <a:pt x="8372" y="6821"/>
                    <a:pt x="12223" y="10800"/>
                    <a:pt x="15070" y="13926"/>
                  </a:cubicBezTo>
                  <a:cubicBezTo>
                    <a:pt x="17916" y="17053"/>
                    <a:pt x="19758" y="1932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4" name="Line"/>
            <p:cNvSpPr/>
            <p:nvPr/>
          </p:nvSpPr>
          <p:spPr>
            <a:xfrm>
              <a:off x="9520385" y="146960"/>
              <a:ext cx="94309" cy="370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496" fill="norm" stroke="1" extrusionOk="0">
                  <a:moveTo>
                    <a:pt x="21386" y="141"/>
                  </a:moveTo>
                  <a:cubicBezTo>
                    <a:pt x="18506" y="19"/>
                    <a:pt x="15626" y="-104"/>
                    <a:pt x="13226" y="141"/>
                  </a:cubicBezTo>
                  <a:cubicBezTo>
                    <a:pt x="10826" y="387"/>
                    <a:pt x="8906" y="1001"/>
                    <a:pt x="7466" y="2412"/>
                  </a:cubicBezTo>
                  <a:cubicBezTo>
                    <a:pt x="6026" y="3823"/>
                    <a:pt x="5066" y="6032"/>
                    <a:pt x="3626" y="8794"/>
                  </a:cubicBezTo>
                  <a:cubicBezTo>
                    <a:pt x="2186" y="11555"/>
                    <a:pt x="266" y="14869"/>
                    <a:pt x="26" y="17078"/>
                  </a:cubicBezTo>
                  <a:cubicBezTo>
                    <a:pt x="-214" y="19287"/>
                    <a:pt x="1226" y="20391"/>
                    <a:pt x="2666" y="214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5" name="Line"/>
            <p:cNvSpPr/>
            <p:nvPr/>
          </p:nvSpPr>
          <p:spPr>
            <a:xfrm>
              <a:off x="9690893" y="328939"/>
              <a:ext cx="107951" cy="137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7" fill="norm" stroke="1" extrusionOk="0">
                  <a:moveTo>
                    <a:pt x="0" y="10375"/>
                  </a:moveTo>
                  <a:cubicBezTo>
                    <a:pt x="0" y="11987"/>
                    <a:pt x="0" y="13599"/>
                    <a:pt x="212" y="15694"/>
                  </a:cubicBezTo>
                  <a:cubicBezTo>
                    <a:pt x="424" y="17790"/>
                    <a:pt x="847" y="20369"/>
                    <a:pt x="1271" y="20852"/>
                  </a:cubicBezTo>
                  <a:cubicBezTo>
                    <a:pt x="1694" y="21336"/>
                    <a:pt x="2118" y="19724"/>
                    <a:pt x="2753" y="16500"/>
                  </a:cubicBezTo>
                  <a:cubicBezTo>
                    <a:pt x="3388" y="13276"/>
                    <a:pt x="4235" y="8440"/>
                    <a:pt x="5294" y="5217"/>
                  </a:cubicBezTo>
                  <a:cubicBezTo>
                    <a:pt x="6353" y="1993"/>
                    <a:pt x="7624" y="381"/>
                    <a:pt x="9318" y="58"/>
                  </a:cubicBezTo>
                  <a:cubicBezTo>
                    <a:pt x="11012" y="-264"/>
                    <a:pt x="13129" y="703"/>
                    <a:pt x="15247" y="4249"/>
                  </a:cubicBezTo>
                  <a:cubicBezTo>
                    <a:pt x="17365" y="7796"/>
                    <a:pt x="19482" y="13921"/>
                    <a:pt x="21600" y="200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6" name="Line"/>
            <p:cNvSpPr/>
            <p:nvPr/>
          </p:nvSpPr>
          <p:spPr>
            <a:xfrm>
              <a:off x="9767093" y="112250"/>
              <a:ext cx="137756" cy="386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1547" fill="norm" stroke="1" extrusionOk="0">
                  <a:moveTo>
                    <a:pt x="0" y="1009"/>
                  </a:moveTo>
                  <a:cubicBezTo>
                    <a:pt x="967" y="537"/>
                    <a:pt x="1934" y="65"/>
                    <a:pt x="3063" y="6"/>
                  </a:cubicBezTo>
                  <a:cubicBezTo>
                    <a:pt x="4191" y="-53"/>
                    <a:pt x="5481" y="301"/>
                    <a:pt x="7093" y="1186"/>
                  </a:cubicBezTo>
                  <a:cubicBezTo>
                    <a:pt x="8704" y="2072"/>
                    <a:pt x="10639" y="3488"/>
                    <a:pt x="11122" y="4550"/>
                  </a:cubicBezTo>
                  <a:cubicBezTo>
                    <a:pt x="11606" y="5613"/>
                    <a:pt x="10639" y="6321"/>
                    <a:pt x="9833" y="7029"/>
                  </a:cubicBezTo>
                  <a:cubicBezTo>
                    <a:pt x="9027" y="7737"/>
                    <a:pt x="8382" y="8445"/>
                    <a:pt x="8543" y="9095"/>
                  </a:cubicBezTo>
                  <a:cubicBezTo>
                    <a:pt x="8704" y="9744"/>
                    <a:pt x="9672" y="10334"/>
                    <a:pt x="11767" y="11219"/>
                  </a:cubicBezTo>
                  <a:cubicBezTo>
                    <a:pt x="13863" y="12104"/>
                    <a:pt x="17087" y="13285"/>
                    <a:pt x="19021" y="14583"/>
                  </a:cubicBezTo>
                  <a:cubicBezTo>
                    <a:pt x="20955" y="15881"/>
                    <a:pt x="21600" y="17298"/>
                    <a:pt x="20310" y="18478"/>
                  </a:cubicBezTo>
                  <a:cubicBezTo>
                    <a:pt x="19021" y="19658"/>
                    <a:pt x="15797" y="20603"/>
                    <a:pt x="12573" y="215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7" name="Line"/>
            <p:cNvSpPr/>
            <p:nvPr/>
          </p:nvSpPr>
          <p:spPr>
            <a:xfrm>
              <a:off x="10168365" y="231954"/>
              <a:ext cx="252779" cy="13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fill="norm" stroke="1" extrusionOk="0">
                  <a:moveTo>
                    <a:pt x="4216" y="21600"/>
                  </a:moveTo>
                  <a:cubicBezTo>
                    <a:pt x="2776" y="21600"/>
                    <a:pt x="1336" y="21600"/>
                    <a:pt x="616" y="20571"/>
                  </a:cubicBezTo>
                  <a:cubicBezTo>
                    <a:pt x="-104" y="19543"/>
                    <a:pt x="-104" y="17486"/>
                    <a:pt x="166" y="14914"/>
                  </a:cubicBezTo>
                  <a:cubicBezTo>
                    <a:pt x="436" y="12343"/>
                    <a:pt x="976" y="9257"/>
                    <a:pt x="1696" y="7371"/>
                  </a:cubicBezTo>
                  <a:cubicBezTo>
                    <a:pt x="2416" y="5486"/>
                    <a:pt x="3316" y="4800"/>
                    <a:pt x="4846" y="6343"/>
                  </a:cubicBezTo>
                  <a:cubicBezTo>
                    <a:pt x="6376" y="7886"/>
                    <a:pt x="8536" y="11657"/>
                    <a:pt x="10606" y="14571"/>
                  </a:cubicBezTo>
                  <a:cubicBezTo>
                    <a:pt x="12676" y="17486"/>
                    <a:pt x="14656" y="19543"/>
                    <a:pt x="16006" y="20057"/>
                  </a:cubicBezTo>
                  <a:cubicBezTo>
                    <a:pt x="17356" y="20571"/>
                    <a:pt x="18076" y="19543"/>
                    <a:pt x="18886" y="15943"/>
                  </a:cubicBezTo>
                  <a:cubicBezTo>
                    <a:pt x="19696" y="12343"/>
                    <a:pt x="20596" y="6171"/>
                    <a:pt x="21496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8" name="Line"/>
            <p:cNvSpPr/>
            <p:nvPr/>
          </p:nvSpPr>
          <p:spPr>
            <a:xfrm>
              <a:off x="10567193" y="79554"/>
              <a:ext cx="21729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7" h="21600" fill="norm" stroke="1" extrusionOk="0">
                  <a:moveTo>
                    <a:pt x="0" y="0"/>
                  </a:moveTo>
                  <a:cubicBezTo>
                    <a:pt x="7855" y="5760"/>
                    <a:pt x="15709" y="11520"/>
                    <a:pt x="18655" y="15120"/>
                  </a:cubicBezTo>
                  <a:cubicBezTo>
                    <a:pt x="21600" y="18720"/>
                    <a:pt x="19636" y="20160"/>
                    <a:pt x="1767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59" name="Line"/>
            <p:cNvSpPr/>
            <p:nvPr/>
          </p:nvSpPr>
          <p:spPr>
            <a:xfrm>
              <a:off x="10548143" y="-1"/>
              <a:ext cx="116418" cy="339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1" fill="norm" stroke="1" extrusionOk="0">
                  <a:moveTo>
                    <a:pt x="0" y="7411"/>
                  </a:moveTo>
                  <a:cubicBezTo>
                    <a:pt x="0" y="5144"/>
                    <a:pt x="0" y="2878"/>
                    <a:pt x="785" y="1544"/>
                  </a:cubicBezTo>
                  <a:cubicBezTo>
                    <a:pt x="1571" y="211"/>
                    <a:pt x="3142" y="-189"/>
                    <a:pt x="6480" y="78"/>
                  </a:cubicBezTo>
                  <a:cubicBezTo>
                    <a:pt x="9818" y="344"/>
                    <a:pt x="14924" y="1278"/>
                    <a:pt x="17084" y="2811"/>
                  </a:cubicBezTo>
                  <a:cubicBezTo>
                    <a:pt x="19244" y="4344"/>
                    <a:pt x="18458" y="6478"/>
                    <a:pt x="17476" y="7878"/>
                  </a:cubicBezTo>
                  <a:cubicBezTo>
                    <a:pt x="16495" y="9278"/>
                    <a:pt x="15316" y="9944"/>
                    <a:pt x="13353" y="10611"/>
                  </a:cubicBezTo>
                  <a:cubicBezTo>
                    <a:pt x="11389" y="11278"/>
                    <a:pt x="8640" y="11944"/>
                    <a:pt x="8247" y="12278"/>
                  </a:cubicBezTo>
                  <a:cubicBezTo>
                    <a:pt x="7855" y="12611"/>
                    <a:pt x="9818" y="12611"/>
                    <a:pt x="11782" y="12811"/>
                  </a:cubicBezTo>
                  <a:cubicBezTo>
                    <a:pt x="13745" y="13011"/>
                    <a:pt x="15709" y="13411"/>
                    <a:pt x="17673" y="14144"/>
                  </a:cubicBezTo>
                  <a:cubicBezTo>
                    <a:pt x="19636" y="14878"/>
                    <a:pt x="21600" y="15944"/>
                    <a:pt x="21600" y="17078"/>
                  </a:cubicBezTo>
                  <a:cubicBezTo>
                    <a:pt x="21600" y="18211"/>
                    <a:pt x="19636" y="19411"/>
                    <a:pt x="17673" y="20211"/>
                  </a:cubicBezTo>
                  <a:cubicBezTo>
                    <a:pt x="15709" y="21011"/>
                    <a:pt x="13745" y="21411"/>
                    <a:pt x="11978" y="21411"/>
                  </a:cubicBezTo>
                  <a:cubicBezTo>
                    <a:pt x="10211" y="21411"/>
                    <a:pt x="8640" y="21011"/>
                    <a:pt x="7855" y="20411"/>
                  </a:cubicBezTo>
                  <a:cubicBezTo>
                    <a:pt x="7069" y="19811"/>
                    <a:pt x="7069" y="19011"/>
                    <a:pt x="7069" y="182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0" name="Line"/>
            <p:cNvSpPr/>
            <p:nvPr/>
          </p:nvSpPr>
          <p:spPr>
            <a:xfrm>
              <a:off x="10702259" y="149513"/>
              <a:ext cx="87185" cy="148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3" h="21005" fill="norm" stroke="1" extrusionOk="0">
                  <a:moveTo>
                    <a:pt x="2669" y="9885"/>
                  </a:moveTo>
                  <a:cubicBezTo>
                    <a:pt x="5240" y="9285"/>
                    <a:pt x="7812" y="8685"/>
                    <a:pt x="10126" y="7635"/>
                  </a:cubicBezTo>
                  <a:cubicBezTo>
                    <a:pt x="12440" y="6585"/>
                    <a:pt x="14497" y="5085"/>
                    <a:pt x="15526" y="3585"/>
                  </a:cubicBezTo>
                  <a:cubicBezTo>
                    <a:pt x="16554" y="2085"/>
                    <a:pt x="16554" y="585"/>
                    <a:pt x="14240" y="135"/>
                  </a:cubicBezTo>
                  <a:cubicBezTo>
                    <a:pt x="11926" y="-315"/>
                    <a:pt x="7297" y="285"/>
                    <a:pt x="4212" y="3135"/>
                  </a:cubicBezTo>
                  <a:cubicBezTo>
                    <a:pt x="1126" y="5985"/>
                    <a:pt x="-417" y="11085"/>
                    <a:pt x="97" y="14535"/>
                  </a:cubicBezTo>
                  <a:cubicBezTo>
                    <a:pt x="612" y="17985"/>
                    <a:pt x="3183" y="19785"/>
                    <a:pt x="7040" y="20535"/>
                  </a:cubicBezTo>
                  <a:cubicBezTo>
                    <a:pt x="10897" y="21285"/>
                    <a:pt x="16040" y="20985"/>
                    <a:pt x="21183" y="206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1" name="Line"/>
            <p:cNvSpPr/>
            <p:nvPr/>
          </p:nvSpPr>
          <p:spPr>
            <a:xfrm>
              <a:off x="10833893" y="135452"/>
              <a:ext cx="228601" cy="14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47" fill="norm" stroke="1" extrusionOk="0">
                  <a:moveTo>
                    <a:pt x="0" y="3942"/>
                  </a:moveTo>
                  <a:cubicBezTo>
                    <a:pt x="1800" y="5507"/>
                    <a:pt x="3600" y="7072"/>
                    <a:pt x="4800" y="8950"/>
                  </a:cubicBezTo>
                  <a:cubicBezTo>
                    <a:pt x="6000" y="10829"/>
                    <a:pt x="6600" y="13020"/>
                    <a:pt x="6800" y="14898"/>
                  </a:cubicBezTo>
                  <a:cubicBezTo>
                    <a:pt x="7000" y="16776"/>
                    <a:pt x="6800" y="18342"/>
                    <a:pt x="6200" y="19437"/>
                  </a:cubicBezTo>
                  <a:cubicBezTo>
                    <a:pt x="5600" y="20533"/>
                    <a:pt x="4600" y="21159"/>
                    <a:pt x="4000" y="20689"/>
                  </a:cubicBezTo>
                  <a:cubicBezTo>
                    <a:pt x="3400" y="20220"/>
                    <a:pt x="3200" y="18655"/>
                    <a:pt x="3500" y="15524"/>
                  </a:cubicBezTo>
                  <a:cubicBezTo>
                    <a:pt x="3800" y="12394"/>
                    <a:pt x="4600" y="7698"/>
                    <a:pt x="5400" y="4881"/>
                  </a:cubicBezTo>
                  <a:cubicBezTo>
                    <a:pt x="6200" y="2063"/>
                    <a:pt x="7000" y="1124"/>
                    <a:pt x="7900" y="498"/>
                  </a:cubicBezTo>
                  <a:cubicBezTo>
                    <a:pt x="8800" y="-128"/>
                    <a:pt x="9800" y="-441"/>
                    <a:pt x="10700" y="1281"/>
                  </a:cubicBezTo>
                  <a:cubicBezTo>
                    <a:pt x="11600" y="3002"/>
                    <a:pt x="12400" y="6759"/>
                    <a:pt x="12800" y="8481"/>
                  </a:cubicBezTo>
                  <a:cubicBezTo>
                    <a:pt x="13200" y="10202"/>
                    <a:pt x="13200" y="9889"/>
                    <a:pt x="13800" y="8637"/>
                  </a:cubicBezTo>
                  <a:cubicBezTo>
                    <a:pt x="14400" y="7385"/>
                    <a:pt x="15600" y="5194"/>
                    <a:pt x="16700" y="3942"/>
                  </a:cubicBezTo>
                  <a:cubicBezTo>
                    <a:pt x="17800" y="2689"/>
                    <a:pt x="18800" y="2376"/>
                    <a:pt x="19600" y="3942"/>
                  </a:cubicBezTo>
                  <a:cubicBezTo>
                    <a:pt x="20400" y="5507"/>
                    <a:pt x="21000" y="8950"/>
                    <a:pt x="21300" y="11455"/>
                  </a:cubicBezTo>
                  <a:cubicBezTo>
                    <a:pt x="21600" y="13959"/>
                    <a:pt x="21600" y="15524"/>
                    <a:pt x="21600" y="170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2" name="Line"/>
            <p:cNvSpPr/>
            <p:nvPr/>
          </p:nvSpPr>
          <p:spPr>
            <a:xfrm>
              <a:off x="9178660" y="762909"/>
              <a:ext cx="43554" cy="140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133" fill="norm" stroke="1" extrusionOk="0">
                  <a:moveTo>
                    <a:pt x="17486" y="2273"/>
                  </a:moveTo>
                  <a:cubicBezTo>
                    <a:pt x="14400" y="1003"/>
                    <a:pt x="11314" y="-268"/>
                    <a:pt x="8743" y="50"/>
                  </a:cubicBezTo>
                  <a:cubicBezTo>
                    <a:pt x="6171" y="367"/>
                    <a:pt x="4114" y="2273"/>
                    <a:pt x="2571" y="5291"/>
                  </a:cubicBezTo>
                  <a:cubicBezTo>
                    <a:pt x="1029" y="8308"/>
                    <a:pt x="0" y="12438"/>
                    <a:pt x="0" y="15297"/>
                  </a:cubicBezTo>
                  <a:cubicBezTo>
                    <a:pt x="0" y="18156"/>
                    <a:pt x="1029" y="19744"/>
                    <a:pt x="4114" y="20538"/>
                  </a:cubicBezTo>
                  <a:cubicBezTo>
                    <a:pt x="7200" y="21332"/>
                    <a:pt x="12343" y="21332"/>
                    <a:pt x="15943" y="20538"/>
                  </a:cubicBezTo>
                  <a:cubicBezTo>
                    <a:pt x="19543" y="19744"/>
                    <a:pt x="21600" y="18156"/>
                    <a:pt x="21086" y="15456"/>
                  </a:cubicBezTo>
                  <a:cubicBezTo>
                    <a:pt x="20571" y="12756"/>
                    <a:pt x="17486" y="8944"/>
                    <a:pt x="14400" y="51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3" name="Line"/>
            <p:cNvSpPr/>
            <p:nvPr/>
          </p:nvSpPr>
          <p:spPr>
            <a:xfrm>
              <a:off x="9240043" y="670104"/>
              <a:ext cx="127001" cy="204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3" fill="norm" stroke="1" extrusionOk="0">
                  <a:moveTo>
                    <a:pt x="0" y="9918"/>
                  </a:moveTo>
                  <a:cubicBezTo>
                    <a:pt x="1800" y="9698"/>
                    <a:pt x="3600" y="9478"/>
                    <a:pt x="6300" y="10800"/>
                  </a:cubicBezTo>
                  <a:cubicBezTo>
                    <a:pt x="9000" y="12122"/>
                    <a:pt x="12600" y="14988"/>
                    <a:pt x="14220" y="17082"/>
                  </a:cubicBezTo>
                  <a:cubicBezTo>
                    <a:pt x="15840" y="19176"/>
                    <a:pt x="15480" y="20498"/>
                    <a:pt x="14400" y="21049"/>
                  </a:cubicBezTo>
                  <a:cubicBezTo>
                    <a:pt x="13320" y="21600"/>
                    <a:pt x="11520" y="21380"/>
                    <a:pt x="10440" y="19837"/>
                  </a:cubicBezTo>
                  <a:cubicBezTo>
                    <a:pt x="9360" y="18294"/>
                    <a:pt x="9000" y="15429"/>
                    <a:pt x="9900" y="12122"/>
                  </a:cubicBezTo>
                  <a:cubicBezTo>
                    <a:pt x="10800" y="8816"/>
                    <a:pt x="12960" y="5069"/>
                    <a:pt x="15120" y="2976"/>
                  </a:cubicBezTo>
                  <a:cubicBezTo>
                    <a:pt x="17280" y="882"/>
                    <a:pt x="19440" y="44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4" name="Line"/>
            <p:cNvSpPr/>
            <p:nvPr/>
          </p:nvSpPr>
          <p:spPr>
            <a:xfrm>
              <a:off x="8763793" y="1133654"/>
              <a:ext cx="298451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911" y="2025"/>
                    <a:pt x="5821" y="4050"/>
                    <a:pt x="9421" y="7650"/>
                  </a:cubicBezTo>
                  <a:cubicBezTo>
                    <a:pt x="13021" y="11250"/>
                    <a:pt x="17311" y="1642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5" name="Line"/>
            <p:cNvSpPr/>
            <p:nvPr/>
          </p:nvSpPr>
          <p:spPr>
            <a:xfrm>
              <a:off x="8852164" y="1063804"/>
              <a:ext cx="140230" cy="351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fill="norm" stroke="1" extrusionOk="0">
                  <a:moveTo>
                    <a:pt x="21358" y="0"/>
                  </a:moveTo>
                  <a:cubicBezTo>
                    <a:pt x="19746" y="390"/>
                    <a:pt x="18134" y="781"/>
                    <a:pt x="16039" y="2993"/>
                  </a:cubicBezTo>
                  <a:cubicBezTo>
                    <a:pt x="13943" y="5205"/>
                    <a:pt x="11364" y="9239"/>
                    <a:pt x="8785" y="12427"/>
                  </a:cubicBezTo>
                  <a:cubicBezTo>
                    <a:pt x="6206" y="15614"/>
                    <a:pt x="3627" y="17957"/>
                    <a:pt x="2015" y="19453"/>
                  </a:cubicBezTo>
                  <a:cubicBezTo>
                    <a:pt x="403" y="20949"/>
                    <a:pt x="-242" y="21600"/>
                    <a:pt x="80" y="21600"/>
                  </a:cubicBezTo>
                  <a:cubicBezTo>
                    <a:pt x="403" y="21600"/>
                    <a:pt x="1692" y="20949"/>
                    <a:pt x="2982" y="202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6" name="Line"/>
            <p:cNvSpPr/>
            <p:nvPr/>
          </p:nvSpPr>
          <p:spPr>
            <a:xfrm>
              <a:off x="9176543" y="1101904"/>
              <a:ext cx="6351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7" name="Line"/>
            <p:cNvSpPr/>
            <p:nvPr/>
          </p:nvSpPr>
          <p:spPr>
            <a:xfrm>
              <a:off x="9182893" y="1292404"/>
              <a:ext cx="63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8" name="Line"/>
            <p:cNvSpPr/>
            <p:nvPr/>
          </p:nvSpPr>
          <p:spPr>
            <a:xfrm>
              <a:off x="9373393" y="1108254"/>
              <a:ext cx="31751" cy="24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880" y="4926"/>
                    <a:pt x="5760" y="9853"/>
                    <a:pt x="9360" y="13453"/>
                  </a:cubicBezTo>
                  <a:cubicBezTo>
                    <a:pt x="12960" y="17053"/>
                    <a:pt x="17280" y="19326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69" name="Line"/>
            <p:cNvSpPr/>
            <p:nvPr/>
          </p:nvSpPr>
          <p:spPr>
            <a:xfrm>
              <a:off x="9360693" y="1043179"/>
              <a:ext cx="136774" cy="289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274" fill="norm" stroke="1" extrusionOk="0">
                  <a:moveTo>
                    <a:pt x="0" y="3379"/>
                  </a:moveTo>
                  <a:cubicBezTo>
                    <a:pt x="0" y="2291"/>
                    <a:pt x="0" y="1204"/>
                    <a:pt x="997" y="582"/>
                  </a:cubicBezTo>
                  <a:cubicBezTo>
                    <a:pt x="1994" y="-40"/>
                    <a:pt x="3988" y="-195"/>
                    <a:pt x="6646" y="271"/>
                  </a:cubicBezTo>
                  <a:cubicBezTo>
                    <a:pt x="9305" y="737"/>
                    <a:pt x="12628" y="1825"/>
                    <a:pt x="14123" y="3301"/>
                  </a:cubicBezTo>
                  <a:cubicBezTo>
                    <a:pt x="15618" y="4778"/>
                    <a:pt x="15286" y="6642"/>
                    <a:pt x="14622" y="7886"/>
                  </a:cubicBezTo>
                  <a:cubicBezTo>
                    <a:pt x="13957" y="9129"/>
                    <a:pt x="12960" y="9750"/>
                    <a:pt x="11797" y="10294"/>
                  </a:cubicBezTo>
                  <a:cubicBezTo>
                    <a:pt x="10634" y="10838"/>
                    <a:pt x="9305" y="11304"/>
                    <a:pt x="9471" y="11615"/>
                  </a:cubicBezTo>
                  <a:cubicBezTo>
                    <a:pt x="9637" y="11926"/>
                    <a:pt x="11298" y="12081"/>
                    <a:pt x="13458" y="12858"/>
                  </a:cubicBezTo>
                  <a:cubicBezTo>
                    <a:pt x="15618" y="13635"/>
                    <a:pt x="18277" y="15034"/>
                    <a:pt x="19772" y="16199"/>
                  </a:cubicBezTo>
                  <a:cubicBezTo>
                    <a:pt x="21268" y="17365"/>
                    <a:pt x="21600" y="18297"/>
                    <a:pt x="21434" y="19152"/>
                  </a:cubicBezTo>
                  <a:cubicBezTo>
                    <a:pt x="21268" y="20006"/>
                    <a:pt x="20603" y="20783"/>
                    <a:pt x="18277" y="21094"/>
                  </a:cubicBezTo>
                  <a:cubicBezTo>
                    <a:pt x="15951" y="21405"/>
                    <a:pt x="11963" y="21250"/>
                    <a:pt x="7975" y="210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0" name="Line"/>
            <p:cNvSpPr/>
            <p:nvPr/>
          </p:nvSpPr>
          <p:spPr>
            <a:xfrm>
              <a:off x="9532143" y="1154080"/>
              <a:ext cx="88901" cy="131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43" fill="norm" stroke="1" extrusionOk="0">
                  <a:moveTo>
                    <a:pt x="0" y="13956"/>
                  </a:moveTo>
                  <a:cubicBezTo>
                    <a:pt x="4114" y="11593"/>
                    <a:pt x="8229" y="9231"/>
                    <a:pt x="11314" y="6699"/>
                  </a:cubicBezTo>
                  <a:cubicBezTo>
                    <a:pt x="14400" y="4168"/>
                    <a:pt x="16457" y="1468"/>
                    <a:pt x="16200" y="455"/>
                  </a:cubicBezTo>
                  <a:cubicBezTo>
                    <a:pt x="15943" y="-557"/>
                    <a:pt x="13371" y="118"/>
                    <a:pt x="10543" y="2480"/>
                  </a:cubicBezTo>
                  <a:cubicBezTo>
                    <a:pt x="7714" y="4843"/>
                    <a:pt x="4629" y="8893"/>
                    <a:pt x="3086" y="12099"/>
                  </a:cubicBezTo>
                  <a:cubicBezTo>
                    <a:pt x="1543" y="15306"/>
                    <a:pt x="1543" y="17668"/>
                    <a:pt x="4886" y="19018"/>
                  </a:cubicBezTo>
                  <a:cubicBezTo>
                    <a:pt x="8229" y="20368"/>
                    <a:pt x="14914" y="20706"/>
                    <a:pt x="21600" y="2104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1" name="Line"/>
            <p:cNvSpPr/>
            <p:nvPr/>
          </p:nvSpPr>
          <p:spPr>
            <a:xfrm>
              <a:off x="9671843" y="1127304"/>
              <a:ext cx="82551" cy="135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6" fill="norm" stroke="1" extrusionOk="0">
                  <a:moveTo>
                    <a:pt x="0" y="0"/>
                  </a:moveTo>
                  <a:cubicBezTo>
                    <a:pt x="6646" y="4320"/>
                    <a:pt x="13292" y="8640"/>
                    <a:pt x="16892" y="11631"/>
                  </a:cubicBezTo>
                  <a:cubicBezTo>
                    <a:pt x="20492" y="14622"/>
                    <a:pt x="21046" y="16283"/>
                    <a:pt x="20492" y="17778"/>
                  </a:cubicBezTo>
                  <a:cubicBezTo>
                    <a:pt x="19938" y="19274"/>
                    <a:pt x="18277" y="20603"/>
                    <a:pt x="16062" y="21102"/>
                  </a:cubicBezTo>
                  <a:cubicBezTo>
                    <a:pt x="13846" y="21600"/>
                    <a:pt x="11077" y="21268"/>
                    <a:pt x="9692" y="20105"/>
                  </a:cubicBezTo>
                  <a:cubicBezTo>
                    <a:pt x="8308" y="18942"/>
                    <a:pt x="8308" y="16948"/>
                    <a:pt x="10523" y="13957"/>
                  </a:cubicBezTo>
                  <a:cubicBezTo>
                    <a:pt x="12738" y="10966"/>
                    <a:pt x="17169" y="6978"/>
                    <a:pt x="21600" y="29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2" name="Line"/>
            <p:cNvSpPr/>
            <p:nvPr/>
          </p:nvSpPr>
          <p:spPr>
            <a:xfrm>
              <a:off x="9849643" y="1108749"/>
              <a:ext cx="139701" cy="132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58" fill="norm" stroke="1" extrusionOk="0">
                  <a:moveTo>
                    <a:pt x="0" y="920"/>
                  </a:moveTo>
                  <a:cubicBezTo>
                    <a:pt x="0" y="4243"/>
                    <a:pt x="0" y="7566"/>
                    <a:pt x="0" y="10723"/>
                  </a:cubicBezTo>
                  <a:cubicBezTo>
                    <a:pt x="0" y="13880"/>
                    <a:pt x="0" y="16870"/>
                    <a:pt x="164" y="17535"/>
                  </a:cubicBezTo>
                  <a:cubicBezTo>
                    <a:pt x="327" y="18200"/>
                    <a:pt x="655" y="16538"/>
                    <a:pt x="1800" y="13547"/>
                  </a:cubicBezTo>
                  <a:cubicBezTo>
                    <a:pt x="2945" y="10556"/>
                    <a:pt x="4909" y="6236"/>
                    <a:pt x="7691" y="3412"/>
                  </a:cubicBezTo>
                  <a:cubicBezTo>
                    <a:pt x="10473" y="587"/>
                    <a:pt x="14073" y="-742"/>
                    <a:pt x="16527" y="421"/>
                  </a:cubicBezTo>
                  <a:cubicBezTo>
                    <a:pt x="18982" y="1584"/>
                    <a:pt x="20291" y="5240"/>
                    <a:pt x="20945" y="9061"/>
                  </a:cubicBezTo>
                  <a:cubicBezTo>
                    <a:pt x="21600" y="12883"/>
                    <a:pt x="21600" y="16870"/>
                    <a:pt x="21600" y="208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3" name="Line"/>
            <p:cNvSpPr/>
            <p:nvPr/>
          </p:nvSpPr>
          <p:spPr>
            <a:xfrm>
              <a:off x="10129043" y="1279704"/>
              <a:ext cx="5715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4" name="Line"/>
            <p:cNvSpPr/>
            <p:nvPr/>
          </p:nvSpPr>
          <p:spPr>
            <a:xfrm>
              <a:off x="10505509" y="911053"/>
              <a:ext cx="209852" cy="305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184" fill="norm" stroke="1" extrusionOk="0">
                  <a:moveTo>
                    <a:pt x="10082" y="4433"/>
                  </a:moveTo>
                  <a:cubicBezTo>
                    <a:pt x="10296" y="3698"/>
                    <a:pt x="10510" y="2964"/>
                    <a:pt x="10510" y="2229"/>
                  </a:cubicBezTo>
                  <a:cubicBezTo>
                    <a:pt x="10510" y="1494"/>
                    <a:pt x="10296" y="760"/>
                    <a:pt x="9548" y="319"/>
                  </a:cubicBezTo>
                  <a:cubicBezTo>
                    <a:pt x="8799" y="-122"/>
                    <a:pt x="7516" y="-269"/>
                    <a:pt x="5805" y="980"/>
                  </a:cubicBezTo>
                  <a:cubicBezTo>
                    <a:pt x="4094" y="2229"/>
                    <a:pt x="1956" y="4874"/>
                    <a:pt x="886" y="6564"/>
                  </a:cubicBezTo>
                  <a:cubicBezTo>
                    <a:pt x="-183" y="8253"/>
                    <a:pt x="-183" y="8988"/>
                    <a:pt x="352" y="9649"/>
                  </a:cubicBezTo>
                  <a:cubicBezTo>
                    <a:pt x="886" y="10311"/>
                    <a:pt x="1956" y="10898"/>
                    <a:pt x="4736" y="11707"/>
                  </a:cubicBezTo>
                  <a:cubicBezTo>
                    <a:pt x="7516" y="12515"/>
                    <a:pt x="12007" y="13543"/>
                    <a:pt x="15001" y="14351"/>
                  </a:cubicBezTo>
                  <a:cubicBezTo>
                    <a:pt x="17995" y="15160"/>
                    <a:pt x="19492" y="15747"/>
                    <a:pt x="20348" y="16409"/>
                  </a:cubicBezTo>
                  <a:cubicBezTo>
                    <a:pt x="21203" y="17070"/>
                    <a:pt x="21417" y="17804"/>
                    <a:pt x="20989" y="18539"/>
                  </a:cubicBezTo>
                  <a:cubicBezTo>
                    <a:pt x="20562" y="19274"/>
                    <a:pt x="19492" y="20009"/>
                    <a:pt x="17781" y="20523"/>
                  </a:cubicBezTo>
                  <a:cubicBezTo>
                    <a:pt x="16070" y="21037"/>
                    <a:pt x="13718" y="21331"/>
                    <a:pt x="12114" y="21111"/>
                  </a:cubicBezTo>
                  <a:cubicBezTo>
                    <a:pt x="10510" y="20890"/>
                    <a:pt x="9655" y="20155"/>
                    <a:pt x="9441" y="18760"/>
                  </a:cubicBezTo>
                  <a:cubicBezTo>
                    <a:pt x="9227" y="17364"/>
                    <a:pt x="9655" y="15307"/>
                    <a:pt x="10082" y="132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5" name="Line"/>
            <p:cNvSpPr/>
            <p:nvPr/>
          </p:nvSpPr>
          <p:spPr>
            <a:xfrm>
              <a:off x="10637043" y="754997"/>
              <a:ext cx="177801" cy="145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49" fill="norm" stroke="1" extrusionOk="0">
                  <a:moveTo>
                    <a:pt x="0" y="6052"/>
                  </a:moveTo>
                  <a:cubicBezTo>
                    <a:pt x="514" y="4531"/>
                    <a:pt x="1029" y="3009"/>
                    <a:pt x="1929" y="1793"/>
                  </a:cubicBezTo>
                  <a:cubicBezTo>
                    <a:pt x="2829" y="576"/>
                    <a:pt x="4114" y="-337"/>
                    <a:pt x="5914" y="119"/>
                  </a:cubicBezTo>
                  <a:cubicBezTo>
                    <a:pt x="7714" y="576"/>
                    <a:pt x="10029" y="2401"/>
                    <a:pt x="10671" y="4835"/>
                  </a:cubicBezTo>
                  <a:cubicBezTo>
                    <a:pt x="11314" y="7269"/>
                    <a:pt x="10286" y="10311"/>
                    <a:pt x="9257" y="13201"/>
                  </a:cubicBezTo>
                  <a:cubicBezTo>
                    <a:pt x="8229" y="16091"/>
                    <a:pt x="7200" y="18829"/>
                    <a:pt x="7329" y="20046"/>
                  </a:cubicBezTo>
                  <a:cubicBezTo>
                    <a:pt x="7457" y="21263"/>
                    <a:pt x="8743" y="20959"/>
                    <a:pt x="11314" y="20046"/>
                  </a:cubicBezTo>
                  <a:cubicBezTo>
                    <a:pt x="13886" y="19133"/>
                    <a:pt x="17743" y="17612"/>
                    <a:pt x="21600" y="160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6" name="Line"/>
            <p:cNvSpPr/>
            <p:nvPr/>
          </p:nvSpPr>
          <p:spPr>
            <a:xfrm>
              <a:off x="10929143" y="1035411"/>
              <a:ext cx="101601" cy="15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4950" y="11918"/>
                    <a:pt x="9900" y="3818"/>
                    <a:pt x="13500" y="1118"/>
                  </a:cubicBezTo>
                  <a:cubicBezTo>
                    <a:pt x="17100" y="-1582"/>
                    <a:pt x="19350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7" name="Line"/>
            <p:cNvSpPr/>
            <p:nvPr/>
          </p:nvSpPr>
          <p:spPr>
            <a:xfrm>
              <a:off x="10929143" y="1108254"/>
              <a:ext cx="1651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8" name="Line"/>
            <p:cNvSpPr/>
            <p:nvPr/>
          </p:nvSpPr>
          <p:spPr>
            <a:xfrm>
              <a:off x="11354593" y="835204"/>
              <a:ext cx="209551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91" y="212"/>
                    <a:pt x="2182" y="424"/>
                    <a:pt x="3491" y="1271"/>
                  </a:cubicBezTo>
                  <a:cubicBezTo>
                    <a:pt x="4800" y="2118"/>
                    <a:pt x="6327" y="3600"/>
                    <a:pt x="9273" y="6565"/>
                  </a:cubicBezTo>
                  <a:cubicBezTo>
                    <a:pt x="12218" y="9529"/>
                    <a:pt x="16582" y="13976"/>
                    <a:pt x="18873" y="16729"/>
                  </a:cubicBezTo>
                  <a:cubicBezTo>
                    <a:pt x="21164" y="19482"/>
                    <a:pt x="21382" y="20541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79" name="Line"/>
            <p:cNvSpPr/>
            <p:nvPr/>
          </p:nvSpPr>
          <p:spPr>
            <a:xfrm>
              <a:off x="11408750" y="784404"/>
              <a:ext cx="104594" cy="312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532" fill="norm" stroke="1" extrusionOk="0">
                  <a:moveTo>
                    <a:pt x="21347" y="0"/>
                  </a:moveTo>
                  <a:cubicBezTo>
                    <a:pt x="18323" y="3065"/>
                    <a:pt x="15299" y="6130"/>
                    <a:pt x="12275" y="9486"/>
                  </a:cubicBezTo>
                  <a:cubicBezTo>
                    <a:pt x="9251" y="12843"/>
                    <a:pt x="6227" y="16492"/>
                    <a:pt x="4067" y="18681"/>
                  </a:cubicBezTo>
                  <a:cubicBezTo>
                    <a:pt x="1907" y="20870"/>
                    <a:pt x="611" y="21600"/>
                    <a:pt x="179" y="21527"/>
                  </a:cubicBezTo>
                  <a:cubicBezTo>
                    <a:pt x="-253" y="21454"/>
                    <a:pt x="179" y="20578"/>
                    <a:pt x="611" y="197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0" name="Line"/>
            <p:cNvSpPr/>
            <p:nvPr/>
          </p:nvSpPr>
          <p:spPr>
            <a:xfrm>
              <a:off x="11570493" y="951224"/>
              <a:ext cx="95251" cy="111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7" fill="norm" stroke="1" extrusionOk="0">
                  <a:moveTo>
                    <a:pt x="0" y="4475"/>
                  </a:moveTo>
                  <a:cubicBezTo>
                    <a:pt x="0" y="8475"/>
                    <a:pt x="0" y="12475"/>
                    <a:pt x="240" y="15675"/>
                  </a:cubicBezTo>
                  <a:cubicBezTo>
                    <a:pt x="480" y="18875"/>
                    <a:pt x="960" y="21275"/>
                    <a:pt x="1200" y="21075"/>
                  </a:cubicBezTo>
                  <a:cubicBezTo>
                    <a:pt x="1440" y="20875"/>
                    <a:pt x="1440" y="18075"/>
                    <a:pt x="2400" y="14475"/>
                  </a:cubicBezTo>
                  <a:cubicBezTo>
                    <a:pt x="3360" y="10875"/>
                    <a:pt x="5280" y="6475"/>
                    <a:pt x="7680" y="3675"/>
                  </a:cubicBezTo>
                  <a:cubicBezTo>
                    <a:pt x="10080" y="875"/>
                    <a:pt x="12960" y="-325"/>
                    <a:pt x="15120" y="75"/>
                  </a:cubicBezTo>
                  <a:cubicBezTo>
                    <a:pt x="17280" y="475"/>
                    <a:pt x="18720" y="2475"/>
                    <a:pt x="19680" y="5275"/>
                  </a:cubicBezTo>
                  <a:cubicBezTo>
                    <a:pt x="20640" y="8075"/>
                    <a:pt x="21120" y="11675"/>
                    <a:pt x="21600" y="152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1" name="Line"/>
            <p:cNvSpPr/>
            <p:nvPr/>
          </p:nvSpPr>
          <p:spPr>
            <a:xfrm>
              <a:off x="11310143" y="727254"/>
              <a:ext cx="20320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150" y="18000"/>
                    <a:pt x="6300" y="14400"/>
                    <a:pt x="9900" y="10800"/>
                  </a:cubicBezTo>
                  <a:cubicBezTo>
                    <a:pt x="13500" y="7200"/>
                    <a:pt x="1755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2" name="Line"/>
            <p:cNvSpPr/>
            <p:nvPr/>
          </p:nvSpPr>
          <p:spPr>
            <a:xfrm>
              <a:off x="11723422" y="734546"/>
              <a:ext cx="88372" cy="316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2" h="21536" fill="norm" stroke="1" extrusionOk="0">
                  <a:moveTo>
                    <a:pt x="20972" y="800"/>
                  </a:moveTo>
                  <a:cubicBezTo>
                    <a:pt x="18460" y="368"/>
                    <a:pt x="15949" y="-64"/>
                    <a:pt x="13688" y="8"/>
                  </a:cubicBezTo>
                  <a:cubicBezTo>
                    <a:pt x="11428" y="80"/>
                    <a:pt x="9419" y="656"/>
                    <a:pt x="6907" y="2672"/>
                  </a:cubicBezTo>
                  <a:cubicBezTo>
                    <a:pt x="4395" y="4688"/>
                    <a:pt x="1381" y="8144"/>
                    <a:pt x="377" y="11096"/>
                  </a:cubicBezTo>
                  <a:cubicBezTo>
                    <a:pt x="-628" y="14048"/>
                    <a:pt x="377" y="16496"/>
                    <a:pt x="3391" y="18152"/>
                  </a:cubicBezTo>
                  <a:cubicBezTo>
                    <a:pt x="6405" y="19808"/>
                    <a:pt x="11428" y="20672"/>
                    <a:pt x="16451" y="215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3" name="Line"/>
            <p:cNvSpPr/>
            <p:nvPr/>
          </p:nvSpPr>
          <p:spPr>
            <a:xfrm>
              <a:off x="11856243" y="841554"/>
              <a:ext cx="31751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5600"/>
                    <a:pt x="14400" y="11200"/>
                    <a:pt x="18000" y="14800"/>
                  </a:cubicBezTo>
                  <a:cubicBezTo>
                    <a:pt x="21600" y="18400"/>
                    <a:pt x="21600" y="200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4" name="Line"/>
            <p:cNvSpPr/>
            <p:nvPr/>
          </p:nvSpPr>
          <p:spPr>
            <a:xfrm>
              <a:off x="11938793" y="854254"/>
              <a:ext cx="19050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5" name="Line"/>
            <p:cNvSpPr/>
            <p:nvPr/>
          </p:nvSpPr>
          <p:spPr>
            <a:xfrm>
              <a:off x="12122943" y="765354"/>
              <a:ext cx="184151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83" y="939"/>
                    <a:pt x="4966" y="1878"/>
                    <a:pt x="8317" y="5165"/>
                  </a:cubicBezTo>
                  <a:cubicBezTo>
                    <a:pt x="11669" y="8452"/>
                    <a:pt x="15890" y="14087"/>
                    <a:pt x="18248" y="17217"/>
                  </a:cubicBezTo>
                  <a:cubicBezTo>
                    <a:pt x="20607" y="20348"/>
                    <a:pt x="21103" y="2097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6" name="Line"/>
            <p:cNvSpPr/>
            <p:nvPr/>
          </p:nvSpPr>
          <p:spPr>
            <a:xfrm>
              <a:off x="12230893" y="733604"/>
              <a:ext cx="69851" cy="254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673" y="3240"/>
                    <a:pt x="13745" y="6480"/>
                    <a:pt x="10145" y="10080"/>
                  </a:cubicBezTo>
                  <a:cubicBezTo>
                    <a:pt x="6545" y="13680"/>
                    <a:pt x="3273" y="1764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7" name="Line"/>
            <p:cNvSpPr/>
            <p:nvPr/>
          </p:nvSpPr>
          <p:spPr>
            <a:xfrm>
              <a:off x="12357893" y="831203"/>
              <a:ext cx="82551" cy="9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39" fill="norm" stroke="1" extrusionOk="0">
                  <a:moveTo>
                    <a:pt x="0" y="7931"/>
                  </a:moveTo>
                  <a:cubicBezTo>
                    <a:pt x="554" y="14036"/>
                    <a:pt x="1108" y="20140"/>
                    <a:pt x="1938" y="20609"/>
                  </a:cubicBezTo>
                  <a:cubicBezTo>
                    <a:pt x="2769" y="21079"/>
                    <a:pt x="3877" y="15914"/>
                    <a:pt x="4708" y="11922"/>
                  </a:cubicBezTo>
                  <a:cubicBezTo>
                    <a:pt x="5538" y="7931"/>
                    <a:pt x="6092" y="5114"/>
                    <a:pt x="7477" y="3001"/>
                  </a:cubicBezTo>
                  <a:cubicBezTo>
                    <a:pt x="8862" y="888"/>
                    <a:pt x="11077" y="-521"/>
                    <a:pt x="13292" y="183"/>
                  </a:cubicBezTo>
                  <a:cubicBezTo>
                    <a:pt x="15508" y="888"/>
                    <a:pt x="17723" y="3705"/>
                    <a:pt x="19108" y="7462"/>
                  </a:cubicBezTo>
                  <a:cubicBezTo>
                    <a:pt x="20492" y="11218"/>
                    <a:pt x="21046" y="15914"/>
                    <a:pt x="21600" y="2060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8" name="Line"/>
            <p:cNvSpPr/>
            <p:nvPr/>
          </p:nvSpPr>
          <p:spPr>
            <a:xfrm>
              <a:off x="12167393" y="682804"/>
              <a:ext cx="196851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13" y="15429"/>
                    <a:pt x="8826" y="9257"/>
                    <a:pt x="12426" y="5657"/>
                  </a:cubicBezTo>
                  <a:cubicBezTo>
                    <a:pt x="16026" y="2057"/>
                    <a:pt x="18813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89" name="Line"/>
            <p:cNvSpPr/>
            <p:nvPr/>
          </p:nvSpPr>
          <p:spPr>
            <a:xfrm>
              <a:off x="12446793" y="639303"/>
              <a:ext cx="129047" cy="341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3" h="21540" fill="norm" stroke="1" extrusionOk="0">
                  <a:moveTo>
                    <a:pt x="0" y="1140"/>
                  </a:moveTo>
                  <a:cubicBezTo>
                    <a:pt x="1029" y="607"/>
                    <a:pt x="2057" y="73"/>
                    <a:pt x="3429" y="7"/>
                  </a:cubicBezTo>
                  <a:cubicBezTo>
                    <a:pt x="4800" y="-60"/>
                    <a:pt x="6514" y="340"/>
                    <a:pt x="9257" y="1873"/>
                  </a:cubicBezTo>
                  <a:cubicBezTo>
                    <a:pt x="12000" y="3407"/>
                    <a:pt x="15771" y="6073"/>
                    <a:pt x="18171" y="8807"/>
                  </a:cubicBezTo>
                  <a:cubicBezTo>
                    <a:pt x="20571" y="11540"/>
                    <a:pt x="21600" y="14340"/>
                    <a:pt x="20400" y="16473"/>
                  </a:cubicBezTo>
                  <a:cubicBezTo>
                    <a:pt x="19200" y="18607"/>
                    <a:pt x="15771" y="20073"/>
                    <a:pt x="12343" y="215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0" name="Line"/>
            <p:cNvSpPr/>
            <p:nvPr/>
          </p:nvSpPr>
          <p:spPr>
            <a:xfrm>
              <a:off x="11449843" y="1070154"/>
              <a:ext cx="965201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900" y="20571"/>
                    <a:pt x="1800" y="19543"/>
                    <a:pt x="2984" y="18411"/>
                  </a:cubicBezTo>
                  <a:cubicBezTo>
                    <a:pt x="4168" y="17280"/>
                    <a:pt x="5637" y="16046"/>
                    <a:pt x="7295" y="14400"/>
                  </a:cubicBezTo>
                  <a:cubicBezTo>
                    <a:pt x="8953" y="12754"/>
                    <a:pt x="10800" y="10697"/>
                    <a:pt x="12695" y="8743"/>
                  </a:cubicBezTo>
                  <a:cubicBezTo>
                    <a:pt x="14589" y="6789"/>
                    <a:pt x="16532" y="4937"/>
                    <a:pt x="18024" y="3497"/>
                  </a:cubicBezTo>
                  <a:cubicBezTo>
                    <a:pt x="19516" y="2057"/>
                    <a:pt x="20558" y="1029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1" name="Line"/>
            <p:cNvSpPr/>
            <p:nvPr/>
          </p:nvSpPr>
          <p:spPr>
            <a:xfrm>
              <a:off x="11932443" y="1329152"/>
              <a:ext cx="247651" cy="193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8" fill="norm" stroke="1" extrusionOk="0">
                  <a:moveTo>
                    <a:pt x="0" y="4283"/>
                  </a:moveTo>
                  <a:cubicBezTo>
                    <a:pt x="554" y="8189"/>
                    <a:pt x="1108" y="12096"/>
                    <a:pt x="1569" y="15198"/>
                  </a:cubicBezTo>
                  <a:cubicBezTo>
                    <a:pt x="2031" y="18300"/>
                    <a:pt x="2400" y="20598"/>
                    <a:pt x="2677" y="20942"/>
                  </a:cubicBezTo>
                  <a:cubicBezTo>
                    <a:pt x="2954" y="21287"/>
                    <a:pt x="3138" y="19678"/>
                    <a:pt x="4154" y="16232"/>
                  </a:cubicBezTo>
                  <a:cubicBezTo>
                    <a:pt x="5169" y="12785"/>
                    <a:pt x="7015" y="7500"/>
                    <a:pt x="8400" y="4513"/>
                  </a:cubicBezTo>
                  <a:cubicBezTo>
                    <a:pt x="9785" y="1525"/>
                    <a:pt x="10708" y="836"/>
                    <a:pt x="11723" y="376"/>
                  </a:cubicBezTo>
                  <a:cubicBezTo>
                    <a:pt x="12738" y="-83"/>
                    <a:pt x="13846" y="-313"/>
                    <a:pt x="15231" y="836"/>
                  </a:cubicBezTo>
                  <a:cubicBezTo>
                    <a:pt x="16615" y="1985"/>
                    <a:pt x="18277" y="4513"/>
                    <a:pt x="19385" y="8074"/>
                  </a:cubicBezTo>
                  <a:cubicBezTo>
                    <a:pt x="20492" y="11636"/>
                    <a:pt x="21046" y="16232"/>
                    <a:pt x="21600" y="208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2018" name="Drawing"/>
          <p:cNvGrpSpPr/>
          <p:nvPr/>
        </p:nvGrpSpPr>
        <p:grpSpPr>
          <a:xfrm>
            <a:off x="8958625" y="3651249"/>
            <a:ext cx="2712676" cy="1530351"/>
            <a:chOff x="0" y="0"/>
            <a:chExt cx="2712674" cy="1530350"/>
          </a:xfrm>
        </p:grpSpPr>
        <p:sp>
          <p:nvSpPr>
            <p:cNvPr id="1993" name="Line"/>
            <p:cNvSpPr/>
            <p:nvPr/>
          </p:nvSpPr>
          <p:spPr>
            <a:xfrm>
              <a:off x="0" y="185310"/>
              <a:ext cx="229825" cy="281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097" fill="norm" stroke="1" extrusionOk="0">
                  <a:moveTo>
                    <a:pt x="1898" y="1342"/>
                  </a:moveTo>
                  <a:cubicBezTo>
                    <a:pt x="1699" y="548"/>
                    <a:pt x="1501" y="-246"/>
                    <a:pt x="1303" y="72"/>
                  </a:cubicBezTo>
                  <a:cubicBezTo>
                    <a:pt x="1105" y="389"/>
                    <a:pt x="907" y="1819"/>
                    <a:pt x="610" y="4439"/>
                  </a:cubicBezTo>
                  <a:cubicBezTo>
                    <a:pt x="312" y="7060"/>
                    <a:pt x="-84" y="10872"/>
                    <a:pt x="15" y="13889"/>
                  </a:cubicBezTo>
                  <a:cubicBezTo>
                    <a:pt x="114" y="16907"/>
                    <a:pt x="709" y="19130"/>
                    <a:pt x="1501" y="20242"/>
                  </a:cubicBezTo>
                  <a:cubicBezTo>
                    <a:pt x="2294" y="21354"/>
                    <a:pt x="3285" y="21354"/>
                    <a:pt x="4771" y="20401"/>
                  </a:cubicBezTo>
                  <a:cubicBezTo>
                    <a:pt x="6257" y="19448"/>
                    <a:pt x="8239" y="17542"/>
                    <a:pt x="9923" y="14842"/>
                  </a:cubicBezTo>
                  <a:cubicBezTo>
                    <a:pt x="11608" y="12142"/>
                    <a:pt x="12995" y="8648"/>
                    <a:pt x="13688" y="6266"/>
                  </a:cubicBezTo>
                  <a:cubicBezTo>
                    <a:pt x="14382" y="3883"/>
                    <a:pt x="14382" y="2613"/>
                    <a:pt x="14283" y="2772"/>
                  </a:cubicBezTo>
                  <a:cubicBezTo>
                    <a:pt x="14184" y="2930"/>
                    <a:pt x="13986" y="4519"/>
                    <a:pt x="13788" y="6742"/>
                  </a:cubicBezTo>
                  <a:cubicBezTo>
                    <a:pt x="13589" y="8966"/>
                    <a:pt x="13391" y="11825"/>
                    <a:pt x="13490" y="13651"/>
                  </a:cubicBezTo>
                  <a:cubicBezTo>
                    <a:pt x="13589" y="15478"/>
                    <a:pt x="13986" y="16272"/>
                    <a:pt x="14580" y="16907"/>
                  </a:cubicBezTo>
                  <a:cubicBezTo>
                    <a:pt x="15175" y="17542"/>
                    <a:pt x="15967" y="18019"/>
                    <a:pt x="16661" y="17780"/>
                  </a:cubicBezTo>
                  <a:cubicBezTo>
                    <a:pt x="17355" y="17542"/>
                    <a:pt x="17949" y="16589"/>
                    <a:pt x="18444" y="15160"/>
                  </a:cubicBezTo>
                  <a:cubicBezTo>
                    <a:pt x="18940" y="13730"/>
                    <a:pt x="19336" y="11825"/>
                    <a:pt x="19832" y="12222"/>
                  </a:cubicBezTo>
                  <a:cubicBezTo>
                    <a:pt x="20327" y="12619"/>
                    <a:pt x="20922" y="15319"/>
                    <a:pt x="21516" y="180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4" name="Line"/>
            <p:cNvSpPr/>
            <p:nvPr/>
          </p:nvSpPr>
          <p:spPr>
            <a:xfrm>
              <a:off x="207343" y="204356"/>
              <a:ext cx="164298" cy="224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196" fill="norm" stroke="1" extrusionOk="0">
                  <a:moveTo>
                    <a:pt x="1263" y="3491"/>
                  </a:moveTo>
                  <a:cubicBezTo>
                    <a:pt x="1263" y="8291"/>
                    <a:pt x="1263" y="13091"/>
                    <a:pt x="990" y="16291"/>
                  </a:cubicBezTo>
                  <a:cubicBezTo>
                    <a:pt x="716" y="19491"/>
                    <a:pt x="169" y="21091"/>
                    <a:pt x="33" y="21191"/>
                  </a:cubicBezTo>
                  <a:cubicBezTo>
                    <a:pt x="-104" y="21291"/>
                    <a:pt x="169" y="19891"/>
                    <a:pt x="1126" y="16691"/>
                  </a:cubicBezTo>
                  <a:cubicBezTo>
                    <a:pt x="2083" y="13491"/>
                    <a:pt x="3724" y="8491"/>
                    <a:pt x="5091" y="5291"/>
                  </a:cubicBezTo>
                  <a:cubicBezTo>
                    <a:pt x="6458" y="2091"/>
                    <a:pt x="7552" y="691"/>
                    <a:pt x="9329" y="191"/>
                  </a:cubicBezTo>
                  <a:cubicBezTo>
                    <a:pt x="11106" y="-309"/>
                    <a:pt x="13567" y="91"/>
                    <a:pt x="15754" y="2391"/>
                  </a:cubicBezTo>
                  <a:cubicBezTo>
                    <a:pt x="17942" y="4691"/>
                    <a:pt x="19855" y="8891"/>
                    <a:pt x="20676" y="11491"/>
                  </a:cubicBezTo>
                  <a:cubicBezTo>
                    <a:pt x="21496" y="14091"/>
                    <a:pt x="21223" y="15091"/>
                    <a:pt x="20949" y="1609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5" name="Line"/>
            <p:cNvSpPr/>
            <p:nvPr/>
          </p:nvSpPr>
          <p:spPr>
            <a:xfrm>
              <a:off x="479590" y="224593"/>
              <a:ext cx="112185" cy="204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2" fill="norm" stroke="1" extrusionOk="0">
                  <a:moveTo>
                    <a:pt x="17932" y="4340"/>
                  </a:moveTo>
                  <a:cubicBezTo>
                    <a:pt x="17932" y="3249"/>
                    <a:pt x="17932" y="2158"/>
                    <a:pt x="17117" y="1285"/>
                  </a:cubicBezTo>
                  <a:cubicBezTo>
                    <a:pt x="16302" y="413"/>
                    <a:pt x="14672" y="-242"/>
                    <a:pt x="12634" y="85"/>
                  </a:cubicBezTo>
                  <a:cubicBezTo>
                    <a:pt x="10596" y="413"/>
                    <a:pt x="8151" y="1722"/>
                    <a:pt x="5502" y="4667"/>
                  </a:cubicBezTo>
                  <a:cubicBezTo>
                    <a:pt x="2853" y="7613"/>
                    <a:pt x="0" y="12194"/>
                    <a:pt x="0" y="15467"/>
                  </a:cubicBezTo>
                  <a:cubicBezTo>
                    <a:pt x="0" y="18740"/>
                    <a:pt x="2853" y="20703"/>
                    <a:pt x="6928" y="21031"/>
                  </a:cubicBezTo>
                  <a:cubicBezTo>
                    <a:pt x="11004" y="21358"/>
                    <a:pt x="16302" y="20049"/>
                    <a:pt x="21600" y="1874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6" name="Line"/>
            <p:cNvSpPr/>
            <p:nvPr/>
          </p:nvSpPr>
          <p:spPr>
            <a:xfrm>
              <a:off x="624683" y="254000"/>
              <a:ext cx="108522" cy="157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5" h="21471" fill="norm" stroke="1" extrusionOk="0">
                  <a:moveTo>
                    <a:pt x="8335" y="0"/>
                  </a:moveTo>
                  <a:cubicBezTo>
                    <a:pt x="5483" y="3168"/>
                    <a:pt x="2630" y="6336"/>
                    <a:pt x="1203" y="9504"/>
                  </a:cubicBezTo>
                  <a:cubicBezTo>
                    <a:pt x="-223" y="12672"/>
                    <a:pt x="-223" y="15840"/>
                    <a:pt x="388" y="18000"/>
                  </a:cubicBezTo>
                  <a:cubicBezTo>
                    <a:pt x="1000" y="20160"/>
                    <a:pt x="2222" y="21312"/>
                    <a:pt x="4668" y="21456"/>
                  </a:cubicBezTo>
                  <a:cubicBezTo>
                    <a:pt x="7113" y="21600"/>
                    <a:pt x="10781" y="20736"/>
                    <a:pt x="13837" y="18144"/>
                  </a:cubicBezTo>
                  <a:cubicBezTo>
                    <a:pt x="16894" y="15552"/>
                    <a:pt x="19339" y="11232"/>
                    <a:pt x="20358" y="8352"/>
                  </a:cubicBezTo>
                  <a:cubicBezTo>
                    <a:pt x="21377" y="5472"/>
                    <a:pt x="20969" y="4032"/>
                    <a:pt x="18932" y="3168"/>
                  </a:cubicBezTo>
                  <a:cubicBezTo>
                    <a:pt x="16894" y="2304"/>
                    <a:pt x="13226" y="2016"/>
                    <a:pt x="11188" y="2880"/>
                  </a:cubicBezTo>
                  <a:cubicBezTo>
                    <a:pt x="9151" y="3744"/>
                    <a:pt x="8743" y="5760"/>
                    <a:pt x="8335" y="777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7" name="Line"/>
            <p:cNvSpPr/>
            <p:nvPr/>
          </p:nvSpPr>
          <p:spPr>
            <a:xfrm>
              <a:off x="763224" y="214974"/>
              <a:ext cx="330201" cy="201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70" fill="norm" stroke="1" extrusionOk="0">
                  <a:moveTo>
                    <a:pt x="0" y="4677"/>
                  </a:moveTo>
                  <a:cubicBezTo>
                    <a:pt x="138" y="2932"/>
                    <a:pt x="277" y="1186"/>
                    <a:pt x="692" y="423"/>
                  </a:cubicBezTo>
                  <a:cubicBezTo>
                    <a:pt x="1108" y="-341"/>
                    <a:pt x="1800" y="-123"/>
                    <a:pt x="2700" y="1514"/>
                  </a:cubicBezTo>
                  <a:cubicBezTo>
                    <a:pt x="3600" y="3150"/>
                    <a:pt x="4708" y="6204"/>
                    <a:pt x="5262" y="9041"/>
                  </a:cubicBezTo>
                  <a:cubicBezTo>
                    <a:pt x="5815" y="11877"/>
                    <a:pt x="5815" y="14495"/>
                    <a:pt x="5608" y="16350"/>
                  </a:cubicBezTo>
                  <a:cubicBezTo>
                    <a:pt x="5400" y="18204"/>
                    <a:pt x="4985" y="19295"/>
                    <a:pt x="4223" y="20059"/>
                  </a:cubicBezTo>
                  <a:cubicBezTo>
                    <a:pt x="3462" y="20823"/>
                    <a:pt x="2354" y="21259"/>
                    <a:pt x="1800" y="19841"/>
                  </a:cubicBezTo>
                  <a:cubicBezTo>
                    <a:pt x="1246" y="18423"/>
                    <a:pt x="1246" y="15150"/>
                    <a:pt x="1800" y="11768"/>
                  </a:cubicBezTo>
                  <a:cubicBezTo>
                    <a:pt x="2354" y="8386"/>
                    <a:pt x="3462" y="4895"/>
                    <a:pt x="4292" y="2823"/>
                  </a:cubicBezTo>
                  <a:cubicBezTo>
                    <a:pt x="5123" y="750"/>
                    <a:pt x="5677" y="95"/>
                    <a:pt x="6854" y="859"/>
                  </a:cubicBezTo>
                  <a:cubicBezTo>
                    <a:pt x="8031" y="1623"/>
                    <a:pt x="9831" y="3804"/>
                    <a:pt x="11008" y="5986"/>
                  </a:cubicBezTo>
                  <a:cubicBezTo>
                    <a:pt x="12185" y="8168"/>
                    <a:pt x="12738" y="10350"/>
                    <a:pt x="13015" y="12095"/>
                  </a:cubicBezTo>
                  <a:cubicBezTo>
                    <a:pt x="13292" y="13841"/>
                    <a:pt x="13292" y="15150"/>
                    <a:pt x="13015" y="16132"/>
                  </a:cubicBezTo>
                  <a:cubicBezTo>
                    <a:pt x="12738" y="17114"/>
                    <a:pt x="12185" y="17768"/>
                    <a:pt x="11838" y="17441"/>
                  </a:cubicBezTo>
                  <a:cubicBezTo>
                    <a:pt x="11492" y="17114"/>
                    <a:pt x="11354" y="15804"/>
                    <a:pt x="11769" y="13077"/>
                  </a:cubicBezTo>
                  <a:cubicBezTo>
                    <a:pt x="12185" y="10350"/>
                    <a:pt x="13154" y="6204"/>
                    <a:pt x="14538" y="3695"/>
                  </a:cubicBezTo>
                  <a:cubicBezTo>
                    <a:pt x="15923" y="1186"/>
                    <a:pt x="17723" y="314"/>
                    <a:pt x="18969" y="204"/>
                  </a:cubicBezTo>
                  <a:cubicBezTo>
                    <a:pt x="20215" y="95"/>
                    <a:pt x="20908" y="750"/>
                    <a:pt x="21600" y="140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8" name="Line"/>
            <p:cNvSpPr/>
            <p:nvPr/>
          </p:nvSpPr>
          <p:spPr>
            <a:xfrm>
              <a:off x="1068081" y="207673"/>
              <a:ext cx="139644" cy="190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9" h="21147" fill="norm" stroke="1" extrusionOk="0">
                  <a:moveTo>
                    <a:pt x="4827" y="6548"/>
                  </a:moveTo>
                  <a:cubicBezTo>
                    <a:pt x="3860" y="7487"/>
                    <a:pt x="2893" y="8426"/>
                    <a:pt x="3215" y="8896"/>
                  </a:cubicBezTo>
                  <a:cubicBezTo>
                    <a:pt x="3538" y="9365"/>
                    <a:pt x="5150" y="9365"/>
                    <a:pt x="6600" y="8896"/>
                  </a:cubicBezTo>
                  <a:cubicBezTo>
                    <a:pt x="8051" y="8426"/>
                    <a:pt x="9341" y="7487"/>
                    <a:pt x="10791" y="6430"/>
                  </a:cubicBezTo>
                  <a:cubicBezTo>
                    <a:pt x="12242" y="5374"/>
                    <a:pt x="13854" y="4200"/>
                    <a:pt x="14821" y="3026"/>
                  </a:cubicBezTo>
                  <a:cubicBezTo>
                    <a:pt x="15788" y="1852"/>
                    <a:pt x="16111" y="678"/>
                    <a:pt x="15466" y="209"/>
                  </a:cubicBezTo>
                  <a:cubicBezTo>
                    <a:pt x="14821" y="-261"/>
                    <a:pt x="13209" y="-26"/>
                    <a:pt x="10630" y="1852"/>
                  </a:cubicBezTo>
                  <a:cubicBezTo>
                    <a:pt x="8051" y="3730"/>
                    <a:pt x="4505" y="7252"/>
                    <a:pt x="2409" y="10539"/>
                  </a:cubicBezTo>
                  <a:cubicBezTo>
                    <a:pt x="314" y="13826"/>
                    <a:pt x="-331" y="16878"/>
                    <a:pt x="153" y="18756"/>
                  </a:cubicBezTo>
                  <a:cubicBezTo>
                    <a:pt x="636" y="20635"/>
                    <a:pt x="2248" y="21339"/>
                    <a:pt x="5956" y="21104"/>
                  </a:cubicBezTo>
                  <a:cubicBezTo>
                    <a:pt x="9663" y="20869"/>
                    <a:pt x="15466" y="19696"/>
                    <a:pt x="21269" y="1852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1999" name="Line"/>
            <p:cNvSpPr/>
            <p:nvPr/>
          </p:nvSpPr>
          <p:spPr>
            <a:xfrm>
              <a:off x="1246488" y="244385"/>
              <a:ext cx="132687" cy="147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216" fill="norm" stroke="1" extrusionOk="0">
                  <a:moveTo>
                    <a:pt x="20145" y="2295"/>
                  </a:moveTo>
                  <a:cubicBezTo>
                    <a:pt x="18457" y="1078"/>
                    <a:pt x="16769" y="-139"/>
                    <a:pt x="14238" y="13"/>
                  </a:cubicBezTo>
                  <a:cubicBezTo>
                    <a:pt x="11707" y="165"/>
                    <a:pt x="8332" y="1686"/>
                    <a:pt x="5632" y="4881"/>
                  </a:cubicBezTo>
                  <a:cubicBezTo>
                    <a:pt x="2932" y="8075"/>
                    <a:pt x="907" y="12943"/>
                    <a:pt x="232" y="16137"/>
                  </a:cubicBezTo>
                  <a:cubicBezTo>
                    <a:pt x="-443" y="19331"/>
                    <a:pt x="232" y="20853"/>
                    <a:pt x="3944" y="21157"/>
                  </a:cubicBezTo>
                  <a:cubicBezTo>
                    <a:pt x="7657" y="21461"/>
                    <a:pt x="14407" y="20548"/>
                    <a:pt x="21157" y="1963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0" name="Line"/>
            <p:cNvSpPr/>
            <p:nvPr/>
          </p:nvSpPr>
          <p:spPr>
            <a:xfrm>
              <a:off x="1485904" y="0"/>
              <a:ext cx="64721" cy="433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492" fill="norm" stroke="1" extrusionOk="0">
                  <a:moveTo>
                    <a:pt x="21305" y="0"/>
                  </a:moveTo>
                  <a:cubicBezTo>
                    <a:pt x="17821" y="944"/>
                    <a:pt x="14337" y="1887"/>
                    <a:pt x="11550" y="3984"/>
                  </a:cubicBezTo>
                  <a:cubicBezTo>
                    <a:pt x="8763" y="6082"/>
                    <a:pt x="6673" y="9332"/>
                    <a:pt x="4582" y="12216"/>
                  </a:cubicBezTo>
                  <a:cubicBezTo>
                    <a:pt x="2492" y="15099"/>
                    <a:pt x="402" y="17616"/>
                    <a:pt x="53" y="19136"/>
                  </a:cubicBezTo>
                  <a:cubicBezTo>
                    <a:pt x="-295" y="20656"/>
                    <a:pt x="1099" y="21181"/>
                    <a:pt x="3537" y="21390"/>
                  </a:cubicBezTo>
                  <a:cubicBezTo>
                    <a:pt x="5976" y="21600"/>
                    <a:pt x="9460" y="21495"/>
                    <a:pt x="11899" y="20971"/>
                  </a:cubicBezTo>
                  <a:cubicBezTo>
                    <a:pt x="14337" y="20447"/>
                    <a:pt x="15731" y="19503"/>
                    <a:pt x="17124" y="1855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1" name="Line"/>
            <p:cNvSpPr/>
            <p:nvPr/>
          </p:nvSpPr>
          <p:spPr>
            <a:xfrm>
              <a:off x="1409794" y="123"/>
              <a:ext cx="564630" cy="407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430" fill="norm" stroke="1" extrusionOk="0">
                  <a:moveTo>
                    <a:pt x="2219" y="15024"/>
                  </a:moveTo>
                  <a:cubicBezTo>
                    <a:pt x="1816" y="14913"/>
                    <a:pt x="1413" y="14802"/>
                    <a:pt x="969" y="14746"/>
                  </a:cubicBezTo>
                  <a:cubicBezTo>
                    <a:pt x="526" y="14690"/>
                    <a:pt x="43" y="14690"/>
                    <a:pt x="2" y="14802"/>
                  </a:cubicBezTo>
                  <a:cubicBezTo>
                    <a:pt x="-38" y="14913"/>
                    <a:pt x="365" y="15136"/>
                    <a:pt x="1614" y="15247"/>
                  </a:cubicBezTo>
                  <a:cubicBezTo>
                    <a:pt x="2863" y="15358"/>
                    <a:pt x="4959" y="15358"/>
                    <a:pt x="6490" y="15191"/>
                  </a:cubicBezTo>
                  <a:cubicBezTo>
                    <a:pt x="8022" y="15024"/>
                    <a:pt x="8989" y="14690"/>
                    <a:pt x="9593" y="14301"/>
                  </a:cubicBezTo>
                  <a:cubicBezTo>
                    <a:pt x="10198" y="13911"/>
                    <a:pt x="10440" y="13466"/>
                    <a:pt x="10319" y="13298"/>
                  </a:cubicBezTo>
                  <a:cubicBezTo>
                    <a:pt x="10198" y="13131"/>
                    <a:pt x="9714" y="13243"/>
                    <a:pt x="9110" y="13744"/>
                  </a:cubicBezTo>
                  <a:cubicBezTo>
                    <a:pt x="8505" y="14245"/>
                    <a:pt x="7780" y="15136"/>
                    <a:pt x="7337" y="15859"/>
                  </a:cubicBezTo>
                  <a:cubicBezTo>
                    <a:pt x="6893" y="16583"/>
                    <a:pt x="6732" y="17140"/>
                    <a:pt x="6652" y="17752"/>
                  </a:cubicBezTo>
                  <a:cubicBezTo>
                    <a:pt x="6571" y="18364"/>
                    <a:pt x="6571" y="19033"/>
                    <a:pt x="6732" y="19534"/>
                  </a:cubicBezTo>
                  <a:cubicBezTo>
                    <a:pt x="6893" y="20035"/>
                    <a:pt x="7216" y="20369"/>
                    <a:pt x="8143" y="20424"/>
                  </a:cubicBezTo>
                  <a:cubicBezTo>
                    <a:pt x="9069" y="20480"/>
                    <a:pt x="10601" y="20257"/>
                    <a:pt x="12011" y="19756"/>
                  </a:cubicBezTo>
                  <a:cubicBezTo>
                    <a:pt x="13422" y="19255"/>
                    <a:pt x="14711" y="18476"/>
                    <a:pt x="15638" y="17752"/>
                  </a:cubicBezTo>
                  <a:cubicBezTo>
                    <a:pt x="16565" y="17028"/>
                    <a:pt x="17129" y="16360"/>
                    <a:pt x="17129" y="16026"/>
                  </a:cubicBezTo>
                  <a:cubicBezTo>
                    <a:pt x="17129" y="15692"/>
                    <a:pt x="16565" y="15692"/>
                    <a:pt x="16001" y="16138"/>
                  </a:cubicBezTo>
                  <a:cubicBezTo>
                    <a:pt x="15437" y="16583"/>
                    <a:pt x="14872" y="17474"/>
                    <a:pt x="14590" y="18197"/>
                  </a:cubicBezTo>
                  <a:cubicBezTo>
                    <a:pt x="14308" y="18921"/>
                    <a:pt x="14308" y="19478"/>
                    <a:pt x="14792" y="20090"/>
                  </a:cubicBezTo>
                  <a:cubicBezTo>
                    <a:pt x="15275" y="20703"/>
                    <a:pt x="16243" y="21371"/>
                    <a:pt x="16887" y="21426"/>
                  </a:cubicBezTo>
                  <a:cubicBezTo>
                    <a:pt x="17532" y="21482"/>
                    <a:pt x="17855" y="20925"/>
                    <a:pt x="18258" y="19033"/>
                  </a:cubicBezTo>
                  <a:cubicBezTo>
                    <a:pt x="18661" y="17140"/>
                    <a:pt x="19144" y="13911"/>
                    <a:pt x="19708" y="10738"/>
                  </a:cubicBezTo>
                  <a:cubicBezTo>
                    <a:pt x="20272" y="7564"/>
                    <a:pt x="20917" y="4447"/>
                    <a:pt x="21240" y="2610"/>
                  </a:cubicBezTo>
                  <a:cubicBezTo>
                    <a:pt x="21562" y="773"/>
                    <a:pt x="21562" y="216"/>
                    <a:pt x="21361" y="49"/>
                  </a:cubicBezTo>
                  <a:cubicBezTo>
                    <a:pt x="21159" y="-118"/>
                    <a:pt x="20756" y="105"/>
                    <a:pt x="20313" y="1274"/>
                  </a:cubicBezTo>
                  <a:cubicBezTo>
                    <a:pt x="19869" y="2443"/>
                    <a:pt x="19386" y="4558"/>
                    <a:pt x="19144" y="7509"/>
                  </a:cubicBezTo>
                  <a:cubicBezTo>
                    <a:pt x="18902" y="10459"/>
                    <a:pt x="18902" y="14245"/>
                    <a:pt x="19184" y="16639"/>
                  </a:cubicBezTo>
                  <a:cubicBezTo>
                    <a:pt x="19466" y="19033"/>
                    <a:pt x="20031" y="20035"/>
                    <a:pt x="20595" y="2103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2" name="Line"/>
            <p:cNvSpPr/>
            <p:nvPr/>
          </p:nvSpPr>
          <p:spPr>
            <a:xfrm>
              <a:off x="123609" y="880070"/>
              <a:ext cx="131741" cy="267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3" h="21200" fill="norm" stroke="1" extrusionOk="0">
                  <a:moveTo>
                    <a:pt x="17673" y="3218"/>
                  </a:moveTo>
                  <a:cubicBezTo>
                    <a:pt x="17008" y="2381"/>
                    <a:pt x="16343" y="1544"/>
                    <a:pt x="14017" y="874"/>
                  </a:cubicBezTo>
                  <a:cubicBezTo>
                    <a:pt x="11691" y="204"/>
                    <a:pt x="7703" y="-298"/>
                    <a:pt x="4879" y="204"/>
                  </a:cubicBezTo>
                  <a:cubicBezTo>
                    <a:pt x="2054" y="707"/>
                    <a:pt x="393" y="2214"/>
                    <a:pt x="60" y="3721"/>
                  </a:cubicBezTo>
                  <a:cubicBezTo>
                    <a:pt x="-272" y="5228"/>
                    <a:pt x="725" y="6735"/>
                    <a:pt x="4380" y="8576"/>
                  </a:cubicBezTo>
                  <a:cubicBezTo>
                    <a:pt x="8036" y="10418"/>
                    <a:pt x="14350" y="12595"/>
                    <a:pt x="17673" y="14269"/>
                  </a:cubicBezTo>
                  <a:cubicBezTo>
                    <a:pt x="20996" y="15944"/>
                    <a:pt x="21328" y="17116"/>
                    <a:pt x="19833" y="18204"/>
                  </a:cubicBezTo>
                  <a:cubicBezTo>
                    <a:pt x="18337" y="19293"/>
                    <a:pt x="15014" y="20297"/>
                    <a:pt x="11857" y="20800"/>
                  </a:cubicBezTo>
                  <a:cubicBezTo>
                    <a:pt x="8700" y="21302"/>
                    <a:pt x="5710" y="21302"/>
                    <a:pt x="3716" y="20967"/>
                  </a:cubicBezTo>
                  <a:cubicBezTo>
                    <a:pt x="1722" y="20632"/>
                    <a:pt x="725" y="19962"/>
                    <a:pt x="559" y="19209"/>
                  </a:cubicBezTo>
                  <a:cubicBezTo>
                    <a:pt x="393" y="18455"/>
                    <a:pt x="1057" y="17618"/>
                    <a:pt x="1722" y="1678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3" name="Line"/>
            <p:cNvSpPr/>
            <p:nvPr/>
          </p:nvSpPr>
          <p:spPr>
            <a:xfrm>
              <a:off x="276517" y="919544"/>
              <a:ext cx="162858" cy="172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0975" fill="norm" stroke="1" extrusionOk="0">
                  <a:moveTo>
                    <a:pt x="17153" y="6318"/>
                  </a:moveTo>
                  <a:cubicBezTo>
                    <a:pt x="16876" y="4518"/>
                    <a:pt x="16599" y="2718"/>
                    <a:pt x="14799" y="1432"/>
                  </a:cubicBezTo>
                  <a:cubicBezTo>
                    <a:pt x="12999" y="146"/>
                    <a:pt x="9676" y="-625"/>
                    <a:pt x="6907" y="661"/>
                  </a:cubicBezTo>
                  <a:cubicBezTo>
                    <a:pt x="4138" y="1946"/>
                    <a:pt x="1922" y="5289"/>
                    <a:pt x="815" y="8375"/>
                  </a:cubicBezTo>
                  <a:cubicBezTo>
                    <a:pt x="-293" y="11461"/>
                    <a:pt x="-293" y="14289"/>
                    <a:pt x="953" y="16475"/>
                  </a:cubicBezTo>
                  <a:cubicBezTo>
                    <a:pt x="2199" y="18661"/>
                    <a:pt x="4692" y="20204"/>
                    <a:pt x="7045" y="19818"/>
                  </a:cubicBezTo>
                  <a:cubicBezTo>
                    <a:pt x="9399" y="19432"/>
                    <a:pt x="11615" y="17118"/>
                    <a:pt x="13138" y="15446"/>
                  </a:cubicBezTo>
                  <a:cubicBezTo>
                    <a:pt x="14661" y="13775"/>
                    <a:pt x="15492" y="12746"/>
                    <a:pt x="15907" y="12875"/>
                  </a:cubicBezTo>
                  <a:cubicBezTo>
                    <a:pt x="16322" y="13004"/>
                    <a:pt x="16322" y="14289"/>
                    <a:pt x="17153" y="15832"/>
                  </a:cubicBezTo>
                  <a:cubicBezTo>
                    <a:pt x="17984" y="17375"/>
                    <a:pt x="19645" y="19175"/>
                    <a:pt x="21307" y="2097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4" name="Line"/>
            <p:cNvSpPr/>
            <p:nvPr/>
          </p:nvSpPr>
          <p:spPr>
            <a:xfrm>
              <a:off x="496524" y="943760"/>
              <a:ext cx="203201" cy="16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0" fill="norm" stroke="1" extrusionOk="0">
                  <a:moveTo>
                    <a:pt x="0" y="1144"/>
                  </a:moveTo>
                  <a:cubicBezTo>
                    <a:pt x="900" y="6682"/>
                    <a:pt x="1800" y="12221"/>
                    <a:pt x="2025" y="15821"/>
                  </a:cubicBezTo>
                  <a:cubicBezTo>
                    <a:pt x="2250" y="19421"/>
                    <a:pt x="1800" y="21082"/>
                    <a:pt x="1463" y="21221"/>
                  </a:cubicBezTo>
                  <a:cubicBezTo>
                    <a:pt x="1125" y="21359"/>
                    <a:pt x="900" y="19974"/>
                    <a:pt x="1238" y="16651"/>
                  </a:cubicBezTo>
                  <a:cubicBezTo>
                    <a:pt x="1575" y="13328"/>
                    <a:pt x="2475" y="8067"/>
                    <a:pt x="3375" y="4882"/>
                  </a:cubicBezTo>
                  <a:cubicBezTo>
                    <a:pt x="4275" y="1697"/>
                    <a:pt x="5175" y="590"/>
                    <a:pt x="6188" y="174"/>
                  </a:cubicBezTo>
                  <a:cubicBezTo>
                    <a:pt x="7200" y="-241"/>
                    <a:pt x="8325" y="36"/>
                    <a:pt x="9112" y="1559"/>
                  </a:cubicBezTo>
                  <a:cubicBezTo>
                    <a:pt x="9900" y="3082"/>
                    <a:pt x="10350" y="5851"/>
                    <a:pt x="10687" y="8205"/>
                  </a:cubicBezTo>
                  <a:cubicBezTo>
                    <a:pt x="11025" y="10559"/>
                    <a:pt x="11250" y="12497"/>
                    <a:pt x="11363" y="12774"/>
                  </a:cubicBezTo>
                  <a:cubicBezTo>
                    <a:pt x="11475" y="13051"/>
                    <a:pt x="11475" y="11667"/>
                    <a:pt x="11812" y="10144"/>
                  </a:cubicBezTo>
                  <a:cubicBezTo>
                    <a:pt x="12150" y="8621"/>
                    <a:pt x="12825" y="6959"/>
                    <a:pt x="14063" y="5436"/>
                  </a:cubicBezTo>
                  <a:cubicBezTo>
                    <a:pt x="15300" y="3913"/>
                    <a:pt x="17100" y="2528"/>
                    <a:pt x="18113" y="2528"/>
                  </a:cubicBezTo>
                  <a:cubicBezTo>
                    <a:pt x="19125" y="2528"/>
                    <a:pt x="19350" y="3913"/>
                    <a:pt x="19800" y="6544"/>
                  </a:cubicBezTo>
                  <a:cubicBezTo>
                    <a:pt x="20250" y="9174"/>
                    <a:pt x="20925" y="13051"/>
                    <a:pt x="21600" y="1692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5" name="Line"/>
            <p:cNvSpPr/>
            <p:nvPr/>
          </p:nvSpPr>
          <p:spPr>
            <a:xfrm>
              <a:off x="758990" y="925223"/>
              <a:ext cx="110478" cy="433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1" h="21483" fill="norm" stroke="1" extrusionOk="0">
                  <a:moveTo>
                    <a:pt x="9374" y="1666"/>
                  </a:moveTo>
                  <a:cubicBezTo>
                    <a:pt x="8151" y="4287"/>
                    <a:pt x="6928" y="6908"/>
                    <a:pt x="5706" y="10001"/>
                  </a:cubicBezTo>
                  <a:cubicBezTo>
                    <a:pt x="4483" y="13095"/>
                    <a:pt x="3260" y="16660"/>
                    <a:pt x="2445" y="18757"/>
                  </a:cubicBezTo>
                  <a:cubicBezTo>
                    <a:pt x="1630" y="20854"/>
                    <a:pt x="1223" y="21483"/>
                    <a:pt x="815" y="21483"/>
                  </a:cubicBezTo>
                  <a:cubicBezTo>
                    <a:pt x="408" y="21483"/>
                    <a:pt x="0" y="20854"/>
                    <a:pt x="0" y="18757"/>
                  </a:cubicBezTo>
                  <a:cubicBezTo>
                    <a:pt x="0" y="16660"/>
                    <a:pt x="408" y="13095"/>
                    <a:pt x="1426" y="9949"/>
                  </a:cubicBezTo>
                  <a:cubicBezTo>
                    <a:pt x="2445" y="6803"/>
                    <a:pt x="4075" y="4077"/>
                    <a:pt x="5502" y="2452"/>
                  </a:cubicBezTo>
                  <a:cubicBezTo>
                    <a:pt x="6928" y="827"/>
                    <a:pt x="8151" y="302"/>
                    <a:pt x="9985" y="93"/>
                  </a:cubicBezTo>
                  <a:cubicBezTo>
                    <a:pt x="11819" y="-117"/>
                    <a:pt x="14264" y="-12"/>
                    <a:pt x="16506" y="827"/>
                  </a:cubicBezTo>
                  <a:cubicBezTo>
                    <a:pt x="18747" y="1666"/>
                    <a:pt x="20785" y="3238"/>
                    <a:pt x="21192" y="4549"/>
                  </a:cubicBezTo>
                  <a:cubicBezTo>
                    <a:pt x="21600" y="5860"/>
                    <a:pt x="20377" y="6908"/>
                    <a:pt x="18747" y="7695"/>
                  </a:cubicBezTo>
                  <a:cubicBezTo>
                    <a:pt x="17117" y="8481"/>
                    <a:pt x="15079" y="9005"/>
                    <a:pt x="13245" y="8796"/>
                  </a:cubicBezTo>
                  <a:cubicBezTo>
                    <a:pt x="11411" y="8586"/>
                    <a:pt x="9781" y="7642"/>
                    <a:pt x="8151" y="669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6" name="Line"/>
            <p:cNvSpPr/>
            <p:nvPr/>
          </p:nvSpPr>
          <p:spPr>
            <a:xfrm>
              <a:off x="923297" y="736600"/>
              <a:ext cx="163778" cy="344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7" h="21543" fill="norm" stroke="1" extrusionOk="0">
                  <a:moveTo>
                    <a:pt x="3981" y="0"/>
                  </a:moveTo>
                  <a:cubicBezTo>
                    <a:pt x="3981" y="2915"/>
                    <a:pt x="3981" y="5831"/>
                    <a:pt x="3289" y="8879"/>
                  </a:cubicBezTo>
                  <a:cubicBezTo>
                    <a:pt x="2596" y="11926"/>
                    <a:pt x="1212" y="15107"/>
                    <a:pt x="519" y="17028"/>
                  </a:cubicBezTo>
                  <a:cubicBezTo>
                    <a:pt x="-173" y="18950"/>
                    <a:pt x="-173" y="19612"/>
                    <a:pt x="519" y="20076"/>
                  </a:cubicBezTo>
                  <a:cubicBezTo>
                    <a:pt x="1212" y="20540"/>
                    <a:pt x="2596" y="20805"/>
                    <a:pt x="4673" y="20076"/>
                  </a:cubicBezTo>
                  <a:cubicBezTo>
                    <a:pt x="6750" y="19347"/>
                    <a:pt x="9519" y="17625"/>
                    <a:pt x="11319" y="16299"/>
                  </a:cubicBezTo>
                  <a:cubicBezTo>
                    <a:pt x="13119" y="14974"/>
                    <a:pt x="13950" y="14047"/>
                    <a:pt x="14504" y="13252"/>
                  </a:cubicBezTo>
                  <a:cubicBezTo>
                    <a:pt x="15058" y="12456"/>
                    <a:pt x="15335" y="11794"/>
                    <a:pt x="14781" y="11661"/>
                  </a:cubicBezTo>
                  <a:cubicBezTo>
                    <a:pt x="14227" y="11529"/>
                    <a:pt x="12842" y="11926"/>
                    <a:pt x="11042" y="12788"/>
                  </a:cubicBezTo>
                  <a:cubicBezTo>
                    <a:pt x="9242" y="13649"/>
                    <a:pt x="7027" y="14974"/>
                    <a:pt x="6335" y="16432"/>
                  </a:cubicBezTo>
                  <a:cubicBezTo>
                    <a:pt x="5642" y="17890"/>
                    <a:pt x="6473" y="19480"/>
                    <a:pt x="8550" y="20407"/>
                  </a:cubicBezTo>
                  <a:cubicBezTo>
                    <a:pt x="10627" y="21335"/>
                    <a:pt x="13950" y="21600"/>
                    <a:pt x="16304" y="21534"/>
                  </a:cubicBezTo>
                  <a:cubicBezTo>
                    <a:pt x="18658" y="21467"/>
                    <a:pt x="20042" y="21070"/>
                    <a:pt x="21427" y="2067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7" name="Line"/>
            <p:cNvSpPr/>
            <p:nvPr/>
          </p:nvSpPr>
          <p:spPr>
            <a:xfrm>
              <a:off x="1518874" y="868209"/>
              <a:ext cx="165101" cy="221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0" fill="norm" stroke="1" extrusionOk="0">
                  <a:moveTo>
                    <a:pt x="0" y="5669"/>
                  </a:moveTo>
                  <a:cubicBezTo>
                    <a:pt x="0" y="4651"/>
                    <a:pt x="0" y="3632"/>
                    <a:pt x="0" y="2613"/>
                  </a:cubicBezTo>
                  <a:cubicBezTo>
                    <a:pt x="0" y="1594"/>
                    <a:pt x="0" y="575"/>
                    <a:pt x="415" y="677"/>
                  </a:cubicBezTo>
                  <a:cubicBezTo>
                    <a:pt x="831" y="779"/>
                    <a:pt x="1662" y="2002"/>
                    <a:pt x="3046" y="5160"/>
                  </a:cubicBezTo>
                  <a:cubicBezTo>
                    <a:pt x="4431" y="8318"/>
                    <a:pt x="6369" y="13413"/>
                    <a:pt x="7754" y="16673"/>
                  </a:cubicBezTo>
                  <a:cubicBezTo>
                    <a:pt x="9138" y="19934"/>
                    <a:pt x="9969" y="21360"/>
                    <a:pt x="10662" y="21360"/>
                  </a:cubicBezTo>
                  <a:cubicBezTo>
                    <a:pt x="11354" y="21360"/>
                    <a:pt x="11908" y="19934"/>
                    <a:pt x="12462" y="16673"/>
                  </a:cubicBezTo>
                  <a:cubicBezTo>
                    <a:pt x="13015" y="13413"/>
                    <a:pt x="13569" y="8318"/>
                    <a:pt x="14262" y="5058"/>
                  </a:cubicBezTo>
                  <a:cubicBezTo>
                    <a:pt x="14954" y="1798"/>
                    <a:pt x="15785" y="371"/>
                    <a:pt x="17031" y="66"/>
                  </a:cubicBezTo>
                  <a:cubicBezTo>
                    <a:pt x="18277" y="-240"/>
                    <a:pt x="19938" y="575"/>
                    <a:pt x="21600" y="139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8" name="Line"/>
            <p:cNvSpPr/>
            <p:nvPr/>
          </p:nvSpPr>
          <p:spPr>
            <a:xfrm>
              <a:off x="1693261" y="884450"/>
              <a:ext cx="193914" cy="185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0815" fill="norm" stroke="1" extrusionOk="0">
                  <a:moveTo>
                    <a:pt x="15170" y="5494"/>
                  </a:moveTo>
                  <a:cubicBezTo>
                    <a:pt x="14700" y="4070"/>
                    <a:pt x="14231" y="2646"/>
                    <a:pt x="12822" y="1459"/>
                  </a:cubicBezTo>
                  <a:cubicBezTo>
                    <a:pt x="11413" y="272"/>
                    <a:pt x="9066" y="-677"/>
                    <a:pt x="6952" y="628"/>
                  </a:cubicBezTo>
                  <a:cubicBezTo>
                    <a:pt x="4839" y="1934"/>
                    <a:pt x="2961" y="5494"/>
                    <a:pt x="1787" y="8818"/>
                  </a:cubicBezTo>
                  <a:cubicBezTo>
                    <a:pt x="613" y="12141"/>
                    <a:pt x="144" y="15226"/>
                    <a:pt x="26" y="17363"/>
                  </a:cubicBezTo>
                  <a:cubicBezTo>
                    <a:pt x="-91" y="19499"/>
                    <a:pt x="144" y="20686"/>
                    <a:pt x="1552" y="20804"/>
                  </a:cubicBezTo>
                  <a:cubicBezTo>
                    <a:pt x="2961" y="20923"/>
                    <a:pt x="5544" y="19974"/>
                    <a:pt x="7539" y="17837"/>
                  </a:cubicBezTo>
                  <a:cubicBezTo>
                    <a:pt x="9535" y="15701"/>
                    <a:pt x="10944" y="12378"/>
                    <a:pt x="11766" y="10123"/>
                  </a:cubicBezTo>
                  <a:cubicBezTo>
                    <a:pt x="12587" y="7868"/>
                    <a:pt x="12822" y="6681"/>
                    <a:pt x="12939" y="6681"/>
                  </a:cubicBezTo>
                  <a:cubicBezTo>
                    <a:pt x="13057" y="6681"/>
                    <a:pt x="13057" y="7868"/>
                    <a:pt x="13292" y="9055"/>
                  </a:cubicBezTo>
                  <a:cubicBezTo>
                    <a:pt x="13526" y="10242"/>
                    <a:pt x="13996" y="11428"/>
                    <a:pt x="15405" y="12378"/>
                  </a:cubicBezTo>
                  <a:cubicBezTo>
                    <a:pt x="16813" y="13327"/>
                    <a:pt x="19161" y="14039"/>
                    <a:pt x="21509" y="1475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09" name="Line"/>
            <p:cNvSpPr/>
            <p:nvPr/>
          </p:nvSpPr>
          <p:spPr>
            <a:xfrm>
              <a:off x="1887174" y="908050"/>
              <a:ext cx="114301" cy="169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fill="norm" stroke="1" extrusionOk="0">
                  <a:moveTo>
                    <a:pt x="0" y="0"/>
                  </a:moveTo>
                  <a:cubicBezTo>
                    <a:pt x="4000" y="1333"/>
                    <a:pt x="8000" y="2667"/>
                    <a:pt x="11200" y="5200"/>
                  </a:cubicBezTo>
                  <a:cubicBezTo>
                    <a:pt x="14400" y="7733"/>
                    <a:pt x="16800" y="11467"/>
                    <a:pt x="18000" y="14133"/>
                  </a:cubicBezTo>
                  <a:cubicBezTo>
                    <a:pt x="19200" y="16800"/>
                    <a:pt x="19200" y="18400"/>
                    <a:pt x="18400" y="19600"/>
                  </a:cubicBezTo>
                  <a:cubicBezTo>
                    <a:pt x="17600" y="20800"/>
                    <a:pt x="16000" y="21600"/>
                    <a:pt x="14800" y="21333"/>
                  </a:cubicBezTo>
                  <a:cubicBezTo>
                    <a:pt x="13600" y="21067"/>
                    <a:pt x="12800" y="19733"/>
                    <a:pt x="12400" y="17200"/>
                  </a:cubicBezTo>
                  <a:cubicBezTo>
                    <a:pt x="12000" y="14667"/>
                    <a:pt x="12000" y="10933"/>
                    <a:pt x="13600" y="8000"/>
                  </a:cubicBezTo>
                  <a:cubicBezTo>
                    <a:pt x="15200" y="5067"/>
                    <a:pt x="18400" y="2933"/>
                    <a:pt x="21600" y="8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0" name="Line"/>
            <p:cNvSpPr/>
            <p:nvPr/>
          </p:nvSpPr>
          <p:spPr>
            <a:xfrm>
              <a:off x="2084024" y="946150"/>
              <a:ext cx="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0"/>
                  </a:moveTo>
                  <a:cubicBezTo>
                    <a:pt x="21600" y="7200"/>
                    <a:pt x="216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1" name="Line"/>
            <p:cNvSpPr/>
            <p:nvPr/>
          </p:nvSpPr>
          <p:spPr>
            <a:xfrm>
              <a:off x="2096724" y="857250"/>
              <a:ext cx="19051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2" name="Line"/>
            <p:cNvSpPr/>
            <p:nvPr/>
          </p:nvSpPr>
          <p:spPr>
            <a:xfrm>
              <a:off x="2124367" y="886369"/>
              <a:ext cx="137458" cy="149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0942" fill="norm" stroke="1" extrusionOk="0">
                  <a:moveTo>
                    <a:pt x="15362" y="1255"/>
                  </a:moveTo>
                  <a:cubicBezTo>
                    <a:pt x="12744" y="368"/>
                    <a:pt x="10126" y="-520"/>
                    <a:pt x="7508" y="368"/>
                  </a:cubicBezTo>
                  <a:cubicBezTo>
                    <a:pt x="4889" y="1255"/>
                    <a:pt x="2271" y="3918"/>
                    <a:pt x="962" y="6285"/>
                  </a:cubicBezTo>
                  <a:cubicBezTo>
                    <a:pt x="-347" y="8653"/>
                    <a:pt x="-347" y="10724"/>
                    <a:pt x="1126" y="12203"/>
                  </a:cubicBezTo>
                  <a:cubicBezTo>
                    <a:pt x="2598" y="13683"/>
                    <a:pt x="5544" y="14570"/>
                    <a:pt x="7671" y="14570"/>
                  </a:cubicBezTo>
                  <a:cubicBezTo>
                    <a:pt x="9798" y="14570"/>
                    <a:pt x="11108" y="13683"/>
                    <a:pt x="12253" y="13979"/>
                  </a:cubicBezTo>
                  <a:cubicBezTo>
                    <a:pt x="13398" y="14275"/>
                    <a:pt x="14380" y="15754"/>
                    <a:pt x="15035" y="17381"/>
                  </a:cubicBezTo>
                  <a:cubicBezTo>
                    <a:pt x="15689" y="19009"/>
                    <a:pt x="16017" y="20784"/>
                    <a:pt x="16671" y="20932"/>
                  </a:cubicBezTo>
                  <a:cubicBezTo>
                    <a:pt x="17326" y="21080"/>
                    <a:pt x="18308" y="19601"/>
                    <a:pt x="19126" y="17677"/>
                  </a:cubicBezTo>
                  <a:cubicBezTo>
                    <a:pt x="19944" y="15754"/>
                    <a:pt x="20598" y="13387"/>
                    <a:pt x="21253" y="1102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3" name="Line"/>
            <p:cNvSpPr/>
            <p:nvPr/>
          </p:nvSpPr>
          <p:spPr>
            <a:xfrm>
              <a:off x="2293574" y="920750"/>
              <a:ext cx="95251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80" y="8471"/>
                    <a:pt x="960" y="16941"/>
                    <a:pt x="2160" y="17788"/>
                  </a:cubicBezTo>
                  <a:cubicBezTo>
                    <a:pt x="3360" y="18635"/>
                    <a:pt x="5280" y="11859"/>
                    <a:pt x="7680" y="7624"/>
                  </a:cubicBezTo>
                  <a:cubicBezTo>
                    <a:pt x="10080" y="3388"/>
                    <a:pt x="12960" y="1694"/>
                    <a:pt x="15120" y="2329"/>
                  </a:cubicBezTo>
                  <a:cubicBezTo>
                    <a:pt x="17280" y="2965"/>
                    <a:pt x="18720" y="5929"/>
                    <a:pt x="19680" y="9529"/>
                  </a:cubicBezTo>
                  <a:cubicBezTo>
                    <a:pt x="20640" y="13129"/>
                    <a:pt x="21120" y="1736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4" name="Line"/>
            <p:cNvSpPr/>
            <p:nvPr/>
          </p:nvSpPr>
          <p:spPr>
            <a:xfrm>
              <a:off x="2479278" y="887188"/>
              <a:ext cx="233397" cy="201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7" h="20809" fill="norm" stroke="1" extrusionOk="0">
                  <a:moveTo>
                    <a:pt x="8030" y="6732"/>
                  </a:moveTo>
                  <a:cubicBezTo>
                    <a:pt x="8030" y="5423"/>
                    <a:pt x="8030" y="4114"/>
                    <a:pt x="7835" y="2914"/>
                  </a:cubicBezTo>
                  <a:cubicBezTo>
                    <a:pt x="7641" y="1714"/>
                    <a:pt x="7252" y="623"/>
                    <a:pt x="6571" y="186"/>
                  </a:cubicBezTo>
                  <a:cubicBezTo>
                    <a:pt x="5889" y="-250"/>
                    <a:pt x="4916" y="-32"/>
                    <a:pt x="3749" y="2041"/>
                  </a:cubicBezTo>
                  <a:cubicBezTo>
                    <a:pt x="2581" y="4114"/>
                    <a:pt x="1219" y="8041"/>
                    <a:pt x="538" y="11423"/>
                  </a:cubicBezTo>
                  <a:cubicBezTo>
                    <a:pt x="-143" y="14805"/>
                    <a:pt x="-143" y="17641"/>
                    <a:pt x="343" y="19277"/>
                  </a:cubicBezTo>
                  <a:cubicBezTo>
                    <a:pt x="830" y="20914"/>
                    <a:pt x="1803" y="21350"/>
                    <a:pt x="4235" y="20041"/>
                  </a:cubicBezTo>
                  <a:cubicBezTo>
                    <a:pt x="6668" y="18732"/>
                    <a:pt x="10560" y="15677"/>
                    <a:pt x="13187" y="13168"/>
                  </a:cubicBezTo>
                  <a:cubicBezTo>
                    <a:pt x="15814" y="10659"/>
                    <a:pt x="17176" y="8695"/>
                    <a:pt x="18246" y="6732"/>
                  </a:cubicBezTo>
                  <a:cubicBezTo>
                    <a:pt x="19316" y="4768"/>
                    <a:pt x="20095" y="2805"/>
                    <a:pt x="19998" y="2041"/>
                  </a:cubicBezTo>
                  <a:cubicBezTo>
                    <a:pt x="19900" y="1277"/>
                    <a:pt x="18927" y="1714"/>
                    <a:pt x="17273" y="3786"/>
                  </a:cubicBezTo>
                  <a:cubicBezTo>
                    <a:pt x="15619" y="5859"/>
                    <a:pt x="13284" y="9568"/>
                    <a:pt x="12116" y="11968"/>
                  </a:cubicBezTo>
                  <a:cubicBezTo>
                    <a:pt x="10949" y="14368"/>
                    <a:pt x="10949" y="15459"/>
                    <a:pt x="12700" y="16332"/>
                  </a:cubicBezTo>
                  <a:cubicBezTo>
                    <a:pt x="14452" y="17205"/>
                    <a:pt x="17954" y="17859"/>
                    <a:pt x="21457" y="1851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5" name="Line"/>
            <p:cNvSpPr/>
            <p:nvPr/>
          </p:nvSpPr>
          <p:spPr>
            <a:xfrm>
              <a:off x="2198324" y="927100"/>
              <a:ext cx="25401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6" name="Line"/>
            <p:cNvSpPr/>
            <p:nvPr/>
          </p:nvSpPr>
          <p:spPr>
            <a:xfrm>
              <a:off x="83774" y="1333499"/>
              <a:ext cx="216535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8308"/>
                  </a:moveTo>
                  <a:cubicBezTo>
                    <a:pt x="781" y="7754"/>
                    <a:pt x="1562" y="7200"/>
                    <a:pt x="2386" y="6646"/>
                  </a:cubicBezTo>
                  <a:cubicBezTo>
                    <a:pt x="3209" y="6092"/>
                    <a:pt x="4075" y="5538"/>
                    <a:pt x="4962" y="4708"/>
                  </a:cubicBezTo>
                  <a:cubicBezTo>
                    <a:pt x="5849" y="3877"/>
                    <a:pt x="6757" y="2769"/>
                    <a:pt x="7538" y="1938"/>
                  </a:cubicBezTo>
                  <a:cubicBezTo>
                    <a:pt x="8319" y="1108"/>
                    <a:pt x="8974" y="554"/>
                    <a:pt x="9649" y="277"/>
                  </a:cubicBezTo>
                  <a:cubicBezTo>
                    <a:pt x="10325" y="0"/>
                    <a:pt x="11022" y="0"/>
                    <a:pt x="11740" y="0"/>
                  </a:cubicBezTo>
                  <a:cubicBezTo>
                    <a:pt x="12457" y="0"/>
                    <a:pt x="13196" y="0"/>
                    <a:pt x="13872" y="0"/>
                  </a:cubicBezTo>
                  <a:cubicBezTo>
                    <a:pt x="14548" y="0"/>
                    <a:pt x="15160" y="0"/>
                    <a:pt x="15857" y="831"/>
                  </a:cubicBezTo>
                  <a:cubicBezTo>
                    <a:pt x="16554" y="1662"/>
                    <a:pt x="17335" y="3323"/>
                    <a:pt x="18148" y="5815"/>
                  </a:cubicBezTo>
                  <a:cubicBezTo>
                    <a:pt x="18961" y="8308"/>
                    <a:pt x="19805" y="11631"/>
                    <a:pt x="20386" y="14400"/>
                  </a:cubicBezTo>
                  <a:cubicBezTo>
                    <a:pt x="20967" y="17169"/>
                    <a:pt x="21283" y="19385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17" name="Line"/>
            <p:cNvSpPr/>
            <p:nvPr/>
          </p:nvSpPr>
          <p:spPr>
            <a:xfrm>
              <a:off x="198074" y="1460863"/>
              <a:ext cx="2006601" cy="6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8" fill="norm" stroke="1" extrusionOk="0">
                  <a:moveTo>
                    <a:pt x="0" y="21488"/>
                  </a:moveTo>
                  <a:cubicBezTo>
                    <a:pt x="638" y="16906"/>
                    <a:pt x="1276" y="12324"/>
                    <a:pt x="2062" y="10033"/>
                  </a:cubicBezTo>
                  <a:cubicBezTo>
                    <a:pt x="2848" y="7743"/>
                    <a:pt x="3782" y="7743"/>
                    <a:pt x="4671" y="7088"/>
                  </a:cubicBezTo>
                  <a:cubicBezTo>
                    <a:pt x="5559" y="6433"/>
                    <a:pt x="6403" y="5124"/>
                    <a:pt x="7166" y="4143"/>
                  </a:cubicBezTo>
                  <a:cubicBezTo>
                    <a:pt x="7929" y="3161"/>
                    <a:pt x="8613" y="2506"/>
                    <a:pt x="9535" y="1852"/>
                  </a:cubicBezTo>
                  <a:cubicBezTo>
                    <a:pt x="10458" y="1197"/>
                    <a:pt x="11620" y="543"/>
                    <a:pt x="12577" y="215"/>
                  </a:cubicBezTo>
                  <a:cubicBezTo>
                    <a:pt x="13534" y="-112"/>
                    <a:pt x="14286" y="-112"/>
                    <a:pt x="15175" y="543"/>
                  </a:cubicBezTo>
                  <a:cubicBezTo>
                    <a:pt x="16063" y="1197"/>
                    <a:pt x="17089" y="2506"/>
                    <a:pt x="18182" y="5452"/>
                  </a:cubicBezTo>
                  <a:cubicBezTo>
                    <a:pt x="19276" y="8397"/>
                    <a:pt x="20438" y="12979"/>
                    <a:pt x="21600" y="1756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2035" name="Drawing"/>
          <p:cNvGrpSpPr/>
          <p:nvPr/>
        </p:nvGrpSpPr>
        <p:grpSpPr>
          <a:xfrm>
            <a:off x="8933620" y="7170368"/>
            <a:ext cx="2293180" cy="1115385"/>
            <a:chOff x="0" y="0"/>
            <a:chExt cx="2293179" cy="1115383"/>
          </a:xfrm>
        </p:grpSpPr>
        <p:sp>
          <p:nvSpPr>
            <p:cNvPr id="2019" name="Line"/>
            <p:cNvSpPr/>
            <p:nvPr/>
          </p:nvSpPr>
          <p:spPr>
            <a:xfrm>
              <a:off x="0" y="104920"/>
              <a:ext cx="229430" cy="246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2" h="21150" fill="norm" stroke="1" extrusionOk="0">
                  <a:moveTo>
                    <a:pt x="12335" y="5056"/>
                  </a:moveTo>
                  <a:cubicBezTo>
                    <a:pt x="12530" y="4148"/>
                    <a:pt x="12724" y="3241"/>
                    <a:pt x="12822" y="2333"/>
                  </a:cubicBezTo>
                  <a:cubicBezTo>
                    <a:pt x="12919" y="1426"/>
                    <a:pt x="12919" y="518"/>
                    <a:pt x="12433" y="155"/>
                  </a:cubicBezTo>
                  <a:cubicBezTo>
                    <a:pt x="11946" y="-208"/>
                    <a:pt x="10973" y="-26"/>
                    <a:pt x="8930" y="1698"/>
                  </a:cubicBezTo>
                  <a:cubicBezTo>
                    <a:pt x="6887" y="3422"/>
                    <a:pt x="3773" y="6689"/>
                    <a:pt x="1924" y="9684"/>
                  </a:cubicBezTo>
                  <a:cubicBezTo>
                    <a:pt x="76" y="12679"/>
                    <a:pt x="-508" y="15402"/>
                    <a:pt x="465" y="17580"/>
                  </a:cubicBezTo>
                  <a:cubicBezTo>
                    <a:pt x="1438" y="19758"/>
                    <a:pt x="3968" y="21392"/>
                    <a:pt x="7665" y="21120"/>
                  </a:cubicBezTo>
                  <a:cubicBezTo>
                    <a:pt x="11362" y="20847"/>
                    <a:pt x="16227" y="18669"/>
                    <a:pt x="21092" y="1649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0" name="Line"/>
            <p:cNvSpPr/>
            <p:nvPr/>
          </p:nvSpPr>
          <p:spPr>
            <a:xfrm>
              <a:off x="225422" y="164823"/>
              <a:ext cx="97520" cy="193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3" h="21286" fill="norm" stroke="1" extrusionOk="0">
                  <a:moveTo>
                    <a:pt x="19752" y="1291"/>
                  </a:moveTo>
                  <a:cubicBezTo>
                    <a:pt x="17502" y="594"/>
                    <a:pt x="15252" y="-103"/>
                    <a:pt x="13002" y="13"/>
                  </a:cubicBezTo>
                  <a:cubicBezTo>
                    <a:pt x="10752" y="129"/>
                    <a:pt x="8502" y="1058"/>
                    <a:pt x="6027" y="4310"/>
                  </a:cubicBezTo>
                  <a:cubicBezTo>
                    <a:pt x="3552" y="7562"/>
                    <a:pt x="852" y="13136"/>
                    <a:pt x="177" y="16387"/>
                  </a:cubicBezTo>
                  <a:cubicBezTo>
                    <a:pt x="-498" y="19639"/>
                    <a:pt x="852" y="20568"/>
                    <a:pt x="2652" y="21032"/>
                  </a:cubicBezTo>
                  <a:cubicBezTo>
                    <a:pt x="4452" y="21497"/>
                    <a:pt x="6702" y="21497"/>
                    <a:pt x="9852" y="19523"/>
                  </a:cubicBezTo>
                  <a:cubicBezTo>
                    <a:pt x="13002" y="17549"/>
                    <a:pt x="17052" y="13600"/>
                    <a:pt x="19077" y="10813"/>
                  </a:cubicBezTo>
                  <a:cubicBezTo>
                    <a:pt x="21102" y="8026"/>
                    <a:pt x="21102" y="6400"/>
                    <a:pt x="19977" y="5587"/>
                  </a:cubicBezTo>
                  <a:cubicBezTo>
                    <a:pt x="18852" y="4774"/>
                    <a:pt x="16602" y="4774"/>
                    <a:pt x="14352" y="477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1" name="Line"/>
            <p:cNvSpPr/>
            <p:nvPr/>
          </p:nvSpPr>
          <p:spPr>
            <a:xfrm>
              <a:off x="343729" y="172348"/>
              <a:ext cx="152401" cy="159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0" fill="norm" stroke="1" extrusionOk="0">
                  <a:moveTo>
                    <a:pt x="0" y="2274"/>
                  </a:moveTo>
                  <a:cubicBezTo>
                    <a:pt x="1200" y="1137"/>
                    <a:pt x="2400" y="0"/>
                    <a:pt x="4800" y="0"/>
                  </a:cubicBezTo>
                  <a:cubicBezTo>
                    <a:pt x="7200" y="0"/>
                    <a:pt x="10800" y="1137"/>
                    <a:pt x="13200" y="3837"/>
                  </a:cubicBezTo>
                  <a:cubicBezTo>
                    <a:pt x="15600" y="6537"/>
                    <a:pt x="16800" y="10800"/>
                    <a:pt x="17250" y="13642"/>
                  </a:cubicBezTo>
                  <a:cubicBezTo>
                    <a:pt x="17700" y="16484"/>
                    <a:pt x="17400" y="17905"/>
                    <a:pt x="16350" y="19184"/>
                  </a:cubicBezTo>
                  <a:cubicBezTo>
                    <a:pt x="15300" y="20463"/>
                    <a:pt x="13500" y="21600"/>
                    <a:pt x="12450" y="21458"/>
                  </a:cubicBezTo>
                  <a:cubicBezTo>
                    <a:pt x="11400" y="21316"/>
                    <a:pt x="11100" y="19895"/>
                    <a:pt x="12150" y="17053"/>
                  </a:cubicBezTo>
                  <a:cubicBezTo>
                    <a:pt x="13200" y="14211"/>
                    <a:pt x="15600" y="9947"/>
                    <a:pt x="17400" y="7247"/>
                  </a:cubicBezTo>
                  <a:cubicBezTo>
                    <a:pt x="19200" y="4547"/>
                    <a:pt x="20400" y="3411"/>
                    <a:pt x="21600" y="227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2" name="Line"/>
            <p:cNvSpPr/>
            <p:nvPr/>
          </p:nvSpPr>
          <p:spPr>
            <a:xfrm>
              <a:off x="527879" y="176581"/>
              <a:ext cx="171451" cy="169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2" fill="norm" stroke="1" extrusionOk="0">
                  <a:moveTo>
                    <a:pt x="0" y="0"/>
                  </a:moveTo>
                  <a:cubicBezTo>
                    <a:pt x="2400" y="2400"/>
                    <a:pt x="4800" y="4800"/>
                    <a:pt x="6400" y="7867"/>
                  </a:cubicBezTo>
                  <a:cubicBezTo>
                    <a:pt x="8000" y="10933"/>
                    <a:pt x="8800" y="14667"/>
                    <a:pt x="8800" y="17067"/>
                  </a:cubicBezTo>
                  <a:cubicBezTo>
                    <a:pt x="8800" y="19467"/>
                    <a:pt x="8000" y="20533"/>
                    <a:pt x="6933" y="21067"/>
                  </a:cubicBezTo>
                  <a:cubicBezTo>
                    <a:pt x="5867" y="21600"/>
                    <a:pt x="4533" y="21600"/>
                    <a:pt x="3600" y="20133"/>
                  </a:cubicBezTo>
                  <a:cubicBezTo>
                    <a:pt x="2667" y="18667"/>
                    <a:pt x="2133" y="15733"/>
                    <a:pt x="3333" y="12667"/>
                  </a:cubicBezTo>
                  <a:cubicBezTo>
                    <a:pt x="4533" y="9600"/>
                    <a:pt x="7467" y="6400"/>
                    <a:pt x="10000" y="4667"/>
                  </a:cubicBezTo>
                  <a:cubicBezTo>
                    <a:pt x="12533" y="2933"/>
                    <a:pt x="14667" y="2667"/>
                    <a:pt x="16533" y="2800"/>
                  </a:cubicBezTo>
                  <a:cubicBezTo>
                    <a:pt x="18400" y="2933"/>
                    <a:pt x="20000" y="3467"/>
                    <a:pt x="21600" y="40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3" name="Line"/>
            <p:cNvSpPr/>
            <p:nvPr/>
          </p:nvSpPr>
          <p:spPr>
            <a:xfrm>
              <a:off x="694533" y="176639"/>
              <a:ext cx="100047" cy="148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287" fill="norm" stroke="1" extrusionOk="0">
                  <a:moveTo>
                    <a:pt x="2370" y="10031"/>
                  </a:moveTo>
                  <a:cubicBezTo>
                    <a:pt x="5970" y="7901"/>
                    <a:pt x="9570" y="5772"/>
                    <a:pt x="12045" y="3946"/>
                  </a:cubicBezTo>
                  <a:cubicBezTo>
                    <a:pt x="14520" y="2121"/>
                    <a:pt x="15870" y="600"/>
                    <a:pt x="15195" y="143"/>
                  </a:cubicBezTo>
                  <a:cubicBezTo>
                    <a:pt x="14520" y="-313"/>
                    <a:pt x="11820" y="295"/>
                    <a:pt x="8895" y="2273"/>
                  </a:cubicBezTo>
                  <a:cubicBezTo>
                    <a:pt x="5970" y="4250"/>
                    <a:pt x="2820" y="7597"/>
                    <a:pt x="1245" y="10791"/>
                  </a:cubicBezTo>
                  <a:cubicBezTo>
                    <a:pt x="-330" y="13986"/>
                    <a:pt x="-330" y="17028"/>
                    <a:pt x="795" y="18853"/>
                  </a:cubicBezTo>
                  <a:cubicBezTo>
                    <a:pt x="1920" y="20679"/>
                    <a:pt x="4170" y="21287"/>
                    <a:pt x="7770" y="21287"/>
                  </a:cubicBezTo>
                  <a:cubicBezTo>
                    <a:pt x="11370" y="21287"/>
                    <a:pt x="16320" y="20679"/>
                    <a:pt x="21270" y="2007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4" name="Line"/>
            <p:cNvSpPr/>
            <p:nvPr/>
          </p:nvSpPr>
          <p:spPr>
            <a:xfrm>
              <a:off x="837088" y="206438"/>
              <a:ext cx="128942" cy="122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0540" fill="norm" stroke="1" extrusionOk="0">
                  <a:moveTo>
                    <a:pt x="13907" y="317"/>
                  </a:moveTo>
                  <a:cubicBezTo>
                    <a:pt x="11120" y="-37"/>
                    <a:pt x="8333" y="-391"/>
                    <a:pt x="5894" y="1025"/>
                  </a:cubicBezTo>
                  <a:cubicBezTo>
                    <a:pt x="3455" y="2442"/>
                    <a:pt x="1365" y="5629"/>
                    <a:pt x="494" y="9170"/>
                  </a:cubicBezTo>
                  <a:cubicBezTo>
                    <a:pt x="-377" y="12711"/>
                    <a:pt x="-29" y="16606"/>
                    <a:pt x="1017" y="18730"/>
                  </a:cubicBezTo>
                  <a:cubicBezTo>
                    <a:pt x="2062" y="20855"/>
                    <a:pt x="3804" y="21209"/>
                    <a:pt x="7288" y="19261"/>
                  </a:cubicBezTo>
                  <a:cubicBezTo>
                    <a:pt x="10771" y="17314"/>
                    <a:pt x="15997" y="13065"/>
                    <a:pt x="21223" y="881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5" name="Line"/>
            <p:cNvSpPr/>
            <p:nvPr/>
          </p:nvSpPr>
          <p:spPr>
            <a:xfrm>
              <a:off x="944862" y="0"/>
              <a:ext cx="426559" cy="347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337" fill="norm" stroke="1" extrusionOk="0">
                  <a:moveTo>
                    <a:pt x="5240" y="315"/>
                  </a:moveTo>
                  <a:cubicBezTo>
                    <a:pt x="3850" y="4089"/>
                    <a:pt x="2459" y="7862"/>
                    <a:pt x="1764" y="11181"/>
                  </a:cubicBezTo>
                  <a:cubicBezTo>
                    <a:pt x="1069" y="14499"/>
                    <a:pt x="1069" y="17361"/>
                    <a:pt x="1283" y="19053"/>
                  </a:cubicBezTo>
                  <a:cubicBezTo>
                    <a:pt x="1497" y="20744"/>
                    <a:pt x="1925" y="21265"/>
                    <a:pt x="2352" y="21330"/>
                  </a:cubicBezTo>
                  <a:cubicBezTo>
                    <a:pt x="2780" y="21395"/>
                    <a:pt x="3208" y="21005"/>
                    <a:pt x="3422" y="20484"/>
                  </a:cubicBezTo>
                  <a:cubicBezTo>
                    <a:pt x="3636" y="19964"/>
                    <a:pt x="3636" y="19313"/>
                    <a:pt x="3636" y="18597"/>
                  </a:cubicBezTo>
                  <a:cubicBezTo>
                    <a:pt x="3636" y="17882"/>
                    <a:pt x="3636" y="17101"/>
                    <a:pt x="3208" y="16190"/>
                  </a:cubicBezTo>
                  <a:cubicBezTo>
                    <a:pt x="2780" y="15279"/>
                    <a:pt x="1925" y="14238"/>
                    <a:pt x="1230" y="13718"/>
                  </a:cubicBezTo>
                  <a:cubicBezTo>
                    <a:pt x="535" y="13197"/>
                    <a:pt x="0" y="13197"/>
                    <a:pt x="0" y="13328"/>
                  </a:cubicBezTo>
                  <a:cubicBezTo>
                    <a:pt x="0" y="13458"/>
                    <a:pt x="535" y="13718"/>
                    <a:pt x="1764" y="13848"/>
                  </a:cubicBezTo>
                  <a:cubicBezTo>
                    <a:pt x="2994" y="13978"/>
                    <a:pt x="4919" y="13978"/>
                    <a:pt x="6149" y="13913"/>
                  </a:cubicBezTo>
                  <a:cubicBezTo>
                    <a:pt x="7378" y="13848"/>
                    <a:pt x="7913" y="13718"/>
                    <a:pt x="8448" y="13458"/>
                  </a:cubicBezTo>
                  <a:cubicBezTo>
                    <a:pt x="8982" y="13197"/>
                    <a:pt x="9517" y="12807"/>
                    <a:pt x="9517" y="12677"/>
                  </a:cubicBezTo>
                  <a:cubicBezTo>
                    <a:pt x="9517" y="12547"/>
                    <a:pt x="8982" y="12677"/>
                    <a:pt x="8341" y="13328"/>
                  </a:cubicBezTo>
                  <a:cubicBezTo>
                    <a:pt x="7699" y="13978"/>
                    <a:pt x="6950" y="15149"/>
                    <a:pt x="6523" y="16125"/>
                  </a:cubicBezTo>
                  <a:cubicBezTo>
                    <a:pt x="6095" y="17101"/>
                    <a:pt x="5988" y="17882"/>
                    <a:pt x="5988" y="18597"/>
                  </a:cubicBezTo>
                  <a:cubicBezTo>
                    <a:pt x="5988" y="19313"/>
                    <a:pt x="6095" y="19964"/>
                    <a:pt x="6523" y="20224"/>
                  </a:cubicBezTo>
                  <a:cubicBezTo>
                    <a:pt x="6950" y="20484"/>
                    <a:pt x="7699" y="20354"/>
                    <a:pt x="9250" y="19443"/>
                  </a:cubicBezTo>
                  <a:cubicBezTo>
                    <a:pt x="10800" y="18532"/>
                    <a:pt x="13152" y="16841"/>
                    <a:pt x="14596" y="15735"/>
                  </a:cubicBezTo>
                  <a:cubicBezTo>
                    <a:pt x="16040" y="14629"/>
                    <a:pt x="16574" y="14108"/>
                    <a:pt x="16574" y="13913"/>
                  </a:cubicBezTo>
                  <a:cubicBezTo>
                    <a:pt x="16574" y="13718"/>
                    <a:pt x="16040" y="13848"/>
                    <a:pt x="15398" y="14434"/>
                  </a:cubicBezTo>
                  <a:cubicBezTo>
                    <a:pt x="14756" y="15019"/>
                    <a:pt x="14008" y="16060"/>
                    <a:pt x="13527" y="16906"/>
                  </a:cubicBezTo>
                  <a:cubicBezTo>
                    <a:pt x="13046" y="17752"/>
                    <a:pt x="12832" y="18402"/>
                    <a:pt x="12725" y="19053"/>
                  </a:cubicBezTo>
                  <a:cubicBezTo>
                    <a:pt x="12618" y="19703"/>
                    <a:pt x="12618" y="20354"/>
                    <a:pt x="12939" y="20679"/>
                  </a:cubicBezTo>
                  <a:cubicBezTo>
                    <a:pt x="13259" y="21005"/>
                    <a:pt x="13901" y="21005"/>
                    <a:pt x="14810" y="20354"/>
                  </a:cubicBezTo>
                  <a:cubicBezTo>
                    <a:pt x="15719" y="19703"/>
                    <a:pt x="16895" y="18402"/>
                    <a:pt x="17911" y="16515"/>
                  </a:cubicBezTo>
                  <a:cubicBezTo>
                    <a:pt x="18927" y="14629"/>
                    <a:pt x="19782" y="12156"/>
                    <a:pt x="20370" y="9489"/>
                  </a:cubicBezTo>
                  <a:cubicBezTo>
                    <a:pt x="20958" y="6822"/>
                    <a:pt x="21279" y="3959"/>
                    <a:pt x="21440" y="2202"/>
                  </a:cubicBezTo>
                  <a:cubicBezTo>
                    <a:pt x="21600" y="446"/>
                    <a:pt x="21600" y="-205"/>
                    <a:pt x="21333" y="55"/>
                  </a:cubicBezTo>
                  <a:cubicBezTo>
                    <a:pt x="21065" y="315"/>
                    <a:pt x="20531" y="1487"/>
                    <a:pt x="19943" y="3634"/>
                  </a:cubicBezTo>
                  <a:cubicBezTo>
                    <a:pt x="19354" y="5781"/>
                    <a:pt x="18713" y="8903"/>
                    <a:pt x="18339" y="11181"/>
                  </a:cubicBezTo>
                  <a:cubicBezTo>
                    <a:pt x="17964" y="13458"/>
                    <a:pt x="17857" y="14889"/>
                    <a:pt x="17964" y="15865"/>
                  </a:cubicBezTo>
                  <a:cubicBezTo>
                    <a:pt x="18071" y="16841"/>
                    <a:pt x="18392" y="17361"/>
                    <a:pt x="18820" y="17491"/>
                  </a:cubicBezTo>
                  <a:cubicBezTo>
                    <a:pt x="19248" y="17622"/>
                    <a:pt x="19782" y="17361"/>
                    <a:pt x="20317" y="17101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6" name="Line"/>
            <p:cNvSpPr/>
            <p:nvPr/>
          </p:nvSpPr>
          <p:spPr>
            <a:xfrm>
              <a:off x="133835" y="604968"/>
              <a:ext cx="108295" cy="248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1" h="21125" fill="norm" stroke="1" extrusionOk="0">
                  <a:moveTo>
                    <a:pt x="20851" y="6230"/>
                  </a:moveTo>
                  <a:cubicBezTo>
                    <a:pt x="20443" y="4430"/>
                    <a:pt x="20036" y="2630"/>
                    <a:pt x="19017" y="1460"/>
                  </a:cubicBezTo>
                  <a:cubicBezTo>
                    <a:pt x="17998" y="290"/>
                    <a:pt x="16368" y="-250"/>
                    <a:pt x="13108" y="110"/>
                  </a:cubicBezTo>
                  <a:cubicBezTo>
                    <a:pt x="9847" y="470"/>
                    <a:pt x="4957" y="1730"/>
                    <a:pt x="2308" y="3260"/>
                  </a:cubicBezTo>
                  <a:cubicBezTo>
                    <a:pt x="-341" y="4790"/>
                    <a:pt x="-749" y="6590"/>
                    <a:pt x="1289" y="8210"/>
                  </a:cubicBezTo>
                  <a:cubicBezTo>
                    <a:pt x="3326" y="9830"/>
                    <a:pt x="7809" y="11270"/>
                    <a:pt x="11477" y="12530"/>
                  </a:cubicBezTo>
                  <a:cubicBezTo>
                    <a:pt x="15145" y="13790"/>
                    <a:pt x="17998" y="14870"/>
                    <a:pt x="18202" y="16310"/>
                  </a:cubicBezTo>
                  <a:cubicBezTo>
                    <a:pt x="18406" y="17750"/>
                    <a:pt x="15960" y="19550"/>
                    <a:pt x="13515" y="20450"/>
                  </a:cubicBezTo>
                  <a:cubicBezTo>
                    <a:pt x="11070" y="21350"/>
                    <a:pt x="8625" y="21350"/>
                    <a:pt x="6587" y="20450"/>
                  </a:cubicBezTo>
                  <a:cubicBezTo>
                    <a:pt x="4549" y="19550"/>
                    <a:pt x="2919" y="17750"/>
                    <a:pt x="4345" y="16040"/>
                  </a:cubicBezTo>
                  <a:cubicBezTo>
                    <a:pt x="5772" y="14330"/>
                    <a:pt x="10255" y="12710"/>
                    <a:pt x="14738" y="1109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7" name="Line"/>
            <p:cNvSpPr/>
            <p:nvPr/>
          </p:nvSpPr>
          <p:spPr>
            <a:xfrm>
              <a:off x="264098" y="667119"/>
              <a:ext cx="124082" cy="117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011" fill="norm" stroke="1" extrusionOk="0">
                  <a:moveTo>
                    <a:pt x="9380" y="4263"/>
                  </a:moveTo>
                  <a:cubicBezTo>
                    <a:pt x="10478" y="2748"/>
                    <a:pt x="11576" y="1232"/>
                    <a:pt x="11210" y="474"/>
                  </a:cubicBezTo>
                  <a:cubicBezTo>
                    <a:pt x="10844" y="-284"/>
                    <a:pt x="9014" y="-284"/>
                    <a:pt x="7000" y="1611"/>
                  </a:cubicBezTo>
                  <a:cubicBezTo>
                    <a:pt x="4986" y="3505"/>
                    <a:pt x="2790" y="7295"/>
                    <a:pt x="1508" y="10137"/>
                  </a:cubicBezTo>
                  <a:cubicBezTo>
                    <a:pt x="227" y="12979"/>
                    <a:pt x="-139" y="14874"/>
                    <a:pt x="44" y="16769"/>
                  </a:cubicBezTo>
                  <a:cubicBezTo>
                    <a:pt x="227" y="18663"/>
                    <a:pt x="959" y="20558"/>
                    <a:pt x="2058" y="20937"/>
                  </a:cubicBezTo>
                  <a:cubicBezTo>
                    <a:pt x="3156" y="21316"/>
                    <a:pt x="4620" y="20179"/>
                    <a:pt x="6085" y="18853"/>
                  </a:cubicBezTo>
                  <a:cubicBezTo>
                    <a:pt x="7549" y="17527"/>
                    <a:pt x="9014" y="16011"/>
                    <a:pt x="10661" y="14874"/>
                  </a:cubicBezTo>
                  <a:cubicBezTo>
                    <a:pt x="12308" y="13737"/>
                    <a:pt x="14139" y="12979"/>
                    <a:pt x="15603" y="13927"/>
                  </a:cubicBezTo>
                  <a:cubicBezTo>
                    <a:pt x="17068" y="14874"/>
                    <a:pt x="18166" y="17527"/>
                    <a:pt x="19081" y="17716"/>
                  </a:cubicBezTo>
                  <a:cubicBezTo>
                    <a:pt x="19997" y="17905"/>
                    <a:pt x="20729" y="15632"/>
                    <a:pt x="21461" y="1335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8" name="Line"/>
            <p:cNvSpPr/>
            <p:nvPr/>
          </p:nvSpPr>
          <p:spPr>
            <a:xfrm>
              <a:off x="394529" y="703631"/>
              <a:ext cx="158751" cy="125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fill="norm" stroke="1" extrusionOk="0">
                  <a:moveTo>
                    <a:pt x="0" y="0"/>
                  </a:moveTo>
                  <a:cubicBezTo>
                    <a:pt x="1152" y="3240"/>
                    <a:pt x="2304" y="6480"/>
                    <a:pt x="2880" y="9720"/>
                  </a:cubicBezTo>
                  <a:cubicBezTo>
                    <a:pt x="3456" y="12960"/>
                    <a:pt x="3456" y="16200"/>
                    <a:pt x="2880" y="18360"/>
                  </a:cubicBezTo>
                  <a:cubicBezTo>
                    <a:pt x="2304" y="20520"/>
                    <a:pt x="1152" y="21600"/>
                    <a:pt x="576" y="21240"/>
                  </a:cubicBezTo>
                  <a:cubicBezTo>
                    <a:pt x="0" y="20880"/>
                    <a:pt x="0" y="19080"/>
                    <a:pt x="576" y="16020"/>
                  </a:cubicBezTo>
                  <a:cubicBezTo>
                    <a:pt x="1152" y="12960"/>
                    <a:pt x="2304" y="8640"/>
                    <a:pt x="3312" y="5760"/>
                  </a:cubicBezTo>
                  <a:cubicBezTo>
                    <a:pt x="4320" y="2880"/>
                    <a:pt x="5184" y="1440"/>
                    <a:pt x="6336" y="1080"/>
                  </a:cubicBezTo>
                  <a:cubicBezTo>
                    <a:pt x="7488" y="720"/>
                    <a:pt x="8928" y="1440"/>
                    <a:pt x="9792" y="2700"/>
                  </a:cubicBezTo>
                  <a:cubicBezTo>
                    <a:pt x="10656" y="3960"/>
                    <a:pt x="10944" y="5760"/>
                    <a:pt x="11232" y="8280"/>
                  </a:cubicBezTo>
                  <a:cubicBezTo>
                    <a:pt x="11520" y="10800"/>
                    <a:pt x="11808" y="14040"/>
                    <a:pt x="12096" y="14760"/>
                  </a:cubicBezTo>
                  <a:cubicBezTo>
                    <a:pt x="12384" y="15480"/>
                    <a:pt x="12672" y="13680"/>
                    <a:pt x="13248" y="11880"/>
                  </a:cubicBezTo>
                  <a:cubicBezTo>
                    <a:pt x="13824" y="10080"/>
                    <a:pt x="14688" y="8280"/>
                    <a:pt x="15552" y="6660"/>
                  </a:cubicBezTo>
                  <a:cubicBezTo>
                    <a:pt x="16416" y="5040"/>
                    <a:pt x="17280" y="3600"/>
                    <a:pt x="18144" y="3600"/>
                  </a:cubicBezTo>
                  <a:cubicBezTo>
                    <a:pt x="19008" y="3600"/>
                    <a:pt x="19872" y="5040"/>
                    <a:pt x="20448" y="8100"/>
                  </a:cubicBezTo>
                  <a:cubicBezTo>
                    <a:pt x="21024" y="11160"/>
                    <a:pt x="21312" y="15840"/>
                    <a:pt x="21600" y="2052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29" name="Line"/>
            <p:cNvSpPr/>
            <p:nvPr/>
          </p:nvSpPr>
          <p:spPr>
            <a:xfrm>
              <a:off x="549852" y="684078"/>
              <a:ext cx="170971" cy="431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470" fill="norm" stroke="1" extrusionOk="0">
                  <a:moveTo>
                    <a:pt x="10700" y="2554"/>
                  </a:moveTo>
                  <a:cubicBezTo>
                    <a:pt x="8856" y="6137"/>
                    <a:pt x="7012" y="9719"/>
                    <a:pt x="5432" y="12669"/>
                  </a:cubicBezTo>
                  <a:cubicBezTo>
                    <a:pt x="3851" y="15620"/>
                    <a:pt x="2534" y="17938"/>
                    <a:pt x="1612" y="19413"/>
                  </a:cubicBezTo>
                  <a:cubicBezTo>
                    <a:pt x="690" y="20888"/>
                    <a:pt x="163" y="21520"/>
                    <a:pt x="32" y="21467"/>
                  </a:cubicBezTo>
                  <a:cubicBezTo>
                    <a:pt x="-100" y="21415"/>
                    <a:pt x="163" y="20677"/>
                    <a:pt x="1217" y="18517"/>
                  </a:cubicBezTo>
                  <a:cubicBezTo>
                    <a:pt x="2271" y="16357"/>
                    <a:pt x="4115" y="12775"/>
                    <a:pt x="5827" y="9614"/>
                  </a:cubicBezTo>
                  <a:cubicBezTo>
                    <a:pt x="7539" y="6453"/>
                    <a:pt x="9120" y="3713"/>
                    <a:pt x="10305" y="2133"/>
                  </a:cubicBezTo>
                  <a:cubicBezTo>
                    <a:pt x="11490" y="552"/>
                    <a:pt x="12280" y="131"/>
                    <a:pt x="13466" y="25"/>
                  </a:cubicBezTo>
                  <a:cubicBezTo>
                    <a:pt x="14651" y="-80"/>
                    <a:pt x="16232" y="131"/>
                    <a:pt x="17812" y="974"/>
                  </a:cubicBezTo>
                  <a:cubicBezTo>
                    <a:pt x="19393" y="1817"/>
                    <a:pt x="20973" y="3292"/>
                    <a:pt x="21237" y="4661"/>
                  </a:cubicBezTo>
                  <a:cubicBezTo>
                    <a:pt x="21500" y="6031"/>
                    <a:pt x="20446" y="7296"/>
                    <a:pt x="19129" y="8139"/>
                  </a:cubicBezTo>
                  <a:cubicBezTo>
                    <a:pt x="17812" y="8981"/>
                    <a:pt x="16232" y="9403"/>
                    <a:pt x="14651" y="9614"/>
                  </a:cubicBezTo>
                  <a:cubicBezTo>
                    <a:pt x="13071" y="9824"/>
                    <a:pt x="11490" y="9824"/>
                    <a:pt x="10700" y="9298"/>
                  </a:cubicBezTo>
                  <a:cubicBezTo>
                    <a:pt x="9910" y="8771"/>
                    <a:pt x="9910" y="7717"/>
                    <a:pt x="9910" y="666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0" name="Line"/>
            <p:cNvSpPr/>
            <p:nvPr/>
          </p:nvSpPr>
          <p:spPr>
            <a:xfrm>
              <a:off x="750923" y="525831"/>
              <a:ext cx="132557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600" fill="norm" stroke="1" extrusionOk="0">
                  <a:moveTo>
                    <a:pt x="12214" y="0"/>
                  </a:moveTo>
                  <a:cubicBezTo>
                    <a:pt x="12214" y="1600"/>
                    <a:pt x="12214" y="3200"/>
                    <a:pt x="10500" y="5600"/>
                  </a:cubicBezTo>
                  <a:cubicBezTo>
                    <a:pt x="8785" y="8000"/>
                    <a:pt x="5357" y="11200"/>
                    <a:pt x="3300" y="13333"/>
                  </a:cubicBezTo>
                  <a:cubicBezTo>
                    <a:pt x="1242" y="15467"/>
                    <a:pt x="557" y="16533"/>
                    <a:pt x="214" y="17400"/>
                  </a:cubicBezTo>
                  <a:cubicBezTo>
                    <a:pt x="-129" y="18267"/>
                    <a:pt x="-129" y="18933"/>
                    <a:pt x="728" y="19200"/>
                  </a:cubicBezTo>
                  <a:cubicBezTo>
                    <a:pt x="1585" y="19467"/>
                    <a:pt x="3300" y="19333"/>
                    <a:pt x="6214" y="18400"/>
                  </a:cubicBezTo>
                  <a:cubicBezTo>
                    <a:pt x="9128" y="17467"/>
                    <a:pt x="13242" y="15733"/>
                    <a:pt x="15814" y="14467"/>
                  </a:cubicBezTo>
                  <a:cubicBezTo>
                    <a:pt x="18385" y="13200"/>
                    <a:pt x="19414" y="12400"/>
                    <a:pt x="18900" y="12000"/>
                  </a:cubicBezTo>
                  <a:cubicBezTo>
                    <a:pt x="18385" y="11600"/>
                    <a:pt x="16328" y="11600"/>
                    <a:pt x="13928" y="12467"/>
                  </a:cubicBezTo>
                  <a:cubicBezTo>
                    <a:pt x="11528" y="13333"/>
                    <a:pt x="8785" y="15067"/>
                    <a:pt x="7414" y="16400"/>
                  </a:cubicBezTo>
                  <a:cubicBezTo>
                    <a:pt x="6042" y="17733"/>
                    <a:pt x="6042" y="18667"/>
                    <a:pt x="8614" y="19467"/>
                  </a:cubicBezTo>
                  <a:cubicBezTo>
                    <a:pt x="11185" y="20267"/>
                    <a:pt x="16328" y="20933"/>
                    <a:pt x="21471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1" name="Line"/>
            <p:cNvSpPr/>
            <p:nvPr/>
          </p:nvSpPr>
          <p:spPr>
            <a:xfrm>
              <a:off x="1124779" y="716331"/>
              <a:ext cx="120651" cy="183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3" fill="norm" stroke="1" extrusionOk="0">
                  <a:moveTo>
                    <a:pt x="0" y="0"/>
                  </a:moveTo>
                  <a:cubicBezTo>
                    <a:pt x="2274" y="4469"/>
                    <a:pt x="4547" y="8938"/>
                    <a:pt x="5684" y="12041"/>
                  </a:cubicBezTo>
                  <a:cubicBezTo>
                    <a:pt x="6821" y="15145"/>
                    <a:pt x="6821" y="16883"/>
                    <a:pt x="7011" y="18497"/>
                  </a:cubicBezTo>
                  <a:cubicBezTo>
                    <a:pt x="7200" y="20110"/>
                    <a:pt x="7579" y="21600"/>
                    <a:pt x="8337" y="21476"/>
                  </a:cubicBezTo>
                  <a:cubicBezTo>
                    <a:pt x="9095" y="21352"/>
                    <a:pt x="10232" y="19614"/>
                    <a:pt x="11558" y="16510"/>
                  </a:cubicBezTo>
                  <a:cubicBezTo>
                    <a:pt x="12884" y="13407"/>
                    <a:pt x="14400" y="8938"/>
                    <a:pt x="16105" y="6207"/>
                  </a:cubicBezTo>
                  <a:cubicBezTo>
                    <a:pt x="17811" y="3476"/>
                    <a:pt x="19705" y="2483"/>
                    <a:pt x="21600" y="149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2" name="Line"/>
            <p:cNvSpPr/>
            <p:nvPr/>
          </p:nvSpPr>
          <p:spPr>
            <a:xfrm>
              <a:off x="1292222" y="697281"/>
              <a:ext cx="346908" cy="18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386" fill="norm" stroke="1" extrusionOk="0">
                  <a:moveTo>
                    <a:pt x="5746" y="9360"/>
                  </a:moveTo>
                  <a:cubicBezTo>
                    <a:pt x="5222" y="8160"/>
                    <a:pt x="4699" y="6960"/>
                    <a:pt x="4044" y="6480"/>
                  </a:cubicBezTo>
                  <a:cubicBezTo>
                    <a:pt x="3390" y="6000"/>
                    <a:pt x="2604" y="6240"/>
                    <a:pt x="1819" y="8040"/>
                  </a:cubicBezTo>
                  <a:cubicBezTo>
                    <a:pt x="1033" y="9840"/>
                    <a:pt x="248" y="13200"/>
                    <a:pt x="51" y="15360"/>
                  </a:cubicBezTo>
                  <a:cubicBezTo>
                    <a:pt x="-145" y="17520"/>
                    <a:pt x="248" y="18480"/>
                    <a:pt x="771" y="18960"/>
                  </a:cubicBezTo>
                  <a:cubicBezTo>
                    <a:pt x="1295" y="19440"/>
                    <a:pt x="1950" y="19440"/>
                    <a:pt x="2539" y="18960"/>
                  </a:cubicBezTo>
                  <a:cubicBezTo>
                    <a:pt x="3128" y="18480"/>
                    <a:pt x="3651" y="17520"/>
                    <a:pt x="4044" y="16440"/>
                  </a:cubicBezTo>
                  <a:cubicBezTo>
                    <a:pt x="4437" y="15360"/>
                    <a:pt x="4699" y="14160"/>
                    <a:pt x="4699" y="14520"/>
                  </a:cubicBezTo>
                  <a:cubicBezTo>
                    <a:pt x="4699" y="14880"/>
                    <a:pt x="4437" y="16800"/>
                    <a:pt x="4633" y="17640"/>
                  </a:cubicBezTo>
                  <a:cubicBezTo>
                    <a:pt x="4830" y="18480"/>
                    <a:pt x="5484" y="18240"/>
                    <a:pt x="6139" y="17040"/>
                  </a:cubicBezTo>
                  <a:cubicBezTo>
                    <a:pt x="6793" y="15840"/>
                    <a:pt x="7448" y="13680"/>
                    <a:pt x="7971" y="12120"/>
                  </a:cubicBezTo>
                  <a:cubicBezTo>
                    <a:pt x="8495" y="10560"/>
                    <a:pt x="8888" y="9600"/>
                    <a:pt x="9411" y="9360"/>
                  </a:cubicBezTo>
                  <a:cubicBezTo>
                    <a:pt x="9935" y="9120"/>
                    <a:pt x="10590" y="9600"/>
                    <a:pt x="11048" y="10440"/>
                  </a:cubicBezTo>
                  <a:cubicBezTo>
                    <a:pt x="11506" y="11280"/>
                    <a:pt x="11768" y="12480"/>
                    <a:pt x="11964" y="13800"/>
                  </a:cubicBezTo>
                  <a:cubicBezTo>
                    <a:pt x="12160" y="15120"/>
                    <a:pt x="12291" y="16560"/>
                    <a:pt x="12226" y="17880"/>
                  </a:cubicBezTo>
                  <a:cubicBezTo>
                    <a:pt x="12160" y="19200"/>
                    <a:pt x="11899" y="20400"/>
                    <a:pt x="11375" y="21000"/>
                  </a:cubicBezTo>
                  <a:cubicBezTo>
                    <a:pt x="10851" y="21600"/>
                    <a:pt x="10066" y="21600"/>
                    <a:pt x="9739" y="20280"/>
                  </a:cubicBezTo>
                  <a:cubicBezTo>
                    <a:pt x="9411" y="18960"/>
                    <a:pt x="9542" y="16320"/>
                    <a:pt x="10459" y="13920"/>
                  </a:cubicBezTo>
                  <a:cubicBezTo>
                    <a:pt x="11375" y="11520"/>
                    <a:pt x="13077" y="9360"/>
                    <a:pt x="14386" y="8160"/>
                  </a:cubicBezTo>
                  <a:cubicBezTo>
                    <a:pt x="15695" y="6960"/>
                    <a:pt x="16611" y="6720"/>
                    <a:pt x="17200" y="7200"/>
                  </a:cubicBezTo>
                  <a:cubicBezTo>
                    <a:pt x="17790" y="7680"/>
                    <a:pt x="18051" y="8880"/>
                    <a:pt x="18182" y="10320"/>
                  </a:cubicBezTo>
                  <a:cubicBezTo>
                    <a:pt x="18313" y="11760"/>
                    <a:pt x="18313" y="13440"/>
                    <a:pt x="18117" y="15120"/>
                  </a:cubicBezTo>
                  <a:cubicBezTo>
                    <a:pt x="17920" y="16800"/>
                    <a:pt x="17528" y="18480"/>
                    <a:pt x="17331" y="18480"/>
                  </a:cubicBezTo>
                  <a:cubicBezTo>
                    <a:pt x="17135" y="18480"/>
                    <a:pt x="17135" y="16800"/>
                    <a:pt x="17528" y="13800"/>
                  </a:cubicBezTo>
                  <a:cubicBezTo>
                    <a:pt x="17920" y="10800"/>
                    <a:pt x="18706" y="6480"/>
                    <a:pt x="19426" y="3960"/>
                  </a:cubicBezTo>
                  <a:cubicBezTo>
                    <a:pt x="20146" y="1440"/>
                    <a:pt x="20800" y="720"/>
                    <a:pt x="21455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3" name="Line"/>
            <p:cNvSpPr/>
            <p:nvPr/>
          </p:nvSpPr>
          <p:spPr>
            <a:xfrm>
              <a:off x="1654007" y="769248"/>
              <a:ext cx="272754" cy="143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0983" fill="norm" stroke="1" extrusionOk="0">
                  <a:moveTo>
                    <a:pt x="8239" y="617"/>
                  </a:moveTo>
                  <a:cubicBezTo>
                    <a:pt x="7415" y="0"/>
                    <a:pt x="6590" y="-617"/>
                    <a:pt x="5189" y="1234"/>
                  </a:cubicBezTo>
                  <a:cubicBezTo>
                    <a:pt x="3787" y="3086"/>
                    <a:pt x="1809" y="7406"/>
                    <a:pt x="819" y="10337"/>
                  </a:cubicBezTo>
                  <a:cubicBezTo>
                    <a:pt x="-170" y="13269"/>
                    <a:pt x="-170" y="14812"/>
                    <a:pt x="325" y="15429"/>
                  </a:cubicBezTo>
                  <a:cubicBezTo>
                    <a:pt x="819" y="16046"/>
                    <a:pt x="1809" y="15737"/>
                    <a:pt x="2880" y="14349"/>
                  </a:cubicBezTo>
                  <a:cubicBezTo>
                    <a:pt x="3952" y="12960"/>
                    <a:pt x="5106" y="10492"/>
                    <a:pt x="6013" y="8794"/>
                  </a:cubicBezTo>
                  <a:cubicBezTo>
                    <a:pt x="6920" y="7097"/>
                    <a:pt x="7580" y="6172"/>
                    <a:pt x="7497" y="6634"/>
                  </a:cubicBezTo>
                  <a:cubicBezTo>
                    <a:pt x="7415" y="7097"/>
                    <a:pt x="6590" y="8949"/>
                    <a:pt x="6096" y="10800"/>
                  </a:cubicBezTo>
                  <a:cubicBezTo>
                    <a:pt x="5601" y="12652"/>
                    <a:pt x="5436" y="14503"/>
                    <a:pt x="5848" y="15120"/>
                  </a:cubicBezTo>
                  <a:cubicBezTo>
                    <a:pt x="6261" y="15737"/>
                    <a:pt x="7250" y="15120"/>
                    <a:pt x="8404" y="13732"/>
                  </a:cubicBezTo>
                  <a:cubicBezTo>
                    <a:pt x="9558" y="12343"/>
                    <a:pt x="10877" y="10183"/>
                    <a:pt x="11867" y="8486"/>
                  </a:cubicBezTo>
                  <a:cubicBezTo>
                    <a:pt x="12856" y="6789"/>
                    <a:pt x="13515" y="5554"/>
                    <a:pt x="13928" y="5863"/>
                  </a:cubicBezTo>
                  <a:cubicBezTo>
                    <a:pt x="14340" y="6172"/>
                    <a:pt x="14505" y="8023"/>
                    <a:pt x="14422" y="10029"/>
                  </a:cubicBezTo>
                  <a:cubicBezTo>
                    <a:pt x="14340" y="12034"/>
                    <a:pt x="14010" y="14194"/>
                    <a:pt x="13598" y="15892"/>
                  </a:cubicBezTo>
                  <a:cubicBezTo>
                    <a:pt x="13186" y="17589"/>
                    <a:pt x="12691" y="18823"/>
                    <a:pt x="12526" y="18669"/>
                  </a:cubicBezTo>
                  <a:cubicBezTo>
                    <a:pt x="12361" y="18514"/>
                    <a:pt x="12526" y="16972"/>
                    <a:pt x="13515" y="14040"/>
                  </a:cubicBezTo>
                  <a:cubicBezTo>
                    <a:pt x="14505" y="11109"/>
                    <a:pt x="16319" y="6789"/>
                    <a:pt x="17720" y="4320"/>
                  </a:cubicBezTo>
                  <a:cubicBezTo>
                    <a:pt x="19122" y="1852"/>
                    <a:pt x="20111" y="1234"/>
                    <a:pt x="20688" y="2006"/>
                  </a:cubicBezTo>
                  <a:cubicBezTo>
                    <a:pt x="21265" y="2777"/>
                    <a:pt x="21430" y="4937"/>
                    <a:pt x="21018" y="7560"/>
                  </a:cubicBezTo>
                  <a:cubicBezTo>
                    <a:pt x="20606" y="10183"/>
                    <a:pt x="19616" y="13269"/>
                    <a:pt x="19039" y="15583"/>
                  </a:cubicBezTo>
                  <a:cubicBezTo>
                    <a:pt x="18462" y="17897"/>
                    <a:pt x="18297" y="19440"/>
                    <a:pt x="18297" y="20212"/>
                  </a:cubicBezTo>
                  <a:cubicBezTo>
                    <a:pt x="18297" y="20983"/>
                    <a:pt x="18462" y="20983"/>
                    <a:pt x="18627" y="2098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4" name="Line"/>
            <p:cNvSpPr/>
            <p:nvPr/>
          </p:nvSpPr>
          <p:spPr>
            <a:xfrm>
              <a:off x="1962449" y="777878"/>
              <a:ext cx="330731" cy="179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329" fill="norm" stroke="1" extrusionOk="0">
                  <a:moveTo>
                    <a:pt x="6638" y="3245"/>
                  </a:moveTo>
                  <a:cubicBezTo>
                    <a:pt x="6501" y="1989"/>
                    <a:pt x="6363" y="734"/>
                    <a:pt x="5882" y="231"/>
                  </a:cubicBezTo>
                  <a:cubicBezTo>
                    <a:pt x="5400" y="-271"/>
                    <a:pt x="4575" y="-20"/>
                    <a:pt x="3612" y="1613"/>
                  </a:cubicBezTo>
                  <a:cubicBezTo>
                    <a:pt x="2649" y="3245"/>
                    <a:pt x="1548" y="6259"/>
                    <a:pt x="860" y="9022"/>
                  </a:cubicBezTo>
                  <a:cubicBezTo>
                    <a:pt x="172" y="11785"/>
                    <a:pt x="-103" y="14296"/>
                    <a:pt x="35" y="15929"/>
                  </a:cubicBezTo>
                  <a:cubicBezTo>
                    <a:pt x="172" y="17562"/>
                    <a:pt x="722" y="18315"/>
                    <a:pt x="2511" y="17813"/>
                  </a:cubicBezTo>
                  <a:cubicBezTo>
                    <a:pt x="4300" y="17310"/>
                    <a:pt x="7326" y="15552"/>
                    <a:pt x="9321" y="13669"/>
                  </a:cubicBezTo>
                  <a:cubicBezTo>
                    <a:pt x="11316" y="11785"/>
                    <a:pt x="12279" y="9776"/>
                    <a:pt x="12829" y="8143"/>
                  </a:cubicBezTo>
                  <a:cubicBezTo>
                    <a:pt x="13380" y="6510"/>
                    <a:pt x="13517" y="5255"/>
                    <a:pt x="13242" y="4627"/>
                  </a:cubicBezTo>
                  <a:cubicBezTo>
                    <a:pt x="12967" y="3999"/>
                    <a:pt x="12279" y="3999"/>
                    <a:pt x="11316" y="4501"/>
                  </a:cubicBezTo>
                  <a:cubicBezTo>
                    <a:pt x="10353" y="5003"/>
                    <a:pt x="9115" y="6008"/>
                    <a:pt x="8289" y="7013"/>
                  </a:cubicBezTo>
                  <a:cubicBezTo>
                    <a:pt x="7464" y="8017"/>
                    <a:pt x="7051" y="9022"/>
                    <a:pt x="7120" y="10655"/>
                  </a:cubicBezTo>
                  <a:cubicBezTo>
                    <a:pt x="7189" y="12287"/>
                    <a:pt x="7739" y="14548"/>
                    <a:pt x="10215" y="16431"/>
                  </a:cubicBezTo>
                  <a:cubicBezTo>
                    <a:pt x="12692" y="18315"/>
                    <a:pt x="17094" y="19822"/>
                    <a:pt x="21497" y="2132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2080" name="Drawing"/>
          <p:cNvGrpSpPr/>
          <p:nvPr/>
        </p:nvGrpSpPr>
        <p:grpSpPr>
          <a:xfrm>
            <a:off x="1031788" y="6539280"/>
            <a:ext cx="6531062" cy="1813416"/>
            <a:chOff x="0" y="0"/>
            <a:chExt cx="6531061" cy="1813414"/>
          </a:xfrm>
        </p:grpSpPr>
        <p:sp>
          <p:nvSpPr>
            <p:cNvPr id="2036" name="Line"/>
            <p:cNvSpPr/>
            <p:nvPr/>
          </p:nvSpPr>
          <p:spPr>
            <a:xfrm>
              <a:off x="3114761" y="217119"/>
              <a:ext cx="44451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057" y="2618"/>
                    <a:pt x="4114" y="5236"/>
                    <a:pt x="7714" y="8836"/>
                  </a:cubicBezTo>
                  <a:cubicBezTo>
                    <a:pt x="11314" y="12436"/>
                    <a:pt x="16457" y="17018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7" name="Line"/>
            <p:cNvSpPr/>
            <p:nvPr/>
          </p:nvSpPr>
          <p:spPr>
            <a:xfrm>
              <a:off x="2848061" y="610819"/>
              <a:ext cx="825501" cy="59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0" fill="norm" stroke="1" extrusionOk="0">
                  <a:moveTo>
                    <a:pt x="0" y="20110"/>
                  </a:moveTo>
                  <a:cubicBezTo>
                    <a:pt x="1883" y="20855"/>
                    <a:pt x="3766" y="21600"/>
                    <a:pt x="5815" y="20110"/>
                  </a:cubicBezTo>
                  <a:cubicBezTo>
                    <a:pt x="7865" y="18621"/>
                    <a:pt x="10080" y="14897"/>
                    <a:pt x="12240" y="11545"/>
                  </a:cubicBezTo>
                  <a:cubicBezTo>
                    <a:pt x="14400" y="8193"/>
                    <a:pt x="16505" y="5214"/>
                    <a:pt x="18055" y="3352"/>
                  </a:cubicBezTo>
                  <a:cubicBezTo>
                    <a:pt x="19606" y="1490"/>
                    <a:pt x="20603" y="74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8" name="Line"/>
            <p:cNvSpPr/>
            <p:nvPr/>
          </p:nvSpPr>
          <p:spPr>
            <a:xfrm>
              <a:off x="2749407" y="855475"/>
              <a:ext cx="111355" cy="256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1496" fill="norm" stroke="1" extrusionOk="0">
                  <a:moveTo>
                    <a:pt x="21043" y="250"/>
                  </a:moveTo>
                  <a:cubicBezTo>
                    <a:pt x="17843" y="73"/>
                    <a:pt x="14643" y="-104"/>
                    <a:pt x="12243" y="73"/>
                  </a:cubicBezTo>
                  <a:cubicBezTo>
                    <a:pt x="9843" y="250"/>
                    <a:pt x="8243" y="781"/>
                    <a:pt x="6043" y="3171"/>
                  </a:cubicBezTo>
                  <a:cubicBezTo>
                    <a:pt x="3843" y="5562"/>
                    <a:pt x="1043" y="9811"/>
                    <a:pt x="243" y="12909"/>
                  </a:cubicBezTo>
                  <a:cubicBezTo>
                    <a:pt x="-557" y="16007"/>
                    <a:pt x="643" y="17955"/>
                    <a:pt x="3443" y="19194"/>
                  </a:cubicBezTo>
                  <a:cubicBezTo>
                    <a:pt x="6243" y="20434"/>
                    <a:pt x="10643" y="20965"/>
                    <a:pt x="15043" y="2149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39" name="Line"/>
            <p:cNvSpPr/>
            <p:nvPr/>
          </p:nvSpPr>
          <p:spPr>
            <a:xfrm>
              <a:off x="2931082" y="883896"/>
              <a:ext cx="113830" cy="207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0922" fill="norm" stroke="1" extrusionOk="0">
                  <a:moveTo>
                    <a:pt x="5911" y="4488"/>
                  </a:moveTo>
                  <a:cubicBezTo>
                    <a:pt x="4311" y="8124"/>
                    <a:pt x="2711" y="11759"/>
                    <a:pt x="1711" y="14753"/>
                  </a:cubicBezTo>
                  <a:cubicBezTo>
                    <a:pt x="711" y="17747"/>
                    <a:pt x="311" y="20100"/>
                    <a:pt x="111" y="20741"/>
                  </a:cubicBezTo>
                  <a:cubicBezTo>
                    <a:pt x="-89" y="21383"/>
                    <a:pt x="-89" y="20314"/>
                    <a:pt x="711" y="17533"/>
                  </a:cubicBezTo>
                  <a:cubicBezTo>
                    <a:pt x="1511" y="14753"/>
                    <a:pt x="3111" y="10262"/>
                    <a:pt x="4911" y="7161"/>
                  </a:cubicBezTo>
                  <a:cubicBezTo>
                    <a:pt x="6711" y="4060"/>
                    <a:pt x="8711" y="2349"/>
                    <a:pt x="10711" y="1280"/>
                  </a:cubicBezTo>
                  <a:cubicBezTo>
                    <a:pt x="12711" y="211"/>
                    <a:pt x="14711" y="-217"/>
                    <a:pt x="16111" y="104"/>
                  </a:cubicBezTo>
                  <a:cubicBezTo>
                    <a:pt x="17511" y="425"/>
                    <a:pt x="18311" y="1494"/>
                    <a:pt x="19111" y="4274"/>
                  </a:cubicBezTo>
                  <a:cubicBezTo>
                    <a:pt x="19911" y="7054"/>
                    <a:pt x="20711" y="11545"/>
                    <a:pt x="21111" y="14326"/>
                  </a:cubicBezTo>
                  <a:cubicBezTo>
                    <a:pt x="21511" y="17106"/>
                    <a:pt x="21511" y="18175"/>
                    <a:pt x="21511" y="1924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0" name="Line"/>
            <p:cNvSpPr/>
            <p:nvPr/>
          </p:nvSpPr>
          <p:spPr>
            <a:xfrm>
              <a:off x="3146511" y="998169"/>
              <a:ext cx="1206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1" name="Line"/>
            <p:cNvSpPr/>
            <p:nvPr/>
          </p:nvSpPr>
          <p:spPr>
            <a:xfrm>
              <a:off x="3413211" y="871169"/>
              <a:ext cx="25401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0" y="4560"/>
                    <a:pt x="0" y="9120"/>
                    <a:pt x="3600" y="12720"/>
                  </a:cubicBezTo>
                  <a:cubicBezTo>
                    <a:pt x="7200" y="16320"/>
                    <a:pt x="14400" y="189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2" name="Line"/>
            <p:cNvSpPr/>
            <p:nvPr/>
          </p:nvSpPr>
          <p:spPr>
            <a:xfrm>
              <a:off x="3533861" y="788619"/>
              <a:ext cx="96903" cy="33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1" h="21600" fill="norm" stroke="1" extrusionOk="0">
                  <a:moveTo>
                    <a:pt x="0" y="0"/>
                  </a:moveTo>
                  <a:cubicBezTo>
                    <a:pt x="5400" y="1087"/>
                    <a:pt x="10800" y="2174"/>
                    <a:pt x="14850" y="4551"/>
                  </a:cubicBezTo>
                  <a:cubicBezTo>
                    <a:pt x="18900" y="6928"/>
                    <a:pt x="21600" y="10596"/>
                    <a:pt x="20250" y="13653"/>
                  </a:cubicBezTo>
                  <a:cubicBezTo>
                    <a:pt x="18900" y="16709"/>
                    <a:pt x="13500" y="19155"/>
                    <a:pt x="81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3" name="Line"/>
            <p:cNvSpPr/>
            <p:nvPr/>
          </p:nvSpPr>
          <p:spPr>
            <a:xfrm>
              <a:off x="3838661" y="591769"/>
              <a:ext cx="127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4" name="Line"/>
            <p:cNvSpPr/>
            <p:nvPr/>
          </p:nvSpPr>
          <p:spPr>
            <a:xfrm>
              <a:off x="3925621" y="224745"/>
              <a:ext cx="417956" cy="417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534" fill="norm" stroke="1" extrusionOk="0">
                  <a:moveTo>
                    <a:pt x="20614" y="916"/>
                  </a:moveTo>
                  <a:cubicBezTo>
                    <a:pt x="21048" y="589"/>
                    <a:pt x="21482" y="261"/>
                    <a:pt x="21428" y="98"/>
                  </a:cubicBezTo>
                  <a:cubicBezTo>
                    <a:pt x="21373" y="-66"/>
                    <a:pt x="20831" y="-66"/>
                    <a:pt x="19040" y="425"/>
                  </a:cubicBezTo>
                  <a:cubicBezTo>
                    <a:pt x="17249" y="916"/>
                    <a:pt x="14210" y="1898"/>
                    <a:pt x="11496" y="2989"/>
                  </a:cubicBezTo>
                  <a:cubicBezTo>
                    <a:pt x="8783" y="4079"/>
                    <a:pt x="6395" y="5279"/>
                    <a:pt x="4929" y="6098"/>
                  </a:cubicBezTo>
                  <a:cubicBezTo>
                    <a:pt x="3464" y="6916"/>
                    <a:pt x="2921" y="7352"/>
                    <a:pt x="2867" y="7734"/>
                  </a:cubicBezTo>
                  <a:cubicBezTo>
                    <a:pt x="2813" y="8116"/>
                    <a:pt x="3247" y="8443"/>
                    <a:pt x="4604" y="8716"/>
                  </a:cubicBezTo>
                  <a:cubicBezTo>
                    <a:pt x="5960" y="8989"/>
                    <a:pt x="8240" y="9207"/>
                    <a:pt x="9705" y="9479"/>
                  </a:cubicBezTo>
                  <a:cubicBezTo>
                    <a:pt x="11170" y="9752"/>
                    <a:pt x="11822" y="10079"/>
                    <a:pt x="12039" y="10570"/>
                  </a:cubicBezTo>
                  <a:cubicBezTo>
                    <a:pt x="12256" y="11061"/>
                    <a:pt x="12039" y="11716"/>
                    <a:pt x="10953" y="12643"/>
                  </a:cubicBezTo>
                  <a:cubicBezTo>
                    <a:pt x="9868" y="13570"/>
                    <a:pt x="7914" y="14770"/>
                    <a:pt x="6232" y="15752"/>
                  </a:cubicBezTo>
                  <a:cubicBezTo>
                    <a:pt x="4549" y="16734"/>
                    <a:pt x="3138" y="17498"/>
                    <a:pt x="2161" y="18098"/>
                  </a:cubicBezTo>
                  <a:cubicBezTo>
                    <a:pt x="1185" y="18698"/>
                    <a:pt x="642" y="19134"/>
                    <a:pt x="316" y="19625"/>
                  </a:cubicBezTo>
                  <a:cubicBezTo>
                    <a:pt x="-9" y="20116"/>
                    <a:pt x="-118" y="20661"/>
                    <a:pt x="153" y="20989"/>
                  </a:cubicBezTo>
                  <a:cubicBezTo>
                    <a:pt x="425" y="21316"/>
                    <a:pt x="1076" y="21425"/>
                    <a:pt x="3572" y="21479"/>
                  </a:cubicBezTo>
                  <a:cubicBezTo>
                    <a:pt x="6069" y="21534"/>
                    <a:pt x="10411" y="21534"/>
                    <a:pt x="14752" y="2153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5" name="Line"/>
            <p:cNvSpPr/>
            <p:nvPr/>
          </p:nvSpPr>
          <p:spPr>
            <a:xfrm>
              <a:off x="4474319" y="251117"/>
              <a:ext cx="240643" cy="348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0" h="21053" fill="norm" stroke="1" extrusionOk="0">
                  <a:moveTo>
                    <a:pt x="21170" y="631"/>
                  </a:moveTo>
                  <a:cubicBezTo>
                    <a:pt x="18749" y="120"/>
                    <a:pt x="16329" y="-391"/>
                    <a:pt x="13629" y="440"/>
                  </a:cubicBezTo>
                  <a:cubicBezTo>
                    <a:pt x="10929" y="1271"/>
                    <a:pt x="7949" y="3443"/>
                    <a:pt x="5436" y="6383"/>
                  </a:cubicBezTo>
                  <a:cubicBezTo>
                    <a:pt x="2922" y="9323"/>
                    <a:pt x="873" y="13029"/>
                    <a:pt x="222" y="15649"/>
                  </a:cubicBezTo>
                  <a:cubicBezTo>
                    <a:pt x="-430" y="18269"/>
                    <a:pt x="315" y="19803"/>
                    <a:pt x="3015" y="20506"/>
                  </a:cubicBezTo>
                  <a:cubicBezTo>
                    <a:pt x="5715" y="21209"/>
                    <a:pt x="10370" y="21081"/>
                    <a:pt x="15025" y="2095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6" name="Line"/>
            <p:cNvSpPr/>
            <p:nvPr/>
          </p:nvSpPr>
          <p:spPr>
            <a:xfrm>
              <a:off x="4746711" y="299669"/>
              <a:ext cx="198074" cy="315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472" fill="norm" stroke="1" extrusionOk="0">
                  <a:moveTo>
                    <a:pt x="0" y="0"/>
                  </a:moveTo>
                  <a:cubicBezTo>
                    <a:pt x="4136" y="4176"/>
                    <a:pt x="8272" y="8352"/>
                    <a:pt x="11604" y="11664"/>
                  </a:cubicBezTo>
                  <a:cubicBezTo>
                    <a:pt x="14936" y="14976"/>
                    <a:pt x="17464" y="17424"/>
                    <a:pt x="19072" y="19080"/>
                  </a:cubicBezTo>
                  <a:cubicBezTo>
                    <a:pt x="20681" y="20736"/>
                    <a:pt x="21370" y="21600"/>
                    <a:pt x="21485" y="21456"/>
                  </a:cubicBezTo>
                  <a:cubicBezTo>
                    <a:pt x="21600" y="21312"/>
                    <a:pt x="21140" y="20160"/>
                    <a:pt x="20681" y="1900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7" name="Line"/>
            <p:cNvSpPr/>
            <p:nvPr/>
          </p:nvSpPr>
          <p:spPr>
            <a:xfrm>
              <a:off x="4739139" y="236169"/>
              <a:ext cx="255223" cy="44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fill="norm" stroke="1" extrusionOk="0">
                  <a:moveTo>
                    <a:pt x="21525" y="0"/>
                  </a:moveTo>
                  <a:cubicBezTo>
                    <a:pt x="17598" y="3189"/>
                    <a:pt x="13670" y="6377"/>
                    <a:pt x="10279" y="9411"/>
                  </a:cubicBezTo>
                  <a:cubicBezTo>
                    <a:pt x="6887" y="12446"/>
                    <a:pt x="4031" y="15326"/>
                    <a:pt x="2335" y="17074"/>
                  </a:cubicBezTo>
                  <a:cubicBezTo>
                    <a:pt x="639" y="18823"/>
                    <a:pt x="104" y="19440"/>
                    <a:pt x="14" y="20006"/>
                  </a:cubicBezTo>
                  <a:cubicBezTo>
                    <a:pt x="-75" y="20571"/>
                    <a:pt x="282" y="21086"/>
                    <a:pt x="63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8" name="Line"/>
            <p:cNvSpPr/>
            <p:nvPr/>
          </p:nvSpPr>
          <p:spPr>
            <a:xfrm>
              <a:off x="5007061" y="553669"/>
              <a:ext cx="19051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49" name="Line"/>
            <p:cNvSpPr/>
            <p:nvPr/>
          </p:nvSpPr>
          <p:spPr>
            <a:xfrm>
              <a:off x="5019761" y="433019"/>
              <a:ext cx="55440" cy="52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3" h="20785" fill="norm" stroke="1" extrusionOk="0">
                  <a:moveTo>
                    <a:pt x="16800" y="2492"/>
                  </a:moveTo>
                  <a:cubicBezTo>
                    <a:pt x="12800" y="4985"/>
                    <a:pt x="8800" y="7477"/>
                    <a:pt x="8000" y="10800"/>
                  </a:cubicBezTo>
                  <a:cubicBezTo>
                    <a:pt x="7200" y="14123"/>
                    <a:pt x="9600" y="18277"/>
                    <a:pt x="12800" y="19938"/>
                  </a:cubicBezTo>
                  <a:cubicBezTo>
                    <a:pt x="16000" y="21600"/>
                    <a:pt x="20000" y="20769"/>
                    <a:pt x="20800" y="17862"/>
                  </a:cubicBezTo>
                  <a:cubicBezTo>
                    <a:pt x="21600" y="14954"/>
                    <a:pt x="19200" y="9969"/>
                    <a:pt x="15200" y="6646"/>
                  </a:cubicBezTo>
                  <a:cubicBezTo>
                    <a:pt x="11200" y="3323"/>
                    <a:pt x="5600" y="1662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0" name="Line"/>
            <p:cNvSpPr/>
            <p:nvPr/>
          </p:nvSpPr>
          <p:spPr>
            <a:xfrm>
              <a:off x="5311861" y="500752"/>
              <a:ext cx="260351" cy="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322" y="10800"/>
                    <a:pt x="12644" y="0"/>
                    <a:pt x="16244" y="0"/>
                  </a:cubicBezTo>
                  <a:cubicBezTo>
                    <a:pt x="19844" y="0"/>
                    <a:pt x="20722" y="10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1" name="Line"/>
            <p:cNvSpPr/>
            <p:nvPr/>
          </p:nvSpPr>
          <p:spPr>
            <a:xfrm>
              <a:off x="5610311" y="299669"/>
              <a:ext cx="234951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919" y="1011"/>
                    <a:pt x="5838" y="2021"/>
                    <a:pt x="8659" y="4421"/>
                  </a:cubicBezTo>
                  <a:cubicBezTo>
                    <a:pt x="11481" y="6821"/>
                    <a:pt x="14205" y="10611"/>
                    <a:pt x="16346" y="13705"/>
                  </a:cubicBezTo>
                  <a:cubicBezTo>
                    <a:pt x="18486" y="16800"/>
                    <a:pt x="20043" y="192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2" name="Line"/>
            <p:cNvSpPr/>
            <p:nvPr/>
          </p:nvSpPr>
          <p:spPr>
            <a:xfrm>
              <a:off x="5639431" y="274269"/>
              <a:ext cx="212181" cy="43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8" h="21600" fill="norm" stroke="1" extrusionOk="0">
                  <a:moveTo>
                    <a:pt x="21228" y="0"/>
                  </a:moveTo>
                  <a:cubicBezTo>
                    <a:pt x="18687" y="1357"/>
                    <a:pt x="16146" y="2713"/>
                    <a:pt x="13393" y="4957"/>
                  </a:cubicBezTo>
                  <a:cubicBezTo>
                    <a:pt x="10640" y="7200"/>
                    <a:pt x="7675" y="10330"/>
                    <a:pt x="5240" y="13043"/>
                  </a:cubicBezTo>
                  <a:cubicBezTo>
                    <a:pt x="2804" y="15757"/>
                    <a:pt x="899" y="18052"/>
                    <a:pt x="263" y="19409"/>
                  </a:cubicBezTo>
                  <a:cubicBezTo>
                    <a:pt x="-372" y="20765"/>
                    <a:pt x="263" y="21183"/>
                    <a:pt x="899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3" name="Line"/>
            <p:cNvSpPr/>
            <p:nvPr/>
          </p:nvSpPr>
          <p:spPr>
            <a:xfrm>
              <a:off x="5879946" y="596580"/>
              <a:ext cx="114823" cy="15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228" fill="norm" stroke="1" extrusionOk="0">
                  <a:moveTo>
                    <a:pt x="5346" y="1087"/>
                  </a:moveTo>
                  <a:cubicBezTo>
                    <a:pt x="4168" y="4006"/>
                    <a:pt x="2990" y="6925"/>
                    <a:pt x="2008" y="9698"/>
                  </a:cubicBezTo>
                  <a:cubicBezTo>
                    <a:pt x="1026" y="12471"/>
                    <a:pt x="241" y="15098"/>
                    <a:pt x="44" y="15536"/>
                  </a:cubicBezTo>
                  <a:cubicBezTo>
                    <a:pt x="-152" y="15974"/>
                    <a:pt x="241" y="14223"/>
                    <a:pt x="2401" y="11304"/>
                  </a:cubicBezTo>
                  <a:cubicBezTo>
                    <a:pt x="4561" y="8385"/>
                    <a:pt x="8488" y="4298"/>
                    <a:pt x="11630" y="2109"/>
                  </a:cubicBezTo>
                  <a:cubicBezTo>
                    <a:pt x="14772" y="-80"/>
                    <a:pt x="17128" y="-372"/>
                    <a:pt x="18699" y="358"/>
                  </a:cubicBezTo>
                  <a:cubicBezTo>
                    <a:pt x="20270" y="1087"/>
                    <a:pt x="21055" y="2839"/>
                    <a:pt x="21252" y="6487"/>
                  </a:cubicBezTo>
                  <a:cubicBezTo>
                    <a:pt x="21448" y="10136"/>
                    <a:pt x="21055" y="15682"/>
                    <a:pt x="20663" y="2122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4" name="Line"/>
            <p:cNvSpPr/>
            <p:nvPr/>
          </p:nvSpPr>
          <p:spPr>
            <a:xfrm>
              <a:off x="5667461" y="185369"/>
              <a:ext cx="30480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50" y="2880"/>
                    <a:pt x="9900" y="5760"/>
                    <a:pt x="13500" y="9360"/>
                  </a:cubicBezTo>
                  <a:cubicBezTo>
                    <a:pt x="17100" y="12960"/>
                    <a:pt x="19350" y="1728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5" name="Line"/>
            <p:cNvSpPr/>
            <p:nvPr/>
          </p:nvSpPr>
          <p:spPr>
            <a:xfrm>
              <a:off x="6086561" y="217119"/>
              <a:ext cx="170956" cy="476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9" h="21600" fill="norm" stroke="1" extrusionOk="0">
                  <a:moveTo>
                    <a:pt x="7027" y="576"/>
                  </a:moveTo>
                  <a:cubicBezTo>
                    <a:pt x="8328" y="288"/>
                    <a:pt x="9629" y="0"/>
                    <a:pt x="10800" y="0"/>
                  </a:cubicBezTo>
                  <a:cubicBezTo>
                    <a:pt x="11971" y="0"/>
                    <a:pt x="13012" y="288"/>
                    <a:pt x="14964" y="1920"/>
                  </a:cubicBezTo>
                  <a:cubicBezTo>
                    <a:pt x="16916" y="3552"/>
                    <a:pt x="19778" y="6528"/>
                    <a:pt x="20689" y="9360"/>
                  </a:cubicBezTo>
                  <a:cubicBezTo>
                    <a:pt x="21600" y="12192"/>
                    <a:pt x="20559" y="14880"/>
                    <a:pt x="18347" y="16896"/>
                  </a:cubicBezTo>
                  <a:cubicBezTo>
                    <a:pt x="16135" y="18912"/>
                    <a:pt x="12752" y="20256"/>
                    <a:pt x="9499" y="20928"/>
                  </a:cubicBezTo>
                  <a:cubicBezTo>
                    <a:pt x="6246" y="21600"/>
                    <a:pt x="3123" y="21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6" name="Line"/>
            <p:cNvSpPr/>
            <p:nvPr/>
          </p:nvSpPr>
          <p:spPr>
            <a:xfrm>
              <a:off x="6308811" y="0"/>
              <a:ext cx="222251" cy="172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9" fill="norm" stroke="1" extrusionOk="0">
                  <a:moveTo>
                    <a:pt x="0" y="4893"/>
                  </a:moveTo>
                  <a:cubicBezTo>
                    <a:pt x="617" y="3576"/>
                    <a:pt x="1234" y="2259"/>
                    <a:pt x="2674" y="1337"/>
                  </a:cubicBezTo>
                  <a:cubicBezTo>
                    <a:pt x="4114" y="415"/>
                    <a:pt x="6377" y="-112"/>
                    <a:pt x="7920" y="20"/>
                  </a:cubicBezTo>
                  <a:cubicBezTo>
                    <a:pt x="9463" y="151"/>
                    <a:pt x="10286" y="942"/>
                    <a:pt x="10594" y="3049"/>
                  </a:cubicBezTo>
                  <a:cubicBezTo>
                    <a:pt x="10903" y="5156"/>
                    <a:pt x="10697" y="8581"/>
                    <a:pt x="9669" y="11873"/>
                  </a:cubicBezTo>
                  <a:cubicBezTo>
                    <a:pt x="8640" y="15166"/>
                    <a:pt x="6789" y="18327"/>
                    <a:pt x="6686" y="19908"/>
                  </a:cubicBezTo>
                  <a:cubicBezTo>
                    <a:pt x="6583" y="21488"/>
                    <a:pt x="8229" y="21488"/>
                    <a:pt x="11006" y="21356"/>
                  </a:cubicBezTo>
                  <a:cubicBezTo>
                    <a:pt x="13783" y="21225"/>
                    <a:pt x="17691" y="20961"/>
                    <a:pt x="21600" y="2069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7" name="Line"/>
            <p:cNvSpPr/>
            <p:nvPr/>
          </p:nvSpPr>
          <p:spPr>
            <a:xfrm>
              <a:off x="1876511" y="626875"/>
              <a:ext cx="209551" cy="1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3818"/>
                  </a:moveTo>
                  <a:cubicBezTo>
                    <a:pt x="5455" y="1118"/>
                    <a:pt x="10909" y="-1582"/>
                    <a:pt x="14509" y="1118"/>
                  </a:cubicBezTo>
                  <a:cubicBezTo>
                    <a:pt x="18109" y="3818"/>
                    <a:pt x="19855" y="11918"/>
                    <a:pt x="21600" y="2001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8" name="Line"/>
            <p:cNvSpPr/>
            <p:nvPr/>
          </p:nvSpPr>
          <p:spPr>
            <a:xfrm>
              <a:off x="1889211" y="756869"/>
              <a:ext cx="196851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806" y="14400"/>
                    <a:pt x="11613" y="7200"/>
                    <a:pt x="15213" y="3600"/>
                  </a:cubicBezTo>
                  <a:cubicBezTo>
                    <a:pt x="18813" y="0"/>
                    <a:pt x="20206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59" name="Line"/>
            <p:cNvSpPr/>
            <p:nvPr/>
          </p:nvSpPr>
          <p:spPr>
            <a:xfrm>
              <a:off x="336412" y="598119"/>
              <a:ext cx="359000" cy="193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9" h="21278" fill="norm" stroke="1" extrusionOk="0">
                  <a:moveTo>
                    <a:pt x="9243" y="5574"/>
                  </a:moveTo>
                  <a:cubicBezTo>
                    <a:pt x="8741" y="9523"/>
                    <a:pt x="8239" y="13471"/>
                    <a:pt x="7297" y="16258"/>
                  </a:cubicBezTo>
                  <a:cubicBezTo>
                    <a:pt x="6355" y="19045"/>
                    <a:pt x="4973" y="20671"/>
                    <a:pt x="3592" y="21135"/>
                  </a:cubicBezTo>
                  <a:cubicBezTo>
                    <a:pt x="2211" y="21600"/>
                    <a:pt x="829" y="20903"/>
                    <a:pt x="264" y="19394"/>
                  </a:cubicBezTo>
                  <a:cubicBezTo>
                    <a:pt x="-301" y="17884"/>
                    <a:pt x="-50" y="15561"/>
                    <a:pt x="1897" y="12658"/>
                  </a:cubicBezTo>
                  <a:cubicBezTo>
                    <a:pt x="3843" y="9755"/>
                    <a:pt x="7485" y="6271"/>
                    <a:pt x="11001" y="4065"/>
                  </a:cubicBezTo>
                  <a:cubicBezTo>
                    <a:pt x="14518" y="1858"/>
                    <a:pt x="17908" y="929"/>
                    <a:pt x="21299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0" name="Line"/>
            <p:cNvSpPr/>
            <p:nvPr/>
          </p:nvSpPr>
          <p:spPr>
            <a:xfrm>
              <a:off x="746211" y="491615"/>
              <a:ext cx="152401" cy="121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7" fill="norm" stroke="1" extrusionOk="0">
                  <a:moveTo>
                    <a:pt x="0" y="6340"/>
                  </a:moveTo>
                  <a:cubicBezTo>
                    <a:pt x="2400" y="4143"/>
                    <a:pt x="4800" y="1947"/>
                    <a:pt x="7050" y="848"/>
                  </a:cubicBezTo>
                  <a:cubicBezTo>
                    <a:pt x="9300" y="-250"/>
                    <a:pt x="11400" y="-250"/>
                    <a:pt x="12600" y="665"/>
                  </a:cubicBezTo>
                  <a:cubicBezTo>
                    <a:pt x="13800" y="1581"/>
                    <a:pt x="14100" y="3411"/>
                    <a:pt x="13500" y="6157"/>
                  </a:cubicBezTo>
                  <a:cubicBezTo>
                    <a:pt x="12900" y="8903"/>
                    <a:pt x="11400" y="12564"/>
                    <a:pt x="10350" y="15309"/>
                  </a:cubicBezTo>
                  <a:cubicBezTo>
                    <a:pt x="9300" y="18055"/>
                    <a:pt x="8700" y="19886"/>
                    <a:pt x="9750" y="20618"/>
                  </a:cubicBezTo>
                  <a:cubicBezTo>
                    <a:pt x="10800" y="21350"/>
                    <a:pt x="13500" y="20984"/>
                    <a:pt x="15750" y="20252"/>
                  </a:cubicBezTo>
                  <a:cubicBezTo>
                    <a:pt x="18000" y="19519"/>
                    <a:pt x="19800" y="18421"/>
                    <a:pt x="21600" y="1732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1" name="Line"/>
            <p:cNvSpPr/>
            <p:nvPr/>
          </p:nvSpPr>
          <p:spPr>
            <a:xfrm>
              <a:off x="460461" y="331931"/>
              <a:ext cx="177801" cy="183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5" fill="norm" stroke="1" extrusionOk="0">
                  <a:moveTo>
                    <a:pt x="0" y="17613"/>
                  </a:moveTo>
                  <a:cubicBezTo>
                    <a:pt x="2314" y="14177"/>
                    <a:pt x="4629" y="10740"/>
                    <a:pt x="6557" y="7918"/>
                  </a:cubicBezTo>
                  <a:cubicBezTo>
                    <a:pt x="8486" y="5095"/>
                    <a:pt x="10029" y="2886"/>
                    <a:pt x="11443" y="1536"/>
                  </a:cubicBezTo>
                  <a:cubicBezTo>
                    <a:pt x="12857" y="186"/>
                    <a:pt x="14143" y="-305"/>
                    <a:pt x="15171" y="186"/>
                  </a:cubicBezTo>
                  <a:cubicBezTo>
                    <a:pt x="16200" y="677"/>
                    <a:pt x="16971" y="2150"/>
                    <a:pt x="18000" y="5831"/>
                  </a:cubicBezTo>
                  <a:cubicBezTo>
                    <a:pt x="19029" y="9513"/>
                    <a:pt x="20314" y="15404"/>
                    <a:pt x="21600" y="2129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2" name="Line"/>
            <p:cNvSpPr/>
            <p:nvPr/>
          </p:nvSpPr>
          <p:spPr>
            <a:xfrm>
              <a:off x="52931" y="1113745"/>
              <a:ext cx="407531" cy="219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297" fill="norm" stroke="1" extrusionOk="0">
                  <a:moveTo>
                    <a:pt x="4425" y="8516"/>
                  </a:moveTo>
                  <a:cubicBezTo>
                    <a:pt x="4313" y="7076"/>
                    <a:pt x="4201" y="5636"/>
                    <a:pt x="3865" y="4813"/>
                  </a:cubicBezTo>
                  <a:cubicBezTo>
                    <a:pt x="3529" y="3990"/>
                    <a:pt x="2970" y="3785"/>
                    <a:pt x="2522" y="4093"/>
                  </a:cubicBezTo>
                  <a:cubicBezTo>
                    <a:pt x="2074" y="4402"/>
                    <a:pt x="1739" y="5225"/>
                    <a:pt x="1235" y="7590"/>
                  </a:cubicBezTo>
                  <a:cubicBezTo>
                    <a:pt x="731" y="9956"/>
                    <a:pt x="60" y="13865"/>
                    <a:pt x="4" y="16642"/>
                  </a:cubicBezTo>
                  <a:cubicBezTo>
                    <a:pt x="-52" y="19419"/>
                    <a:pt x="508" y="21065"/>
                    <a:pt x="1795" y="21270"/>
                  </a:cubicBezTo>
                  <a:cubicBezTo>
                    <a:pt x="3082" y="21476"/>
                    <a:pt x="5096" y="20242"/>
                    <a:pt x="6271" y="19110"/>
                  </a:cubicBezTo>
                  <a:cubicBezTo>
                    <a:pt x="7446" y="17979"/>
                    <a:pt x="7782" y="16950"/>
                    <a:pt x="8006" y="15922"/>
                  </a:cubicBezTo>
                  <a:cubicBezTo>
                    <a:pt x="8230" y="14893"/>
                    <a:pt x="8342" y="13865"/>
                    <a:pt x="8118" y="13556"/>
                  </a:cubicBezTo>
                  <a:cubicBezTo>
                    <a:pt x="7894" y="13247"/>
                    <a:pt x="7335" y="13659"/>
                    <a:pt x="7055" y="14687"/>
                  </a:cubicBezTo>
                  <a:cubicBezTo>
                    <a:pt x="6775" y="15716"/>
                    <a:pt x="6775" y="17362"/>
                    <a:pt x="6943" y="18596"/>
                  </a:cubicBezTo>
                  <a:cubicBezTo>
                    <a:pt x="7111" y="19830"/>
                    <a:pt x="7446" y="20653"/>
                    <a:pt x="7894" y="21065"/>
                  </a:cubicBezTo>
                  <a:cubicBezTo>
                    <a:pt x="8342" y="21476"/>
                    <a:pt x="8901" y="21476"/>
                    <a:pt x="9461" y="19933"/>
                  </a:cubicBezTo>
                  <a:cubicBezTo>
                    <a:pt x="10021" y="18390"/>
                    <a:pt x="10580" y="15305"/>
                    <a:pt x="10692" y="13145"/>
                  </a:cubicBezTo>
                  <a:cubicBezTo>
                    <a:pt x="10804" y="10985"/>
                    <a:pt x="10468" y="9750"/>
                    <a:pt x="10468" y="8722"/>
                  </a:cubicBezTo>
                  <a:cubicBezTo>
                    <a:pt x="10468" y="7693"/>
                    <a:pt x="10804" y="6870"/>
                    <a:pt x="11252" y="6253"/>
                  </a:cubicBezTo>
                  <a:cubicBezTo>
                    <a:pt x="11699" y="5636"/>
                    <a:pt x="12259" y="5225"/>
                    <a:pt x="12874" y="6150"/>
                  </a:cubicBezTo>
                  <a:cubicBezTo>
                    <a:pt x="13490" y="7076"/>
                    <a:pt x="14161" y="9339"/>
                    <a:pt x="14553" y="11087"/>
                  </a:cubicBezTo>
                  <a:cubicBezTo>
                    <a:pt x="14945" y="12836"/>
                    <a:pt x="15057" y="14070"/>
                    <a:pt x="15057" y="14173"/>
                  </a:cubicBezTo>
                  <a:cubicBezTo>
                    <a:pt x="15057" y="14276"/>
                    <a:pt x="14945" y="13247"/>
                    <a:pt x="15057" y="10985"/>
                  </a:cubicBezTo>
                  <a:cubicBezTo>
                    <a:pt x="15169" y="8722"/>
                    <a:pt x="15504" y="5225"/>
                    <a:pt x="15896" y="3167"/>
                  </a:cubicBezTo>
                  <a:cubicBezTo>
                    <a:pt x="16288" y="1110"/>
                    <a:pt x="16736" y="493"/>
                    <a:pt x="17239" y="185"/>
                  </a:cubicBezTo>
                  <a:cubicBezTo>
                    <a:pt x="17743" y="-124"/>
                    <a:pt x="18302" y="-124"/>
                    <a:pt x="18806" y="802"/>
                  </a:cubicBezTo>
                  <a:cubicBezTo>
                    <a:pt x="19310" y="1727"/>
                    <a:pt x="19757" y="3579"/>
                    <a:pt x="20205" y="5739"/>
                  </a:cubicBezTo>
                  <a:cubicBezTo>
                    <a:pt x="20653" y="7899"/>
                    <a:pt x="21100" y="10367"/>
                    <a:pt x="21548" y="12836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3" name="Line"/>
            <p:cNvSpPr/>
            <p:nvPr/>
          </p:nvSpPr>
          <p:spPr>
            <a:xfrm>
              <a:off x="492807" y="1088012"/>
              <a:ext cx="68311" cy="162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253" fill="norm" stroke="1" extrusionOk="0">
                  <a:moveTo>
                    <a:pt x="19452" y="2369"/>
                  </a:moveTo>
                  <a:cubicBezTo>
                    <a:pt x="17489" y="1262"/>
                    <a:pt x="15525" y="154"/>
                    <a:pt x="12580" y="15"/>
                  </a:cubicBezTo>
                  <a:cubicBezTo>
                    <a:pt x="9634" y="-123"/>
                    <a:pt x="5707" y="708"/>
                    <a:pt x="3416" y="1815"/>
                  </a:cubicBezTo>
                  <a:cubicBezTo>
                    <a:pt x="1125" y="2923"/>
                    <a:pt x="471" y="4308"/>
                    <a:pt x="143" y="5692"/>
                  </a:cubicBezTo>
                  <a:cubicBezTo>
                    <a:pt x="-184" y="7077"/>
                    <a:pt x="-184" y="8462"/>
                    <a:pt x="2761" y="9985"/>
                  </a:cubicBezTo>
                  <a:cubicBezTo>
                    <a:pt x="5707" y="11508"/>
                    <a:pt x="11598" y="13169"/>
                    <a:pt x="15525" y="14831"/>
                  </a:cubicBezTo>
                  <a:cubicBezTo>
                    <a:pt x="19452" y="16492"/>
                    <a:pt x="21416" y="18154"/>
                    <a:pt x="21089" y="19400"/>
                  </a:cubicBezTo>
                  <a:cubicBezTo>
                    <a:pt x="20761" y="20646"/>
                    <a:pt x="18143" y="21477"/>
                    <a:pt x="15852" y="21200"/>
                  </a:cubicBezTo>
                  <a:cubicBezTo>
                    <a:pt x="13561" y="20923"/>
                    <a:pt x="11598" y="19539"/>
                    <a:pt x="9634" y="1815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4" name="Line"/>
            <p:cNvSpPr/>
            <p:nvPr/>
          </p:nvSpPr>
          <p:spPr>
            <a:xfrm>
              <a:off x="606511" y="1144219"/>
              <a:ext cx="19051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5" name="Line"/>
            <p:cNvSpPr/>
            <p:nvPr/>
          </p:nvSpPr>
          <p:spPr>
            <a:xfrm>
              <a:off x="612861" y="1048969"/>
              <a:ext cx="19051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6" name="Line"/>
            <p:cNvSpPr/>
            <p:nvPr/>
          </p:nvSpPr>
          <p:spPr>
            <a:xfrm>
              <a:off x="672849" y="1008606"/>
              <a:ext cx="103415" cy="201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1204" fill="norm" stroke="1" extrusionOk="0">
                  <a:moveTo>
                    <a:pt x="17220" y="238"/>
                  </a:moveTo>
                  <a:cubicBezTo>
                    <a:pt x="15103" y="16"/>
                    <a:pt x="12985" y="-207"/>
                    <a:pt x="10020" y="350"/>
                  </a:cubicBezTo>
                  <a:cubicBezTo>
                    <a:pt x="7056" y="906"/>
                    <a:pt x="3244" y="2242"/>
                    <a:pt x="1338" y="3467"/>
                  </a:cubicBezTo>
                  <a:cubicBezTo>
                    <a:pt x="-568" y="4692"/>
                    <a:pt x="-568" y="5805"/>
                    <a:pt x="2185" y="7364"/>
                  </a:cubicBezTo>
                  <a:cubicBezTo>
                    <a:pt x="4938" y="8923"/>
                    <a:pt x="10444" y="10927"/>
                    <a:pt x="14256" y="13042"/>
                  </a:cubicBezTo>
                  <a:cubicBezTo>
                    <a:pt x="18067" y="15158"/>
                    <a:pt x="20185" y="17385"/>
                    <a:pt x="20608" y="18944"/>
                  </a:cubicBezTo>
                  <a:cubicBezTo>
                    <a:pt x="21032" y="20502"/>
                    <a:pt x="19761" y="21393"/>
                    <a:pt x="18703" y="21170"/>
                  </a:cubicBezTo>
                  <a:cubicBezTo>
                    <a:pt x="17644" y="20948"/>
                    <a:pt x="16797" y="19612"/>
                    <a:pt x="15950" y="1827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7" name="Line"/>
            <p:cNvSpPr/>
            <p:nvPr/>
          </p:nvSpPr>
          <p:spPr>
            <a:xfrm>
              <a:off x="845695" y="877519"/>
              <a:ext cx="243417" cy="305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fill="norm" stroke="1" extrusionOk="0">
                  <a:moveTo>
                    <a:pt x="3005" y="0"/>
                  </a:moveTo>
                  <a:cubicBezTo>
                    <a:pt x="2630" y="4022"/>
                    <a:pt x="2254" y="8044"/>
                    <a:pt x="2066" y="11172"/>
                  </a:cubicBezTo>
                  <a:cubicBezTo>
                    <a:pt x="1878" y="14301"/>
                    <a:pt x="1878" y="16535"/>
                    <a:pt x="1878" y="18025"/>
                  </a:cubicBezTo>
                  <a:cubicBezTo>
                    <a:pt x="1878" y="19514"/>
                    <a:pt x="1878" y="20259"/>
                    <a:pt x="2348" y="20781"/>
                  </a:cubicBezTo>
                  <a:cubicBezTo>
                    <a:pt x="2817" y="21302"/>
                    <a:pt x="3757" y="21600"/>
                    <a:pt x="4508" y="21451"/>
                  </a:cubicBezTo>
                  <a:cubicBezTo>
                    <a:pt x="5259" y="21302"/>
                    <a:pt x="5823" y="20706"/>
                    <a:pt x="6198" y="19961"/>
                  </a:cubicBezTo>
                  <a:cubicBezTo>
                    <a:pt x="6574" y="19217"/>
                    <a:pt x="6762" y="18323"/>
                    <a:pt x="6574" y="17503"/>
                  </a:cubicBezTo>
                  <a:cubicBezTo>
                    <a:pt x="6386" y="16684"/>
                    <a:pt x="5823" y="15939"/>
                    <a:pt x="4977" y="15418"/>
                  </a:cubicBezTo>
                  <a:cubicBezTo>
                    <a:pt x="4132" y="14897"/>
                    <a:pt x="3005" y="14599"/>
                    <a:pt x="1972" y="14524"/>
                  </a:cubicBezTo>
                  <a:cubicBezTo>
                    <a:pt x="939" y="14450"/>
                    <a:pt x="0" y="14599"/>
                    <a:pt x="0" y="14748"/>
                  </a:cubicBezTo>
                  <a:cubicBezTo>
                    <a:pt x="0" y="14897"/>
                    <a:pt x="939" y="15046"/>
                    <a:pt x="2630" y="14375"/>
                  </a:cubicBezTo>
                  <a:cubicBezTo>
                    <a:pt x="4320" y="13705"/>
                    <a:pt x="6762" y="12215"/>
                    <a:pt x="8358" y="11247"/>
                  </a:cubicBezTo>
                  <a:cubicBezTo>
                    <a:pt x="9955" y="10279"/>
                    <a:pt x="10706" y="9832"/>
                    <a:pt x="10706" y="9906"/>
                  </a:cubicBezTo>
                  <a:cubicBezTo>
                    <a:pt x="10706" y="9981"/>
                    <a:pt x="9955" y="10577"/>
                    <a:pt x="9203" y="11619"/>
                  </a:cubicBezTo>
                  <a:cubicBezTo>
                    <a:pt x="8452" y="12662"/>
                    <a:pt x="7701" y="14152"/>
                    <a:pt x="7325" y="15269"/>
                  </a:cubicBezTo>
                  <a:cubicBezTo>
                    <a:pt x="6950" y="16386"/>
                    <a:pt x="6950" y="17131"/>
                    <a:pt x="7419" y="17503"/>
                  </a:cubicBezTo>
                  <a:cubicBezTo>
                    <a:pt x="7889" y="17876"/>
                    <a:pt x="8828" y="17876"/>
                    <a:pt x="9579" y="17578"/>
                  </a:cubicBezTo>
                  <a:cubicBezTo>
                    <a:pt x="10330" y="17280"/>
                    <a:pt x="10894" y="16684"/>
                    <a:pt x="11551" y="16088"/>
                  </a:cubicBezTo>
                  <a:cubicBezTo>
                    <a:pt x="12209" y="15492"/>
                    <a:pt x="12960" y="14897"/>
                    <a:pt x="13430" y="14971"/>
                  </a:cubicBezTo>
                  <a:cubicBezTo>
                    <a:pt x="13899" y="15046"/>
                    <a:pt x="14087" y="15790"/>
                    <a:pt x="14275" y="15790"/>
                  </a:cubicBezTo>
                  <a:cubicBezTo>
                    <a:pt x="14463" y="15790"/>
                    <a:pt x="14650" y="15046"/>
                    <a:pt x="15214" y="13928"/>
                  </a:cubicBezTo>
                  <a:cubicBezTo>
                    <a:pt x="15777" y="12811"/>
                    <a:pt x="16717" y="11321"/>
                    <a:pt x="17656" y="10353"/>
                  </a:cubicBezTo>
                  <a:cubicBezTo>
                    <a:pt x="18595" y="9385"/>
                    <a:pt x="19534" y="8938"/>
                    <a:pt x="20191" y="9087"/>
                  </a:cubicBezTo>
                  <a:cubicBezTo>
                    <a:pt x="20849" y="9236"/>
                    <a:pt x="21224" y="9981"/>
                    <a:pt x="21412" y="11396"/>
                  </a:cubicBezTo>
                  <a:cubicBezTo>
                    <a:pt x="21600" y="12811"/>
                    <a:pt x="21600" y="14897"/>
                    <a:pt x="21600" y="1698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8" name="Line"/>
            <p:cNvSpPr/>
            <p:nvPr/>
          </p:nvSpPr>
          <p:spPr>
            <a:xfrm>
              <a:off x="1210673" y="769569"/>
              <a:ext cx="24489" cy="29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600" fill="norm" stroke="1" extrusionOk="0">
                  <a:moveTo>
                    <a:pt x="15425" y="0"/>
                  </a:moveTo>
                  <a:cubicBezTo>
                    <a:pt x="10025" y="4596"/>
                    <a:pt x="4625" y="9191"/>
                    <a:pt x="1925" y="12409"/>
                  </a:cubicBezTo>
                  <a:cubicBezTo>
                    <a:pt x="-775" y="15626"/>
                    <a:pt x="-775" y="17464"/>
                    <a:pt x="2825" y="18766"/>
                  </a:cubicBezTo>
                  <a:cubicBezTo>
                    <a:pt x="6425" y="20068"/>
                    <a:pt x="13625" y="20834"/>
                    <a:pt x="20825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69" name="Line"/>
            <p:cNvSpPr/>
            <p:nvPr/>
          </p:nvSpPr>
          <p:spPr>
            <a:xfrm>
              <a:off x="1156684" y="883869"/>
              <a:ext cx="154678" cy="10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6" h="21600" fill="norm" stroke="1" extrusionOk="0">
                  <a:moveTo>
                    <a:pt x="1174" y="21600"/>
                  </a:moveTo>
                  <a:cubicBezTo>
                    <a:pt x="310" y="19906"/>
                    <a:pt x="-554" y="18212"/>
                    <a:pt x="454" y="16729"/>
                  </a:cubicBezTo>
                  <a:cubicBezTo>
                    <a:pt x="1462" y="15247"/>
                    <a:pt x="4342" y="13976"/>
                    <a:pt x="8086" y="11224"/>
                  </a:cubicBezTo>
                  <a:cubicBezTo>
                    <a:pt x="11830" y="8471"/>
                    <a:pt x="16438" y="4235"/>
                    <a:pt x="21046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0" name="Line"/>
            <p:cNvSpPr/>
            <p:nvPr/>
          </p:nvSpPr>
          <p:spPr>
            <a:xfrm>
              <a:off x="-1" y="1536568"/>
              <a:ext cx="193763" cy="27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242" fill="norm" stroke="1" extrusionOk="0">
                  <a:moveTo>
                    <a:pt x="12335" y="2540"/>
                  </a:moveTo>
                  <a:cubicBezTo>
                    <a:pt x="12101" y="1728"/>
                    <a:pt x="11866" y="916"/>
                    <a:pt x="11162" y="429"/>
                  </a:cubicBezTo>
                  <a:cubicBezTo>
                    <a:pt x="10457" y="-59"/>
                    <a:pt x="9283" y="-221"/>
                    <a:pt x="7757" y="429"/>
                  </a:cubicBezTo>
                  <a:cubicBezTo>
                    <a:pt x="6231" y="1078"/>
                    <a:pt x="4353" y="2540"/>
                    <a:pt x="2827" y="4732"/>
                  </a:cubicBezTo>
                  <a:cubicBezTo>
                    <a:pt x="1301" y="6925"/>
                    <a:pt x="127" y="9848"/>
                    <a:pt x="9" y="12365"/>
                  </a:cubicBezTo>
                  <a:cubicBezTo>
                    <a:pt x="-108" y="14883"/>
                    <a:pt x="831" y="16994"/>
                    <a:pt x="3649" y="18537"/>
                  </a:cubicBezTo>
                  <a:cubicBezTo>
                    <a:pt x="6466" y="20080"/>
                    <a:pt x="11162" y="21054"/>
                    <a:pt x="14449" y="21217"/>
                  </a:cubicBezTo>
                  <a:cubicBezTo>
                    <a:pt x="17735" y="21379"/>
                    <a:pt x="19614" y="20729"/>
                    <a:pt x="21492" y="2008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1" name="Line"/>
            <p:cNvSpPr/>
            <p:nvPr/>
          </p:nvSpPr>
          <p:spPr>
            <a:xfrm>
              <a:off x="220873" y="1523016"/>
              <a:ext cx="163389" cy="227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294" fill="norm" stroke="1" extrusionOk="0">
                  <a:moveTo>
                    <a:pt x="21376" y="15663"/>
                  </a:moveTo>
                  <a:cubicBezTo>
                    <a:pt x="19991" y="15861"/>
                    <a:pt x="18607" y="16060"/>
                    <a:pt x="16391" y="14474"/>
                  </a:cubicBezTo>
                  <a:cubicBezTo>
                    <a:pt x="14176" y="12889"/>
                    <a:pt x="11130" y="9520"/>
                    <a:pt x="9607" y="7340"/>
                  </a:cubicBezTo>
                  <a:cubicBezTo>
                    <a:pt x="8084" y="5160"/>
                    <a:pt x="8084" y="4170"/>
                    <a:pt x="8084" y="3179"/>
                  </a:cubicBezTo>
                  <a:cubicBezTo>
                    <a:pt x="8084" y="2188"/>
                    <a:pt x="8084" y="1197"/>
                    <a:pt x="8914" y="603"/>
                  </a:cubicBezTo>
                  <a:cubicBezTo>
                    <a:pt x="9745" y="8"/>
                    <a:pt x="11407" y="-190"/>
                    <a:pt x="12376" y="206"/>
                  </a:cubicBezTo>
                  <a:cubicBezTo>
                    <a:pt x="13345" y="603"/>
                    <a:pt x="13622" y="1593"/>
                    <a:pt x="12653" y="3773"/>
                  </a:cubicBezTo>
                  <a:cubicBezTo>
                    <a:pt x="11684" y="5953"/>
                    <a:pt x="9468" y="9322"/>
                    <a:pt x="7391" y="11700"/>
                  </a:cubicBezTo>
                  <a:cubicBezTo>
                    <a:pt x="5314" y="14078"/>
                    <a:pt x="3376" y="15465"/>
                    <a:pt x="1991" y="16654"/>
                  </a:cubicBezTo>
                  <a:cubicBezTo>
                    <a:pt x="607" y="17843"/>
                    <a:pt x="-224" y="18834"/>
                    <a:pt x="53" y="19627"/>
                  </a:cubicBezTo>
                  <a:cubicBezTo>
                    <a:pt x="330" y="20419"/>
                    <a:pt x="1714" y="21014"/>
                    <a:pt x="3930" y="21212"/>
                  </a:cubicBezTo>
                  <a:cubicBezTo>
                    <a:pt x="6145" y="21410"/>
                    <a:pt x="9191" y="21212"/>
                    <a:pt x="12238" y="2101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2" name="Line"/>
            <p:cNvSpPr/>
            <p:nvPr/>
          </p:nvSpPr>
          <p:spPr>
            <a:xfrm>
              <a:off x="664456" y="1506207"/>
              <a:ext cx="234156" cy="177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341" fill="norm" stroke="1" extrusionOk="0">
                  <a:moveTo>
                    <a:pt x="2846" y="757"/>
                  </a:moveTo>
                  <a:cubicBezTo>
                    <a:pt x="1873" y="1520"/>
                    <a:pt x="900" y="2282"/>
                    <a:pt x="413" y="4823"/>
                  </a:cubicBezTo>
                  <a:cubicBezTo>
                    <a:pt x="-73" y="7365"/>
                    <a:pt x="-73" y="11685"/>
                    <a:pt x="122" y="14480"/>
                  </a:cubicBezTo>
                  <a:cubicBezTo>
                    <a:pt x="316" y="17275"/>
                    <a:pt x="705" y="18546"/>
                    <a:pt x="1289" y="19562"/>
                  </a:cubicBezTo>
                  <a:cubicBezTo>
                    <a:pt x="1873" y="20579"/>
                    <a:pt x="2651" y="21341"/>
                    <a:pt x="3430" y="21341"/>
                  </a:cubicBezTo>
                  <a:cubicBezTo>
                    <a:pt x="4208" y="21341"/>
                    <a:pt x="4986" y="20579"/>
                    <a:pt x="5765" y="18800"/>
                  </a:cubicBezTo>
                  <a:cubicBezTo>
                    <a:pt x="6543" y="17021"/>
                    <a:pt x="7322" y="14226"/>
                    <a:pt x="7808" y="12066"/>
                  </a:cubicBezTo>
                  <a:cubicBezTo>
                    <a:pt x="8295" y="9906"/>
                    <a:pt x="8489" y="8381"/>
                    <a:pt x="8781" y="8508"/>
                  </a:cubicBezTo>
                  <a:cubicBezTo>
                    <a:pt x="9073" y="8635"/>
                    <a:pt x="9462" y="10414"/>
                    <a:pt x="10046" y="11812"/>
                  </a:cubicBezTo>
                  <a:cubicBezTo>
                    <a:pt x="10630" y="13209"/>
                    <a:pt x="11408" y="14226"/>
                    <a:pt x="12089" y="14226"/>
                  </a:cubicBezTo>
                  <a:cubicBezTo>
                    <a:pt x="12770" y="14226"/>
                    <a:pt x="13354" y="13209"/>
                    <a:pt x="13841" y="11176"/>
                  </a:cubicBezTo>
                  <a:cubicBezTo>
                    <a:pt x="14327" y="9143"/>
                    <a:pt x="14716" y="6094"/>
                    <a:pt x="15105" y="3934"/>
                  </a:cubicBezTo>
                  <a:cubicBezTo>
                    <a:pt x="15495" y="1774"/>
                    <a:pt x="15884" y="503"/>
                    <a:pt x="16565" y="122"/>
                  </a:cubicBezTo>
                  <a:cubicBezTo>
                    <a:pt x="17246" y="-259"/>
                    <a:pt x="18219" y="249"/>
                    <a:pt x="19095" y="1647"/>
                  </a:cubicBezTo>
                  <a:cubicBezTo>
                    <a:pt x="19970" y="3045"/>
                    <a:pt x="20749" y="5332"/>
                    <a:pt x="21527" y="76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3" name="Line"/>
            <p:cNvSpPr/>
            <p:nvPr/>
          </p:nvSpPr>
          <p:spPr>
            <a:xfrm>
              <a:off x="949411" y="1334719"/>
              <a:ext cx="136782" cy="255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517" fill="norm" stroke="1" extrusionOk="0">
                  <a:moveTo>
                    <a:pt x="0" y="0"/>
                  </a:moveTo>
                  <a:cubicBezTo>
                    <a:pt x="2326" y="2856"/>
                    <a:pt x="4652" y="5712"/>
                    <a:pt x="5982" y="8479"/>
                  </a:cubicBezTo>
                  <a:cubicBezTo>
                    <a:pt x="7311" y="11246"/>
                    <a:pt x="7643" y="13924"/>
                    <a:pt x="7809" y="15798"/>
                  </a:cubicBezTo>
                  <a:cubicBezTo>
                    <a:pt x="7975" y="17673"/>
                    <a:pt x="7975" y="18744"/>
                    <a:pt x="7975" y="19726"/>
                  </a:cubicBezTo>
                  <a:cubicBezTo>
                    <a:pt x="7975" y="20707"/>
                    <a:pt x="7975" y="21600"/>
                    <a:pt x="7643" y="21511"/>
                  </a:cubicBezTo>
                  <a:cubicBezTo>
                    <a:pt x="7311" y="21421"/>
                    <a:pt x="6646" y="20350"/>
                    <a:pt x="6314" y="19279"/>
                  </a:cubicBezTo>
                  <a:cubicBezTo>
                    <a:pt x="5982" y="18208"/>
                    <a:pt x="5982" y="17137"/>
                    <a:pt x="6812" y="16155"/>
                  </a:cubicBezTo>
                  <a:cubicBezTo>
                    <a:pt x="7643" y="15174"/>
                    <a:pt x="9305" y="14281"/>
                    <a:pt x="10966" y="13745"/>
                  </a:cubicBezTo>
                  <a:cubicBezTo>
                    <a:pt x="12628" y="13210"/>
                    <a:pt x="14289" y="13031"/>
                    <a:pt x="15785" y="13210"/>
                  </a:cubicBezTo>
                  <a:cubicBezTo>
                    <a:pt x="17280" y="13388"/>
                    <a:pt x="18609" y="13924"/>
                    <a:pt x="19606" y="14638"/>
                  </a:cubicBezTo>
                  <a:cubicBezTo>
                    <a:pt x="20603" y="15352"/>
                    <a:pt x="21268" y="16245"/>
                    <a:pt x="21434" y="17137"/>
                  </a:cubicBezTo>
                  <a:cubicBezTo>
                    <a:pt x="21600" y="18030"/>
                    <a:pt x="21268" y="18922"/>
                    <a:pt x="20105" y="19636"/>
                  </a:cubicBezTo>
                  <a:cubicBezTo>
                    <a:pt x="18942" y="20350"/>
                    <a:pt x="16948" y="20886"/>
                    <a:pt x="14788" y="21064"/>
                  </a:cubicBezTo>
                  <a:cubicBezTo>
                    <a:pt x="12628" y="21243"/>
                    <a:pt x="10302" y="21064"/>
                    <a:pt x="9969" y="20529"/>
                  </a:cubicBezTo>
                  <a:cubicBezTo>
                    <a:pt x="9637" y="19993"/>
                    <a:pt x="11298" y="19101"/>
                    <a:pt x="12960" y="1820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4" name="Line"/>
            <p:cNvSpPr/>
            <p:nvPr/>
          </p:nvSpPr>
          <p:spPr>
            <a:xfrm>
              <a:off x="1146261" y="1449019"/>
              <a:ext cx="1" cy="114301"/>
            </a:xfrm>
            <a:prstGeom prst="ellipse">
              <a:avLst/>
            </a:pr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5" name="Line"/>
            <p:cNvSpPr/>
            <p:nvPr/>
          </p:nvSpPr>
          <p:spPr>
            <a:xfrm>
              <a:off x="1127211" y="1382525"/>
              <a:ext cx="63501" cy="1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20018"/>
                  </a:moveTo>
                  <a:cubicBezTo>
                    <a:pt x="2880" y="11918"/>
                    <a:pt x="5760" y="3818"/>
                    <a:pt x="9360" y="1118"/>
                  </a:cubicBezTo>
                  <a:cubicBezTo>
                    <a:pt x="12960" y="-1582"/>
                    <a:pt x="17280" y="1118"/>
                    <a:pt x="21600" y="381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6" name="Line"/>
            <p:cNvSpPr/>
            <p:nvPr/>
          </p:nvSpPr>
          <p:spPr>
            <a:xfrm>
              <a:off x="1231722" y="1409696"/>
              <a:ext cx="130440" cy="151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235" fill="norm" stroke="1" extrusionOk="0">
                  <a:moveTo>
                    <a:pt x="12063" y="1059"/>
                  </a:moveTo>
                  <a:cubicBezTo>
                    <a:pt x="10321" y="467"/>
                    <a:pt x="8579" y="-125"/>
                    <a:pt x="6837" y="23"/>
                  </a:cubicBezTo>
                  <a:cubicBezTo>
                    <a:pt x="5095" y="171"/>
                    <a:pt x="3353" y="1059"/>
                    <a:pt x="2134" y="4165"/>
                  </a:cubicBezTo>
                  <a:cubicBezTo>
                    <a:pt x="914" y="7272"/>
                    <a:pt x="217" y="12598"/>
                    <a:pt x="43" y="16001"/>
                  </a:cubicBezTo>
                  <a:cubicBezTo>
                    <a:pt x="-131" y="19404"/>
                    <a:pt x="217" y="20883"/>
                    <a:pt x="1088" y="21179"/>
                  </a:cubicBezTo>
                  <a:cubicBezTo>
                    <a:pt x="1959" y="21475"/>
                    <a:pt x="3353" y="20587"/>
                    <a:pt x="4921" y="18516"/>
                  </a:cubicBezTo>
                  <a:cubicBezTo>
                    <a:pt x="6488" y="16445"/>
                    <a:pt x="8230" y="13190"/>
                    <a:pt x="9798" y="10675"/>
                  </a:cubicBezTo>
                  <a:cubicBezTo>
                    <a:pt x="11366" y="8160"/>
                    <a:pt x="12759" y="6385"/>
                    <a:pt x="13630" y="6237"/>
                  </a:cubicBezTo>
                  <a:cubicBezTo>
                    <a:pt x="14501" y="6089"/>
                    <a:pt x="14850" y="7568"/>
                    <a:pt x="16069" y="9639"/>
                  </a:cubicBezTo>
                  <a:cubicBezTo>
                    <a:pt x="17288" y="11711"/>
                    <a:pt x="19379" y="14374"/>
                    <a:pt x="21469" y="1703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7" name="Line"/>
            <p:cNvSpPr/>
            <p:nvPr/>
          </p:nvSpPr>
          <p:spPr>
            <a:xfrm>
              <a:off x="1379009" y="1347419"/>
              <a:ext cx="65703" cy="14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2" h="21600" fill="norm" stroke="1" extrusionOk="0">
                  <a:moveTo>
                    <a:pt x="20952" y="0"/>
                  </a:moveTo>
                  <a:cubicBezTo>
                    <a:pt x="17577" y="0"/>
                    <a:pt x="14202" y="0"/>
                    <a:pt x="10827" y="0"/>
                  </a:cubicBezTo>
                  <a:cubicBezTo>
                    <a:pt x="7452" y="0"/>
                    <a:pt x="4077" y="0"/>
                    <a:pt x="2052" y="783"/>
                  </a:cubicBezTo>
                  <a:cubicBezTo>
                    <a:pt x="27" y="1565"/>
                    <a:pt x="-648" y="3130"/>
                    <a:pt x="702" y="4383"/>
                  </a:cubicBezTo>
                  <a:cubicBezTo>
                    <a:pt x="2052" y="5635"/>
                    <a:pt x="5427" y="6574"/>
                    <a:pt x="9477" y="8296"/>
                  </a:cubicBezTo>
                  <a:cubicBezTo>
                    <a:pt x="13527" y="10017"/>
                    <a:pt x="18252" y="12522"/>
                    <a:pt x="19602" y="14870"/>
                  </a:cubicBezTo>
                  <a:cubicBezTo>
                    <a:pt x="20952" y="17217"/>
                    <a:pt x="18927" y="19409"/>
                    <a:pt x="16902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8" name="Line"/>
            <p:cNvSpPr/>
            <p:nvPr/>
          </p:nvSpPr>
          <p:spPr>
            <a:xfrm>
              <a:off x="1482811" y="1109207"/>
              <a:ext cx="240724" cy="36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465" fill="norm" stroke="1" extrusionOk="0">
                  <a:moveTo>
                    <a:pt x="0" y="18546"/>
                  </a:moveTo>
                  <a:cubicBezTo>
                    <a:pt x="1895" y="18047"/>
                    <a:pt x="3789" y="17548"/>
                    <a:pt x="5021" y="16923"/>
                  </a:cubicBezTo>
                  <a:cubicBezTo>
                    <a:pt x="6253" y="16299"/>
                    <a:pt x="6821" y="15550"/>
                    <a:pt x="6632" y="15175"/>
                  </a:cubicBezTo>
                  <a:cubicBezTo>
                    <a:pt x="6442" y="14801"/>
                    <a:pt x="5495" y="14801"/>
                    <a:pt x="4737" y="15113"/>
                  </a:cubicBezTo>
                  <a:cubicBezTo>
                    <a:pt x="3979" y="15425"/>
                    <a:pt x="3411" y="16049"/>
                    <a:pt x="3126" y="16674"/>
                  </a:cubicBezTo>
                  <a:cubicBezTo>
                    <a:pt x="2842" y="17298"/>
                    <a:pt x="2842" y="17922"/>
                    <a:pt x="3316" y="18734"/>
                  </a:cubicBezTo>
                  <a:cubicBezTo>
                    <a:pt x="3789" y="19545"/>
                    <a:pt x="4737" y="20544"/>
                    <a:pt x="6253" y="20856"/>
                  </a:cubicBezTo>
                  <a:cubicBezTo>
                    <a:pt x="7768" y="21168"/>
                    <a:pt x="9853" y="20794"/>
                    <a:pt x="11747" y="20107"/>
                  </a:cubicBezTo>
                  <a:cubicBezTo>
                    <a:pt x="13642" y="19420"/>
                    <a:pt x="15347" y="18422"/>
                    <a:pt x="16295" y="17610"/>
                  </a:cubicBezTo>
                  <a:cubicBezTo>
                    <a:pt x="17242" y="16798"/>
                    <a:pt x="17432" y="16174"/>
                    <a:pt x="17242" y="15612"/>
                  </a:cubicBezTo>
                  <a:cubicBezTo>
                    <a:pt x="17053" y="15051"/>
                    <a:pt x="16484" y="14551"/>
                    <a:pt x="15726" y="14426"/>
                  </a:cubicBezTo>
                  <a:cubicBezTo>
                    <a:pt x="14968" y="14301"/>
                    <a:pt x="14021" y="14551"/>
                    <a:pt x="13263" y="15488"/>
                  </a:cubicBezTo>
                  <a:cubicBezTo>
                    <a:pt x="12505" y="16424"/>
                    <a:pt x="11937" y="18047"/>
                    <a:pt x="11842" y="19171"/>
                  </a:cubicBezTo>
                  <a:cubicBezTo>
                    <a:pt x="11747" y="20294"/>
                    <a:pt x="12126" y="20919"/>
                    <a:pt x="12789" y="21231"/>
                  </a:cubicBezTo>
                  <a:cubicBezTo>
                    <a:pt x="13453" y="21543"/>
                    <a:pt x="14400" y="21543"/>
                    <a:pt x="15158" y="21231"/>
                  </a:cubicBezTo>
                  <a:cubicBezTo>
                    <a:pt x="15916" y="20919"/>
                    <a:pt x="16484" y="20294"/>
                    <a:pt x="17526" y="17985"/>
                  </a:cubicBezTo>
                  <a:cubicBezTo>
                    <a:pt x="18568" y="15675"/>
                    <a:pt x="20084" y="11679"/>
                    <a:pt x="20842" y="8620"/>
                  </a:cubicBezTo>
                  <a:cubicBezTo>
                    <a:pt x="21600" y="5561"/>
                    <a:pt x="21600" y="3439"/>
                    <a:pt x="21505" y="2066"/>
                  </a:cubicBezTo>
                  <a:cubicBezTo>
                    <a:pt x="21411" y="692"/>
                    <a:pt x="21221" y="68"/>
                    <a:pt x="20842" y="5"/>
                  </a:cubicBezTo>
                  <a:cubicBezTo>
                    <a:pt x="20463" y="-57"/>
                    <a:pt x="19895" y="442"/>
                    <a:pt x="19421" y="2190"/>
                  </a:cubicBezTo>
                  <a:cubicBezTo>
                    <a:pt x="18947" y="3938"/>
                    <a:pt x="18568" y="6935"/>
                    <a:pt x="18853" y="10181"/>
                  </a:cubicBezTo>
                  <a:cubicBezTo>
                    <a:pt x="19137" y="13427"/>
                    <a:pt x="20084" y="16923"/>
                    <a:pt x="21032" y="2041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79" name="Line"/>
            <p:cNvSpPr/>
            <p:nvPr/>
          </p:nvSpPr>
          <p:spPr>
            <a:xfrm>
              <a:off x="1806661" y="1093419"/>
              <a:ext cx="58995" cy="450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7" h="21600" fill="norm" stroke="1" extrusionOk="0">
                  <a:moveTo>
                    <a:pt x="4320" y="0"/>
                  </a:moveTo>
                  <a:cubicBezTo>
                    <a:pt x="8640" y="811"/>
                    <a:pt x="12960" y="1623"/>
                    <a:pt x="16200" y="3549"/>
                  </a:cubicBezTo>
                  <a:cubicBezTo>
                    <a:pt x="19440" y="5476"/>
                    <a:pt x="21600" y="8518"/>
                    <a:pt x="18720" y="11713"/>
                  </a:cubicBezTo>
                  <a:cubicBezTo>
                    <a:pt x="15840" y="14907"/>
                    <a:pt x="7920" y="1825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4" name="Drawing"/>
          <p:cNvGrpSpPr/>
          <p:nvPr/>
        </p:nvGrpSpPr>
        <p:grpSpPr>
          <a:xfrm>
            <a:off x="2489199" y="2146299"/>
            <a:ext cx="1951257" cy="4352979"/>
            <a:chOff x="0" y="0"/>
            <a:chExt cx="1951255" cy="4352977"/>
          </a:xfrm>
        </p:grpSpPr>
        <p:sp>
          <p:nvSpPr>
            <p:cNvPr id="2082" name="Line"/>
            <p:cNvSpPr/>
            <p:nvPr/>
          </p:nvSpPr>
          <p:spPr>
            <a:xfrm>
              <a:off x="100378" y="198734"/>
              <a:ext cx="39322" cy="417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1503" fill="norm" stroke="1" extrusionOk="0">
                  <a:moveTo>
                    <a:pt x="7477" y="1212"/>
                  </a:moveTo>
                  <a:cubicBezTo>
                    <a:pt x="4066" y="558"/>
                    <a:pt x="656" y="-97"/>
                    <a:pt x="87" y="12"/>
                  </a:cubicBezTo>
                  <a:cubicBezTo>
                    <a:pt x="-481" y="121"/>
                    <a:pt x="1793" y="994"/>
                    <a:pt x="4635" y="3448"/>
                  </a:cubicBezTo>
                  <a:cubicBezTo>
                    <a:pt x="7477" y="5903"/>
                    <a:pt x="10887" y="9939"/>
                    <a:pt x="13730" y="13212"/>
                  </a:cubicBezTo>
                  <a:cubicBezTo>
                    <a:pt x="16572" y="16485"/>
                    <a:pt x="18845" y="18994"/>
                    <a:pt x="21119" y="215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3" name="Line"/>
            <p:cNvSpPr/>
            <p:nvPr/>
          </p:nvSpPr>
          <p:spPr>
            <a:xfrm>
              <a:off x="114299" y="0"/>
              <a:ext cx="419101" cy="527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2231"/>
                  </a:moveTo>
                  <a:cubicBezTo>
                    <a:pt x="0" y="11798"/>
                    <a:pt x="0" y="11364"/>
                    <a:pt x="545" y="10366"/>
                  </a:cubicBezTo>
                  <a:cubicBezTo>
                    <a:pt x="1091" y="9369"/>
                    <a:pt x="2182" y="7807"/>
                    <a:pt x="3109" y="6159"/>
                  </a:cubicBezTo>
                  <a:cubicBezTo>
                    <a:pt x="4036" y="4511"/>
                    <a:pt x="4800" y="2776"/>
                    <a:pt x="5455" y="1648"/>
                  </a:cubicBezTo>
                  <a:cubicBezTo>
                    <a:pt x="6109" y="520"/>
                    <a:pt x="6655" y="0"/>
                    <a:pt x="7091" y="0"/>
                  </a:cubicBezTo>
                  <a:cubicBezTo>
                    <a:pt x="7527" y="0"/>
                    <a:pt x="7855" y="520"/>
                    <a:pt x="8345" y="2125"/>
                  </a:cubicBezTo>
                  <a:cubicBezTo>
                    <a:pt x="8836" y="3730"/>
                    <a:pt x="9491" y="6419"/>
                    <a:pt x="9982" y="7981"/>
                  </a:cubicBezTo>
                  <a:cubicBezTo>
                    <a:pt x="10473" y="9542"/>
                    <a:pt x="10800" y="9976"/>
                    <a:pt x="11291" y="10323"/>
                  </a:cubicBezTo>
                  <a:cubicBezTo>
                    <a:pt x="11782" y="10670"/>
                    <a:pt x="12436" y="10930"/>
                    <a:pt x="12927" y="10887"/>
                  </a:cubicBezTo>
                  <a:cubicBezTo>
                    <a:pt x="13418" y="10843"/>
                    <a:pt x="13745" y="10496"/>
                    <a:pt x="14236" y="9629"/>
                  </a:cubicBezTo>
                  <a:cubicBezTo>
                    <a:pt x="14727" y="8761"/>
                    <a:pt x="15382" y="7373"/>
                    <a:pt x="15873" y="6463"/>
                  </a:cubicBezTo>
                  <a:cubicBezTo>
                    <a:pt x="16364" y="5552"/>
                    <a:pt x="16691" y="5118"/>
                    <a:pt x="16909" y="5118"/>
                  </a:cubicBezTo>
                  <a:cubicBezTo>
                    <a:pt x="17127" y="5118"/>
                    <a:pt x="17236" y="5552"/>
                    <a:pt x="17455" y="7113"/>
                  </a:cubicBezTo>
                  <a:cubicBezTo>
                    <a:pt x="17673" y="8675"/>
                    <a:pt x="18000" y="11364"/>
                    <a:pt x="18545" y="13793"/>
                  </a:cubicBezTo>
                  <a:cubicBezTo>
                    <a:pt x="19091" y="16222"/>
                    <a:pt x="19855" y="18390"/>
                    <a:pt x="20400" y="19648"/>
                  </a:cubicBezTo>
                  <a:cubicBezTo>
                    <a:pt x="20945" y="20906"/>
                    <a:pt x="21273" y="2125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4" name="Line"/>
            <p:cNvSpPr/>
            <p:nvPr/>
          </p:nvSpPr>
          <p:spPr>
            <a:xfrm>
              <a:off x="644177" y="342900"/>
              <a:ext cx="141450" cy="162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1" h="20685" fill="norm" stroke="1" extrusionOk="0">
                  <a:moveTo>
                    <a:pt x="6994" y="0"/>
                  </a:moveTo>
                  <a:cubicBezTo>
                    <a:pt x="4525" y="4590"/>
                    <a:pt x="2057" y="9180"/>
                    <a:pt x="822" y="12555"/>
                  </a:cubicBezTo>
                  <a:cubicBezTo>
                    <a:pt x="-412" y="15930"/>
                    <a:pt x="-412" y="18090"/>
                    <a:pt x="1902" y="19440"/>
                  </a:cubicBezTo>
                  <a:cubicBezTo>
                    <a:pt x="4217" y="20790"/>
                    <a:pt x="8845" y="21330"/>
                    <a:pt x="12702" y="19575"/>
                  </a:cubicBezTo>
                  <a:cubicBezTo>
                    <a:pt x="16559" y="17820"/>
                    <a:pt x="19645" y="13770"/>
                    <a:pt x="20417" y="9990"/>
                  </a:cubicBezTo>
                  <a:cubicBezTo>
                    <a:pt x="21188" y="6210"/>
                    <a:pt x="19645" y="2700"/>
                    <a:pt x="17948" y="1215"/>
                  </a:cubicBezTo>
                  <a:cubicBezTo>
                    <a:pt x="16251" y="-270"/>
                    <a:pt x="14399" y="270"/>
                    <a:pt x="12702" y="1620"/>
                  </a:cubicBezTo>
                  <a:cubicBezTo>
                    <a:pt x="11005" y="2970"/>
                    <a:pt x="9462" y="5130"/>
                    <a:pt x="7919" y="72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5" name="Line"/>
            <p:cNvSpPr/>
            <p:nvPr/>
          </p:nvSpPr>
          <p:spPr>
            <a:xfrm>
              <a:off x="188085" y="696606"/>
              <a:ext cx="491366" cy="71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0918" fill="norm" stroke="1" extrusionOk="0">
                  <a:moveTo>
                    <a:pt x="1218" y="20918"/>
                  </a:moveTo>
                  <a:cubicBezTo>
                    <a:pt x="662" y="20918"/>
                    <a:pt x="105" y="20918"/>
                    <a:pt x="13" y="19992"/>
                  </a:cubicBezTo>
                  <a:cubicBezTo>
                    <a:pt x="-80" y="19067"/>
                    <a:pt x="291" y="17215"/>
                    <a:pt x="2099" y="13512"/>
                  </a:cubicBezTo>
                  <a:cubicBezTo>
                    <a:pt x="3906" y="9809"/>
                    <a:pt x="7151" y="4255"/>
                    <a:pt x="10627" y="1787"/>
                  </a:cubicBezTo>
                  <a:cubicBezTo>
                    <a:pt x="14104" y="-682"/>
                    <a:pt x="17812" y="-65"/>
                    <a:pt x="21520" y="5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6" name="Line"/>
            <p:cNvSpPr/>
            <p:nvPr/>
          </p:nvSpPr>
          <p:spPr>
            <a:xfrm>
              <a:off x="445038" y="755650"/>
              <a:ext cx="450312" cy="111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41" fill="norm" stroke="1" extrusionOk="0">
                  <a:moveTo>
                    <a:pt x="1791" y="19562"/>
                  </a:moveTo>
                  <a:cubicBezTo>
                    <a:pt x="983" y="20377"/>
                    <a:pt x="176" y="21192"/>
                    <a:pt x="24" y="21396"/>
                  </a:cubicBezTo>
                  <a:cubicBezTo>
                    <a:pt x="-127" y="21600"/>
                    <a:pt x="378" y="21192"/>
                    <a:pt x="2598" y="18340"/>
                  </a:cubicBezTo>
                  <a:cubicBezTo>
                    <a:pt x="4819" y="15487"/>
                    <a:pt x="8755" y="10189"/>
                    <a:pt x="12187" y="6725"/>
                  </a:cubicBezTo>
                  <a:cubicBezTo>
                    <a:pt x="15619" y="3260"/>
                    <a:pt x="18546" y="1630"/>
                    <a:pt x="2147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7" name="Line"/>
            <p:cNvSpPr/>
            <p:nvPr/>
          </p:nvSpPr>
          <p:spPr>
            <a:xfrm>
              <a:off x="82550" y="1620247"/>
              <a:ext cx="241300" cy="292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6" fill="norm" stroke="1" extrusionOk="0">
                  <a:moveTo>
                    <a:pt x="0" y="5018"/>
                  </a:moveTo>
                  <a:cubicBezTo>
                    <a:pt x="0" y="4093"/>
                    <a:pt x="0" y="3167"/>
                    <a:pt x="1516" y="2164"/>
                  </a:cubicBezTo>
                  <a:cubicBezTo>
                    <a:pt x="3032" y="1161"/>
                    <a:pt x="6063" y="81"/>
                    <a:pt x="8337" y="4"/>
                  </a:cubicBezTo>
                  <a:cubicBezTo>
                    <a:pt x="10611" y="-73"/>
                    <a:pt x="12126" y="853"/>
                    <a:pt x="12126" y="3398"/>
                  </a:cubicBezTo>
                  <a:cubicBezTo>
                    <a:pt x="12126" y="5944"/>
                    <a:pt x="10611" y="10110"/>
                    <a:pt x="9095" y="12964"/>
                  </a:cubicBezTo>
                  <a:cubicBezTo>
                    <a:pt x="7579" y="15818"/>
                    <a:pt x="6063" y="17361"/>
                    <a:pt x="5211" y="18518"/>
                  </a:cubicBezTo>
                  <a:cubicBezTo>
                    <a:pt x="4358" y="19676"/>
                    <a:pt x="4168" y="20447"/>
                    <a:pt x="4642" y="20910"/>
                  </a:cubicBezTo>
                  <a:cubicBezTo>
                    <a:pt x="5116" y="21373"/>
                    <a:pt x="6253" y="21527"/>
                    <a:pt x="9189" y="20833"/>
                  </a:cubicBezTo>
                  <a:cubicBezTo>
                    <a:pt x="12126" y="20138"/>
                    <a:pt x="16863" y="18596"/>
                    <a:pt x="21600" y="170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8" name="Line"/>
            <p:cNvSpPr/>
            <p:nvPr/>
          </p:nvSpPr>
          <p:spPr>
            <a:xfrm>
              <a:off x="356182" y="1587500"/>
              <a:ext cx="170868" cy="305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1388" fill="norm" stroke="1" extrusionOk="0">
                  <a:moveTo>
                    <a:pt x="14762" y="1332"/>
                  </a:moveTo>
                  <a:cubicBezTo>
                    <a:pt x="13981" y="740"/>
                    <a:pt x="13201" y="148"/>
                    <a:pt x="10728" y="222"/>
                  </a:cubicBezTo>
                  <a:cubicBezTo>
                    <a:pt x="8256" y="296"/>
                    <a:pt x="4092" y="1036"/>
                    <a:pt x="1880" y="2145"/>
                  </a:cubicBezTo>
                  <a:cubicBezTo>
                    <a:pt x="-332" y="3255"/>
                    <a:pt x="-592" y="4734"/>
                    <a:pt x="1100" y="6510"/>
                  </a:cubicBezTo>
                  <a:cubicBezTo>
                    <a:pt x="2791" y="8285"/>
                    <a:pt x="6435" y="10356"/>
                    <a:pt x="9948" y="12132"/>
                  </a:cubicBezTo>
                  <a:cubicBezTo>
                    <a:pt x="13461" y="13907"/>
                    <a:pt x="16844" y="15386"/>
                    <a:pt x="18666" y="16570"/>
                  </a:cubicBezTo>
                  <a:cubicBezTo>
                    <a:pt x="20488" y="17753"/>
                    <a:pt x="20748" y="18641"/>
                    <a:pt x="20357" y="19381"/>
                  </a:cubicBezTo>
                  <a:cubicBezTo>
                    <a:pt x="19967" y="20121"/>
                    <a:pt x="18926" y="20712"/>
                    <a:pt x="16974" y="21082"/>
                  </a:cubicBezTo>
                  <a:cubicBezTo>
                    <a:pt x="15022" y="21452"/>
                    <a:pt x="12160" y="21600"/>
                    <a:pt x="9818" y="20860"/>
                  </a:cubicBezTo>
                  <a:cubicBezTo>
                    <a:pt x="7475" y="20121"/>
                    <a:pt x="5654" y="18493"/>
                    <a:pt x="5654" y="16274"/>
                  </a:cubicBezTo>
                  <a:cubicBezTo>
                    <a:pt x="5654" y="14055"/>
                    <a:pt x="7475" y="11244"/>
                    <a:pt x="10208" y="8803"/>
                  </a:cubicBezTo>
                  <a:cubicBezTo>
                    <a:pt x="12941" y="6362"/>
                    <a:pt x="16584" y="4290"/>
                    <a:pt x="18536" y="2885"/>
                  </a:cubicBezTo>
                  <a:cubicBezTo>
                    <a:pt x="20488" y="1479"/>
                    <a:pt x="20748" y="740"/>
                    <a:pt x="2100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89" name="Line"/>
            <p:cNvSpPr/>
            <p:nvPr/>
          </p:nvSpPr>
          <p:spPr>
            <a:xfrm>
              <a:off x="641350" y="1264915"/>
              <a:ext cx="279400" cy="359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6" fill="norm" stroke="1" extrusionOk="0">
                  <a:moveTo>
                    <a:pt x="0" y="2547"/>
                  </a:moveTo>
                  <a:cubicBezTo>
                    <a:pt x="164" y="1423"/>
                    <a:pt x="327" y="299"/>
                    <a:pt x="573" y="50"/>
                  </a:cubicBezTo>
                  <a:cubicBezTo>
                    <a:pt x="818" y="-200"/>
                    <a:pt x="1145" y="424"/>
                    <a:pt x="1309" y="3234"/>
                  </a:cubicBezTo>
                  <a:cubicBezTo>
                    <a:pt x="1473" y="6043"/>
                    <a:pt x="1473" y="11037"/>
                    <a:pt x="1555" y="14221"/>
                  </a:cubicBezTo>
                  <a:cubicBezTo>
                    <a:pt x="1636" y="17405"/>
                    <a:pt x="1800" y="18778"/>
                    <a:pt x="2127" y="19777"/>
                  </a:cubicBezTo>
                  <a:cubicBezTo>
                    <a:pt x="2455" y="20776"/>
                    <a:pt x="2945" y="21400"/>
                    <a:pt x="3191" y="21150"/>
                  </a:cubicBezTo>
                  <a:cubicBezTo>
                    <a:pt x="3436" y="20901"/>
                    <a:pt x="3436" y="19777"/>
                    <a:pt x="3109" y="18403"/>
                  </a:cubicBezTo>
                  <a:cubicBezTo>
                    <a:pt x="2782" y="17030"/>
                    <a:pt x="2127" y="15407"/>
                    <a:pt x="1636" y="14283"/>
                  </a:cubicBezTo>
                  <a:cubicBezTo>
                    <a:pt x="1145" y="13160"/>
                    <a:pt x="818" y="12535"/>
                    <a:pt x="1473" y="11599"/>
                  </a:cubicBezTo>
                  <a:cubicBezTo>
                    <a:pt x="2127" y="10662"/>
                    <a:pt x="3764" y="9414"/>
                    <a:pt x="5318" y="8228"/>
                  </a:cubicBezTo>
                  <a:cubicBezTo>
                    <a:pt x="6873" y="7042"/>
                    <a:pt x="8345" y="5918"/>
                    <a:pt x="9491" y="5106"/>
                  </a:cubicBezTo>
                  <a:cubicBezTo>
                    <a:pt x="10636" y="4295"/>
                    <a:pt x="11455" y="3795"/>
                    <a:pt x="11864" y="3920"/>
                  </a:cubicBezTo>
                  <a:cubicBezTo>
                    <a:pt x="12273" y="4045"/>
                    <a:pt x="12273" y="4794"/>
                    <a:pt x="12027" y="6417"/>
                  </a:cubicBezTo>
                  <a:cubicBezTo>
                    <a:pt x="11782" y="8040"/>
                    <a:pt x="11291" y="10538"/>
                    <a:pt x="10964" y="12286"/>
                  </a:cubicBezTo>
                  <a:cubicBezTo>
                    <a:pt x="10636" y="14034"/>
                    <a:pt x="10473" y="15032"/>
                    <a:pt x="10718" y="15157"/>
                  </a:cubicBezTo>
                  <a:cubicBezTo>
                    <a:pt x="10964" y="15282"/>
                    <a:pt x="11618" y="14533"/>
                    <a:pt x="12845" y="13784"/>
                  </a:cubicBezTo>
                  <a:cubicBezTo>
                    <a:pt x="14073" y="13035"/>
                    <a:pt x="15873" y="12286"/>
                    <a:pt x="17264" y="11973"/>
                  </a:cubicBezTo>
                  <a:cubicBezTo>
                    <a:pt x="18655" y="11661"/>
                    <a:pt x="19636" y="11786"/>
                    <a:pt x="20291" y="12972"/>
                  </a:cubicBezTo>
                  <a:cubicBezTo>
                    <a:pt x="20945" y="14158"/>
                    <a:pt x="21273" y="16406"/>
                    <a:pt x="21600" y="186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0" name="Line"/>
            <p:cNvSpPr/>
            <p:nvPr/>
          </p:nvSpPr>
          <p:spPr>
            <a:xfrm>
              <a:off x="343346" y="3084969"/>
              <a:ext cx="101154" cy="381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5" h="21264" fill="norm" stroke="1" extrusionOk="0">
                  <a:moveTo>
                    <a:pt x="20645" y="3250"/>
                  </a:moveTo>
                  <a:cubicBezTo>
                    <a:pt x="20213" y="2660"/>
                    <a:pt x="19781" y="2070"/>
                    <a:pt x="18917" y="1420"/>
                  </a:cubicBezTo>
                  <a:cubicBezTo>
                    <a:pt x="18053" y="771"/>
                    <a:pt x="16757" y="63"/>
                    <a:pt x="13949" y="4"/>
                  </a:cubicBezTo>
                  <a:cubicBezTo>
                    <a:pt x="11141" y="-55"/>
                    <a:pt x="6821" y="535"/>
                    <a:pt x="3797" y="1775"/>
                  </a:cubicBezTo>
                  <a:cubicBezTo>
                    <a:pt x="773" y="3014"/>
                    <a:pt x="-955" y="4902"/>
                    <a:pt x="557" y="6850"/>
                  </a:cubicBezTo>
                  <a:cubicBezTo>
                    <a:pt x="2069" y="8797"/>
                    <a:pt x="6821" y="10804"/>
                    <a:pt x="10709" y="12693"/>
                  </a:cubicBezTo>
                  <a:cubicBezTo>
                    <a:pt x="14597" y="14581"/>
                    <a:pt x="17621" y="16352"/>
                    <a:pt x="19133" y="17650"/>
                  </a:cubicBezTo>
                  <a:cubicBezTo>
                    <a:pt x="20645" y="18948"/>
                    <a:pt x="20645" y="19775"/>
                    <a:pt x="19997" y="20424"/>
                  </a:cubicBezTo>
                  <a:cubicBezTo>
                    <a:pt x="19349" y="21073"/>
                    <a:pt x="18053" y="21545"/>
                    <a:pt x="15461" y="21073"/>
                  </a:cubicBezTo>
                  <a:cubicBezTo>
                    <a:pt x="12869" y="20601"/>
                    <a:pt x="8981" y="19184"/>
                    <a:pt x="5093" y="177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1" name="Line"/>
            <p:cNvSpPr/>
            <p:nvPr/>
          </p:nvSpPr>
          <p:spPr>
            <a:xfrm>
              <a:off x="406400" y="3035299"/>
              <a:ext cx="165100" cy="6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2" name="Line"/>
            <p:cNvSpPr/>
            <p:nvPr/>
          </p:nvSpPr>
          <p:spPr>
            <a:xfrm>
              <a:off x="651122" y="2749550"/>
              <a:ext cx="244228" cy="31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600" fill="norm" stroke="1" extrusionOk="0">
                  <a:moveTo>
                    <a:pt x="5285" y="0"/>
                  </a:moveTo>
                  <a:cubicBezTo>
                    <a:pt x="4540" y="2498"/>
                    <a:pt x="3795" y="4996"/>
                    <a:pt x="3423" y="8082"/>
                  </a:cubicBezTo>
                  <a:cubicBezTo>
                    <a:pt x="3051" y="11167"/>
                    <a:pt x="3051" y="14841"/>
                    <a:pt x="3051" y="17045"/>
                  </a:cubicBezTo>
                  <a:cubicBezTo>
                    <a:pt x="3051" y="19249"/>
                    <a:pt x="3051" y="19984"/>
                    <a:pt x="2957" y="19910"/>
                  </a:cubicBezTo>
                  <a:cubicBezTo>
                    <a:pt x="2864" y="19837"/>
                    <a:pt x="2678" y="18955"/>
                    <a:pt x="2213" y="17706"/>
                  </a:cubicBezTo>
                  <a:cubicBezTo>
                    <a:pt x="1747" y="16457"/>
                    <a:pt x="1002" y="14841"/>
                    <a:pt x="537" y="13665"/>
                  </a:cubicBezTo>
                  <a:cubicBezTo>
                    <a:pt x="71" y="12490"/>
                    <a:pt x="-115" y="11755"/>
                    <a:pt x="71" y="11094"/>
                  </a:cubicBezTo>
                  <a:cubicBezTo>
                    <a:pt x="257" y="10433"/>
                    <a:pt x="816" y="9845"/>
                    <a:pt x="2492" y="8743"/>
                  </a:cubicBezTo>
                  <a:cubicBezTo>
                    <a:pt x="4168" y="7641"/>
                    <a:pt x="6961" y="6024"/>
                    <a:pt x="9009" y="4702"/>
                  </a:cubicBezTo>
                  <a:cubicBezTo>
                    <a:pt x="11057" y="3380"/>
                    <a:pt x="12361" y="2351"/>
                    <a:pt x="12919" y="2278"/>
                  </a:cubicBezTo>
                  <a:cubicBezTo>
                    <a:pt x="13478" y="2204"/>
                    <a:pt x="13292" y="3086"/>
                    <a:pt x="13106" y="5143"/>
                  </a:cubicBezTo>
                  <a:cubicBezTo>
                    <a:pt x="12919" y="7200"/>
                    <a:pt x="12733" y="10433"/>
                    <a:pt x="12733" y="12416"/>
                  </a:cubicBezTo>
                  <a:cubicBezTo>
                    <a:pt x="12733" y="14400"/>
                    <a:pt x="12919" y="15135"/>
                    <a:pt x="13292" y="15208"/>
                  </a:cubicBezTo>
                  <a:cubicBezTo>
                    <a:pt x="13664" y="15282"/>
                    <a:pt x="14223" y="14694"/>
                    <a:pt x="14688" y="14033"/>
                  </a:cubicBezTo>
                  <a:cubicBezTo>
                    <a:pt x="15154" y="13371"/>
                    <a:pt x="15526" y="12637"/>
                    <a:pt x="16085" y="11902"/>
                  </a:cubicBezTo>
                  <a:cubicBezTo>
                    <a:pt x="16644" y="11167"/>
                    <a:pt x="17388" y="10433"/>
                    <a:pt x="18226" y="10212"/>
                  </a:cubicBezTo>
                  <a:cubicBezTo>
                    <a:pt x="19064" y="9992"/>
                    <a:pt x="19995" y="10286"/>
                    <a:pt x="20554" y="11461"/>
                  </a:cubicBezTo>
                  <a:cubicBezTo>
                    <a:pt x="21113" y="12637"/>
                    <a:pt x="21299" y="14694"/>
                    <a:pt x="21392" y="16531"/>
                  </a:cubicBezTo>
                  <a:cubicBezTo>
                    <a:pt x="21485" y="18367"/>
                    <a:pt x="21485" y="19984"/>
                    <a:pt x="2148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3" name="Line"/>
            <p:cNvSpPr/>
            <p:nvPr/>
          </p:nvSpPr>
          <p:spPr>
            <a:xfrm>
              <a:off x="149812" y="2686050"/>
              <a:ext cx="21639" cy="1038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3" h="21498" fill="norm" stroke="1" extrusionOk="0">
                  <a:moveTo>
                    <a:pt x="8291" y="0"/>
                  </a:moveTo>
                  <a:cubicBezTo>
                    <a:pt x="12218" y="1446"/>
                    <a:pt x="16146" y="2892"/>
                    <a:pt x="18109" y="4557"/>
                  </a:cubicBezTo>
                  <a:cubicBezTo>
                    <a:pt x="20073" y="6222"/>
                    <a:pt x="20073" y="8105"/>
                    <a:pt x="20073" y="9924"/>
                  </a:cubicBezTo>
                  <a:cubicBezTo>
                    <a:pt x="20073" y="11742"/>
                    <a:pt x="20073" y="13495"/>
                    <a:pt x="17128" y="15203"/>
                  </a:cubicBezTo>
                  <a:cubicBezTo>
                    <a:pt x="14182" y="16912"/>
                    <a:pt x="8291" y="18577"/>
                    <a:pt x="4364" y="19672"/>
                  </a:cubicBezTo>
                  <a:cubicBezTo>
                    <a:pt x="437" y="20768"/>
                    <a:pt x="-1527" y="21293"/>
                    <a:pt x="1418" y="21447"/>
                  </a:cubicBezTo>
                  <a:cubicBezTo>
                    <a:pt x="4364" y="21600"/>
                    <a:pt x="12218" y="21381"/>
                    <a:pt x="20073" y="2116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4" name="Line"/>
            <p:cNvSpPr/>
            <p:nvPr/>
          </p:nvSpPr>
          <p:spPr>
            <a:xfrm>
              <a:off x="0" y="2536573"/>
              <a:ext cx="1196182" cy="1297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524" fill="norm" stroke="1" extrusionOk="0">
                  <a:moveTo>
                    <a:pt x="3435" y="3745"/>
                  </a:moveTo>
                  <a:cubicBezTo>
                    <a:pt x="3396" y="3324"/>
                    <a:pt x="3358" y="2902"/>
                    <a:pt x="3511" y="2604"/>
                  </a:cubicBezTo>
                  <a:cubicBezTo>
                    <a:pt x="3664" y="2305"/>
                    <a:pt x="4007" y="2129"/>
                    <a:pt x="4923" y="1848"/>
                  </a:cubicBezTo>
                  <a:cubicBezTo>
                    <a:pt x="5839" y="1567"/>
                    <a:pt x="7327" y="1181"/>
                    <a:pt x="8835" y="865"/>
                  </a:cubicBezTo>
                  <a:cubicBezTo>
                    <a:pt x="10342" y="549"/>
                    <a:pt x="11869" y="303"/>
                    <a:pt x="13338" y="163"/>
                  </a:cubicBezTo>
                  <a:cubicBezTo>
                    <a:pt x="14807" y="22"/>
                    <a:pt x="16219" y="-13"/>
                    <a:pt x="17383" y="5"/>
                  </a:cubicBezTo>
                  <a:cubicBezTo>
                    <a:pt x="18547" y="22"/>
                    <a:pt x="19463" y="92"/>
                    <a:pt x="20035" y="163"/>
                  </a:cubicBezTo>
                  <a:cubicBezTo>
                    <a:pt x="20608" y="233"/>
                    <a:pt x="20837" y="303"/>
                    <a:pt x="21028" y="408"/>
                  </a:cubicBezTo>
                  <a:cubicBezTo>
                    <a:pt x="21218" y="514"/>
                    <a:pt x="21371" y="654"/>
                    <a:pt x="21447" y="1023"/>
                  </a:cubicBezTo>
                  <a:cubicBezTo>
                    <a:pt x="21524" y="1392"/>
                    <a:pt x="21524" y="1989"/>
                    <a:pt x="21486" y="2902"/>
                  </a:cubicBezTo>
                  <a:cubicBezTo>
                    <a:pt x="21447" y="3815"/>
                    <a:pt x="21371" y="5045"/>
                    <a:pt x="21333" y="6397"/>
                  </a:cubicBezTo>
                  <a:cubicBezTo>
                    <a:pt x="21295" y="7749"/>
                    <a:pt x="21295" y="9224"/>
                    <a:pt x="21314" y="10611"/>
                  </a:cubicBezTo>
                  <a:cubicBezTo>
                    <a:pt x="21333" y="11999"/>
                    <a:pt x="21371" y="13298"/>
                    <a:pt x="21409" y="14633"/>
                  </a:cubicBezTo>
                  <a:cubicBezTo>
                    <a:pt x="21447" y="15967"/>
                    <a:pt x="21486" y="17337"/>
                    <a:pt x="21505" y="18127"/>
                  </a:cubicBezTo>
                  <a:cubicBezTo>
                    <a:pt x="21524" y="18918"/>
                    <a:pt x="21524" y="19128"/>
                    <a:pt x="21543" y="19497"/>
                  </a:cubicBezTo>
                  <a:cubicBezTo>
                    <a:pt x="21562" y="19866"/>
                    <a:pt x="21600" y="20393"/>
                    <a:pt x="21505" y="20639"/>
                  </a:cubicBezTo>
                  <a:cubicBezTo>
                    <a:pt x="21409" y="20885"/>
                    <a:pt x="21180" y="20849"/>
                    <a:pt x="20436" y="20691"/>
                  </a:cubicBezTo>
                  <a:cubicBezTo>
                    <a:pt x="19692" y="20533"/>
                    <a:pt x="18433" y="20252"/>
                    <a:pt x="17078" y="20094"/>
                  </a:cubicBezTo>
                  <a:cubicBezTo>
                    <a:pt x="15723" y="19936"/>
                    <a:pt x="14273" y="19901"/>
                    <a:pt x="12804" y="19989"/>
                  </a:cubicBezTo>
                  <a:cubicBezTo>
                    <a:pt x="11334" y="20077"/>
                    <a:pt x="9846" y="20287"/>
                    <a:pt x="8243" y="20586"/>
                  </a:cubicBezTo>
                  <a:cubicBezTo>
                    <a:pt x="6640" y="20885"/>
                    <a:pt x="4923" y="21271"/>
                    <a:pt x="3530" y="21429"/>
                  </a:cubicBezTo>
                  <a:cubicBezTo>
                    <a:pt x="2137" y="21587"/>
                    <a:pt x="1069" y="21517"/>
                    <a:pt x="0" y="2144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5" name="Line"/>
            <p:cNvSpPr/>
            <p:nvPr/>
          </p:nvSpPr>
          <p:spPr>
            <a:xfrm>
              <a:off x="257422" y="3991632"/>
              <a:ext cx="295028" cy="36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438" fill="norm" stroke="1" extrusionOk="0">
                  <a:moveTo>
                    <a:pt x="1139" y="19363"/>
                  </a:moveTo>
                  <a:cubicBezTo>
                    <a:pt x="676" y="20368"/>
                    <a:pt x="214" y="21372"/>
                    <a:pt x="59" y="21435"/>
                  </a:cubicBezTo>
                  <a:cubicBezTo>
                    <a:pt x="-95" y="21498"/>
                    <a:pt x="59" y="20619"/>
                    <a:pt x="445" y="18170"/>
                  </a:cubicBezTo>
                  <a:cubicBezTo>
                    <a:pt x="831" y="15721"/>
                    <a:pt x="1448" y="11703"/>
                    <a:pt x="2142" y="8751"/>
                  </a:cubicBezTo>
                  <a:cubicBezTo>
                    <a:pt x="2836" y="5800"/>
                    <a:pt x="3608" y="3917"/>
                    <a:pt x="4225" y="2661"/>
                  </a:cubicBezTo>
                  <a:cubicBezTo>
                    <a:pt x="4842" y="1405"/>
                    <a:pt x="5305" y="777"/>
                    <a:pt x="5922" y="400"/>
                  </a:cubicBezTo>
                  <a:cubicBezTo>
                    <a:pt x="6539" y="24"/>
                    <a:pt x="7311" y="-102"/>
                    <a:pt x="7928" y="86"/>
                  </a:cubicBezTo>
                  <a:cubicBezTo>
                    <a:pt x="8545" y="275"/>
                    <a:pt x="9008" y="777"/>
                    <a:pt x="9548" y="1719"/>
                  </a:cubicBezTo>
                  <a:cubicBezTo>
                    <a:pt x="10088" y="2661"/>
                    <a:pt x="10705" y="4042"/>
                    <a:pt x="11168" y="5047"/>
                  </a:cubicBezTo>
                  <a:cubicBezTo>
                    <a:pt x="11631" y="6051"/>
                    <a:pt x="11939" y="6679"/>
                    <a:pt x="12325" y="7245"/>
                  </a:cubicBezTo>
                  <a:cubicBezTo>
                    <a:pt x="12711" y="7810"/>
                    <a:pt x="13174" y="8312"/>
                    <a:pt x="13636" y="8312"/>
                  </a:cubicBezTo>
                  <a:cubicBezTo>
                    <a:pt x="14099" y="8312"/>
                    <a:pt x="14562" y="7810"/>
                    <a:pt x="15102" y="6868"/>
                  </a:cubicBezTo>
                  <a:cubicBezTo>
                    <a:pt x="15642" y="5926"/>
                    <a:pt x="16259" y="4545"/>
                    <a:pt x="16645" y="3540"/>
                  </a:cubicBezTo>
                  <a:cubicBezTo>
                    <a:pt x="17031" y="2535"/>
                    <a:pt x="17185" y="1907"/>
                    <a:pt x="17648" y="1468"/>
                  </a:cubicBezTo>
                  <a:cubicBezTo>
                    <a:pt x="18111" y="1028"/>
                    <a:pt x="18882" y="777"/>
                    <a:pt x="19499" y="1091"/>
                  </a:cubicBezTo>
                  <a:cubicBezTo>
                    <a:pt x="20116" y="1405"/>
                    <a:pt x="20579" y="2284"/>
                    <a:pt x="20888" y="4858"/>
                  </a:cubicBezTo>
                  <a:cubicBezTo>
                    <a:pt x="21196" y="7433"/>
                    <a:pt x="21351" y="11703"/>
                    <a:pt x="21428" y="14591"/>
                  </a:cubicBezTo>
                  <a:cubicBezTo>
                    <a:pt x="21505" y="17479"/>
                    <a:pt x="21505" y="18986"/>
                    <a:pt x="21505" y="2049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6" name="Line"/>
            <p:cNvSpPr/>
            <p:nvPr/>
          </p:nvSpPr>
          <p:spPr>
            <a:xfrm>
              <a:off x="689887" y="3981450"/>
              <a:ext cx="34014" cy="33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1600" fill="norm" stroke="1" extrusionOk="0">
                  <a:moveTo>
                    <a:pt x="1358" y="0"/>
                  </a:moveTo>
                  <a:cubicBezTo>
                    <a:pt x="88" y="4211"/>
                    <a:pt x="-1183" y="8423"/>
                    <a:pt x="1993" y="12023"/>
                  </a:cubicBezTo>
                  <a:cubicBezTo>
                    <a:pt x="5170" y="15623"/>
                    <a:pt x="12793" y="18611"/>
                    <a:pt x="20417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7" name="Line"/>
            <p:cNvSpPr/>
            <p:nvPr/>
          </p:nvSpPr>
          <p:spPr>
            <a:xfrm>
              <a:off x="1028700" y="4121150"/>
              <a:ext cx="171450" cy="186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fill="norm" stroke="1" extrusionOk="0">
                  <a:moveTo>
                    <a:pt x="0" y="2184"/>
                  </a:moveTo>
                  <a:cubicBezTo>
                    <a:pt x="1600" y="2184"/>
                    <a:pt x="3200" y="2184"/>
                    <a:pt x="5200" y="4126"/>
                  </a:cubicBezTo>
                  <a:cubicBezTo>
                    <a:pt x="7200" y="6067"/>
                    <a:pt x="9600" y="9951"/>
                    <a:pt x="10800" y="12620"/>
                  </a:cubicBezTo>
                  <a:cubicBezTo>
                    <a:pt x="12000" y="15290"/>
                    <a:pt x="12000" y="16746"/>
                    <a:pt x="11867" y="18202"/>
                  </a:cubicBezTo>
                  <a:cubicBezTo>
                    <a:pt x="11733" y="19658"/>
                    <a:pt x="11467" y="21115"/>
                    <a:pt x="10800" y="21357"/>
                  </a:cubicBezTo>
                  <a:cubicBezTo>
                    <a:pt x="10133" y="21600"/>
                    <a:pt x="9067" y="20629"/>
                    <a:pt x="8933" y="17474"/>
                  </a:cubicBezTo>
                  <a:cubicBezTo>
                    <a:pt x="8800" y="14319"/>
                    <a:pt x="9600" y="8980"/>
                    <a:pt x="11200" y="5703"/>
                  </a:cubicBezTo>
                  <a:cubicBezTo>
                    <a:pt x="12800" y="2427"/>
                    <a:pt x="15200" y="1213"/>
                    <a:pt x="17067" y="607"/>
                  </a:cubicBezTo>
                  <a:cubicBezTo>
                    <a:pt x="18933" y="0"/>
                    <a:pt x="20267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8" name="Line"/>
            <p:cNvSpPr/>
            <p:nvPr/>
          </p:nvSpPr>
          <p:spPr>
            <a:xfrm>
              <a:off x="1228435" y="4104528"/>
              <a:ext cx="111415" cy="219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0905" fill="norm" stroke="1" extrusionOk="0">
                  <a:moveTo>
                    <a:pt x="6655" y="8247"/>
                  </a:moveTo>
                  <a:cubicBezTo>
                    <a:pt x="6255" y="7237"/>
                    <a:pt x="5855" y="6228"/>
                    <a:pt x="6255" y="5319"/>
                  </a:cubicBezTo>
                  <a:cubicBezTo>
                    <a:pt x="6655" y="4411"/>
                    <a:pt x="7855" y="3604"/>
                    <a:pt x="9055" y="2594"/>
                  </a:cubicBezTo>
                  <a:cubicBezTo>
                    <a:pt x="10255" y="1585"/>
                    <a:pt x="11455" y="374"/>
                    <a:pt x="11055" y="71"/>
                  </a:cubicBezTo>
                  <a:cubicBezTo>
                    <a:pt x="10655" y="-232"/>
                    <a:pt x="8655" y="374"/>
                    <a:pt x="6255" y="2998"/>
                  </a:cubicBezTo>
                  <a:cubicBezTo>
                    <a:pt x="3855" y="5622"/>
                    <a:pt x="1055" y="10265"/>
                    <a:pt x="255" y="13596"/>
                  </a:cubicBezTo>
                  <a:cubicBezTo>
                    <a:pt x="-545" y="16927"/>
                    <a:pt x="655" y="18946"/>
                    <a:pt x="2255" y="20056"/>
                  </a:cubicBezTo>
                  <a:cubicBezTo>
                    <a:pt x="3855" y="21166"/>
                    <a:pt x="5855" y="21368"/>
                    <a:pt x="9055" y="19551"/>
                  </a:cubicBezTo>
                  <a:cubicBezTo>
                    <a:pt x="12255" y="17734"/>
                    <a:pt x="16655" y="13899"/>
                    <a:pt x="21055" y="1006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099" name="Line"/>
            <p:cNvSpPr/>
            <p:nvPr/>
          </p:nvSpPr>
          <p:spPr>
            <a:xfrm>
              <a:off x="1352550" y="4096260"/>
              <a:ext cx="146050" cy="172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2" fill="norm" stroke="1" extrusionOk="0">
                  <a:moveTo>
                    <a:pt x="0" y="4567"/>
                  </a:moveTo>
                  <a:cubicBezTo>
                    <a:pt x="0" y="2510"/>
                    <a:pt x="0" y="452"/>
                    <a:pt x="0" y="67"/>
                  </a:cubicBezTo>
                  <a:cubicBezTo>
                    <a:pt x="0" y="-319"/>
                    <a:pt x="0" y="967"/>
                    <a:pt x="783" y="4052"/>
                  </a:cubicBezTo>
                  <a:cubicBezTo>
                    <a:pt x="1565" y="7138"/>
                    <a:pt x="3130" y="12024"/>
                    <a:pt x="4070" y="15367"/>
                  </a:cubicBezTo>
                  <a:cubicBezTo>
                    <a:pt x="5009" y="18710"/>
                    <a:pt x="5322" y="20510"/>
                    <a:pt x="6104" y="20895"/>
                  </a:cubicBezTo>
                  <a:cubicBezTo>
                    <a:pt x="6887" y="21281"/>
                    <a:pt x="8139" y="20252"/>
                    <a:pt x="10017" y="17167"/>
                  </a:cubicBezTo>
                  <a:cubicBezTo>
                    <a:pt x="11896" y="14081"/>
                    <a:pt x="14400" y="8938"/>
                    <a:pt x="16435" y="6110"/>
                  </a:cubicBezTo>
                  <a:cubicBezTo>
                    <a:pt x="18470" y="3281"/>
                    <a:pt x="20035" y="2767"/>
                    <a:pt x="21600" y="225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0" name="Line"/>
            <p:cNvSpPr/>
            <p:nvPr/>
          </p:nvSpPr>
          <p:spPr>
            <a:xfrm>
              <a:off x="1539593" y="4114800"/>
              <a:ext cx="9808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7055" y="0"/>
                  </a:moveTo>
                  <a:cubicBezTo>
                    <a:pt x="2735" y="5564"/>
                    <a:pt x="-1585" y="11127"/>
                    <a:pt x="575" y="14727"/>
                  </a:cubicBezTo>
                  <a:cubicBezTo>
                    <a:pt x="2735" y="18327"/>
                    <a:pt x="11375" y="19964"/>
                    <a:pt x="20015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1" name="Line"/>
            <p:cNvSpPr/>
            <p:nvPr/>
          </p:nvSpPr>
          <p:spPr>
            <a:xfrm>
              <a:off x="1543050" y="4024773"/>
              <a:ext cx="31750" cy="39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0" y="11375"/>
                    <a:pt x="0" y="2735"/>
                    <a:pt x="3600" y="575"/>
                  </a:cubicBezTo>
                  <a:cubicBezTo>
                    <a:pt x="7200" y="-1585"/>
                    <a:pt x="144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2" name="Line"/>
            <p:cNvSpPr/>
            <p:nvPr/>
          </p:nvSpPr>
          <p:spPr>
            <a:xfrm>
              <a:off x="1612900" y="4064575"/>
              <a:ext cx="88900" cy="196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fill="norm" stroke="1" extrusionOk="0">
                  <a:moveTo>
                    <a:pt x="0" y="9589"/>
                  </a:moveTo>
                  <a:cubicBezTo>
                    <a:pt x="2571" y="9589"/>
                    <a:pt x="5143" y="9589"/>
                    <a:pt x="7971" y="8555"/>
                  </a:cubicBezTo>
                  <a:cubicBezTo>
                    <a:pt x="10800" y="7521"/>
                    <a:pt x="13886" y="5453"/>
                    <a:pt x="15429" y="3729"/>
                  </a:cubicBezTo>
                  <a:cubicBezTo>
                    <a:pt x="16971" y="2006"/>
                    <a:pt x="16971" y="627"/>
                    <a:pt x="15686" y="168"/>
                  </a:cubicBezTo>
                  <a:cubicBezTo>
                    <a:pt x="14400" y="-292"/>
                    <a:pt x="11829" y="168"/>
                    <a:pt x="9514" y="1891"/>
                  </a:cubicBezTo>
                  <a:cubicBezTo>
                    <a:pt x="7200" y="3614"/>
                    <a:pt x="5143" y="6602"/>
                    <a:pt x="4371" y="9704"/>
                  </a:cubicBezTo>
                  <a:cubicBezTo>
                    <a:pt x="3600" y="12806"/>
                    <a:pt x="4114" y="16023"/>
                    <a:pt x="7200" y="17976"/>
                  </a:cubicBezTo>
                  <a:cubicBezTo>
                    <a:pt x="10286" y="19929"/>
                    <a:pt x="15943" y="20619"/>
                    <a:pt x="21600" y="21308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3" name="Line"/>
            <p:cNvSpPr/>
            <p:nvPr/>
          </p:nvSpPr>
          <p:spPr>
            <a:xfrm>
              <a:off x="1752963" y="4076699"/>
              <a:ext cx="198293" cy="143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193" fill="norm" stroke="1" extrusionOk="0">
                  <a:moveTo>
                    <a:pt x="4736" y="1878"/>
                  </a:moveTo>
                  <a:cubicBezTo>
                    <a:pt x="3599" y="1878"/>
                    <a:pt x="2462" y="1878"/>
                    <a:pt x="1666" y="2661"/>
                  </a:cubicBezTo>
                  <a:cubicBezTo>
                    <a:pt x="870" y="3443"/>
                    <a:pt x="416" y="5009"/>
                    <a:pt x="188" y="6574"/>
                  </a:cubicBezTo>
                  <a:cubicBezTo>
                    <a:pt x="-39" y="8139"/>
                    <a:pt x="-39" y="9704"/>
                    <a:pt x="75" y="11426"/>
                  </a:cubicBezTo>
                  <a:cubicBezTo>
                    <a:pt x="188" y="13148"/>
                    <a:pt x="416" y="15026"/>
                    <a:pt x="1098" y="16122"/>
                  </a:cubicBezTo>
                  <a:cubicBezTo>
                    <a:pt x="1780" y="17217"/>
                    <a:pt x="2917" y="17530"/>
                    <a:pt x="3940" y="17061"/>
                  </a:cubicBezTo>
                  <a:cubicBezTo>
                    <a:pt x="4963" y="16591"/>
                    <a:pt x="5873" y="15339"/>
                    <a:pt x="6555" y="13930"/>
                  </a:cubicBezTo>
                  <a:cubicBezTo>
                    <a:pt x="7237" y="12522"/>
                    <a:pt x="7692" y="10957"/>
                    <a:pt x="8033" y="11113"/>
                  </a:cubicBezTo>
                  <a:cubicBezTo>
                    <a:pt x="8374" y="11270"/>
                    <a:pt x="8601" y="13148"/>
                    <a:pt x="9056" y="15183"/>
                  </a:cubicBezTo>
                  <a:cubicBezTo>
                    <a:pt x="9510" y="17217"/>
                    <a:pt x="10193" y="19409"/>
                    <a:pt x="11216" y="20504"/>
                  </a:cubicBezTo>
                  <a:cubicBezTo>
                    <a:pt x="12239" y="21600"/>
                    <a:pt x="13603" y="21600"/>
                    <a:pt x="15422" y="18939"/>
                  </a:cubicBezTo>
                  <a:cubicBezTo>
                    <a:pt x="17241" y="16278"/>
                    <a:pt x="19515" y="10957"/>
                    <a:pt x="20538" y="7357"/>
                  </a:cubicBezTo>
                  <a:cubicBezTo>
                    <a:pt x="21561" y="3757"/>
                    <a:pt x="21334" y="1878"/>
                    <a:pt x="21106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2126" name="Drawing"/>
          <p:cNvGrpSpPr/>
          <p:nvPr/>
        </p:nvGrpSpPr>
        <p:grpSpPr>
          <a:xfrm>
            <a:off x="6159500" y="2391833"/>
            <a:ext cx="3336013" cy="3704440"/>
            <a:chOff x="0" y="0"/>
            <a:chExt cx="3336012" cy="3704439"/>
          </a:xfrm>
        </p:grpSpPr>
        <p:sp>
          <p:nvSpPr>
            <p:cNvPr id="2105" name="Line"/>
            <p:cNvSpPr/>
            <p:nvPr/>
          </p:nvSpPr>
          <p:spPr>
            <a:xfrm>
              <a:off x="31750" y="0"/>
              <a:ext cx="298450" cy="3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8" fill="norm" stroke="1" extrusionOk="0">
                  <a:moveTo>
                    <a:pt x="0" y="3253"/>
                  </a:moveTo>
                  <a:cubicBezTo>
                    <a:pt x="0" y="2212"/>
                    <a:pt x="0" y="1171"/>
                    <a:pt x="153" y="976"/>
                  </a:cubicBezTo>
                  <a:cubicBezTo>
                    <a:pt x="306" y="781"/>
                    <a:pt x="613" y="1431"/>
                    <a:pt x="1226" y="3969"/>
                  </a:cubicBezTo>
                  <a:cubicBezTo>
                    <a:pt x="1838" y="6506"/>
                    <a:pt x="2757" y="10930"/>
                    <a:pt x="3370" y="13858"/>
                  </a:cubicBezTo>
                  <a:cubicBezTo>
                    <a:pt x="3983" y="16786"/>
                    <a:pt x="4289" y="18217"/>
                    <a:pt x="4672" y="19388"/>
                  </a:cubicBezTo>
                  <a:cubicBezTo>
                    <a:pt x="5055" y="20559"/>
                    <a:pt x="5515" y="21470"/>
                    <a:pt x="5974" y="21405"/>
                  </a:cubicBezTo>
                  <a:cubicBezTo>
                    <a:pt x="6434" y="21340"/>
                    <a:pt x="6894" y="20299"/>
                    <a:pt x="7200" y="19258"/>
                  </a:cubicBezTo>
                  <a:cubicBezTo>
                    <a:pt x="7506" y="18217"/>
                    <a:pt x="7660" y="17176"/>
                    <a:pt x="7966" y="16265"/>
                  </a:cubicBezTo>
                  <a:cubicBezTo>
                    <a:pt x="8272" y="15354"/>
                    <a:pt x="8732" y="14574"/>
                    <a:pt x="9191" y="14574"/>
                  </a:cubicBezTo>
                  <a:cubicBezTo>
                    <a:pt x="9651" y="14574"/>
                    <a:pt x="10111" y="15354"/>
                    <a:pt x="10417" y="16070"/>
                  </a:cubicBezTo>
                  <a:cubicBezTo>
                    <a:pt x="10723" y="16786"/>
                    <a:pt x="10877" y="17436"/>
                    <a:pt x="11260" y="18087"/>
                  </a:cubicBezTo>
                  <a:cubicBezTo>
                    <a:pt x="11643" y="18737"/>
                    <a:pt x="12255" y="19388"/>
                    <a:pt x="12868" y="19518"/>
                  </a:cubicBezTo>
                  <a:cubicBezTo>
                    <a:pt x="13481" y="19648"/>
                    <a:pt x="14094" y="19258"/>
                    <a:pt x="14936" y="17046"/>
                  </a:cubicBezTo>
                  <a:cubicBezTo>
                    <a:pt x="15779" y="14834"/>
                    <a:pt x="16851" y="10800"/>
                    <a:pt x="17464" y="8068"/>
                  </a:cubicBezTo>
                  <a:cubicBezTo>
                    <a:pt x="18077" y="5335"/>
                    <a:pt x="18230" y="3904"/>
                    <a:pt x="18460" y="2733"/>
                  </a:cubicBezTo>
                  <a:cubicBezTo>
                    <a:pt x="18689" y="1562"/>
                    <a:pt x="18996" y="651"/>
                    <a:pt x="19532" y="260"/>
                  </a:cubicBezTo>
                  <a:cubicBezTo>
                    <a:pt x="20068" y="-130"/>
                    <a:pt x="20834" y="0"/>
                    <a:pt x="21600" y="13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6" name="Line"/>
            <p:cNvSpPr/>
            <p:nvPr/>
          </p:nvSpPr>
          <p:spPr>
            <a:xfrm>
              <a:off x="359801" y="104873"/>
              <a:ext cx="199000" cy="206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092" fill="norm" stroke="1" extrusionOk="0">
                  <a:moveTo>
                    <a:pt x="1578" y="12842"/>
                  </a:moveTo>
                  <a:cubicBezTo>
                    <a:pt x="4278" y="9818"/>
                    <a:pt x="6978" y="6794"/>
                    <a:pt x="8553" y="4526"/>
                  </a:cubicBezTo>
                  <a:cubicBezTo>
                    <a:pt x="10128" y="2258"/>
                    <a:pt x="10578" y="746"/>
                    <a:pt x="10241" y="206"/>
                  </a:cubicBezTo>
                  <a:cubicBezTo>
                    <a:pt x="9903" y="-334"/>
                    <a:pt x="8778" y="98"/>
                    <a:pt x="6866" y="2582"/>
                  </a:cubicBezTo>
                  <a:cubicBezTo>
                    <a:pt x="4953" y="5066"/>
                    <a:pt x="2253" y="9602"/>
                    <a:pt x="903" y="12626"/>
                  </a:cubicBezTo>
                  <a:cubicBezTo>
                    <a:pt x="-447" y="15650"/>
                    <a:pt x="-447" y="17162"/>
                    <a:pt x="2028" y="18458"/>
                  </a:cubicBezTo>
                  <a:cubicBezTo>
                    <a:pt x="4503" y="19754"/>
                    <a:pt x="9453" y="20834"/>
                    <a:pt x="13053" y="21050"/>
                  </a:cubicBezTo>
                  <a:cubicBezTo>
                    <a:pt x="16653" y="21266"/>
                    <a:pt x="18903" y="20618"/>
                    <a:pt x="21153" y="199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7" name="Line"/>
            <p:cNvSpPr/>
            <p:nvPr/>
          </p:nvSpPr>
          <p:spPr>
            <a:xfrm>
              <a:off x="95250" y="440266"/>
              <a:ext cx="4000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857" y="18400"/>
                    <a:pt x="5714" y="15200"/>
                    <a:pt x="9314" y="11600"/>
                  </a:cubicBezTo>
                  <a:cubicBezTo>
                    <a:pt x="12914" y="8000"/>
                    <a:pt x="17257" y="40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8" name="Line"/>
            <p:cNvSpPr/>
            <p:nvPr/>
          </p:nvSpPr>
          <p:spPr>
            <a:xfrm>
              <a:off x="177799" y="510116"/>
              <a:ext cx="260351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268" y="16560"/>
                    <a:pt x="10537" y="11520"/>
                    <a:pt x="14137" y="7920"/>
                  </a:cubicBezTo>
                  <a:cubicBezTo>
                    <a:pt x="17737" y="4320"/>
                    <a:pt x="19668" y="21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09" name="Line"/>
            <p:cNvSpPr/>
            <p:nvPr/>
          </p:nvSpPr>
          <p:spPr>
            <a:xfrm>
              <a:off x="215900" y="1460499"/>
              <a:ext cx="139837" cy="295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384" fill="norm" stroke="1" extrusionOk="0">
                  <a:moveTo>
                    <a:pt x="953" y="3830"/>
                  </a:moveTo>
                  <a:cubicBezTo>
                    <a:pt x="953" y="3064"/>
                    <a:pt x="953" y="2298"/>
                    <a:pt x="1271" y="1532"/>
                  </a:cubicBezTo>
                  <a:cubicBezTo>
                    <a:pt x="1588" y="766"/>
                    <a:pt x="2224" y="0"/>
                    <a:pt x="4606" y="0"/>
                  </a:cubicBezTo>
                  <a:cubicBezTo>
                    <a:pt x="6988" y="0"/>
                    <a:pt x="11118" y="766"/>
                    <a:pt x="13500" y="2068"/>
                  </a:cubicBezTo>
                  <a:cubicBezTo>
                    <a:pt x="15882" y="3370"/>
                    <a:pt x="16518" y="5209"/>
                    <a:pt x="16200" y="6511"/>
                  </a:cubicBezTo>
                  <a:cubicBezTo>
                    <a:pt x="15882" y="7813"/>
                    <a:pt x="14612" y="8579"/>
                    <a:pt x="13341" y="9191"/>
                  </a:cubicBezTo>
                  <a:cubicBezTo>
                    <a:pt x="12071" y="9804"/>
                    <a:pt x="10800" y="10264"/>
                    <a:pt x="10641" y="10877"/>
                  </a:cubicBezTo>
                  <a:cubicBezTo>
                    <a:pt x="10482" y="11489"/>
                    <a:pt x="11435" y="12255"/>
                    <a:pt x="13341" y="13021"/>
                  </a:cubicBezTo>
                  <a:cubicBezTo>
                    <a:pt x="15247" y="13787"/>
                    <a:pt x="18106" y="14553"/>
                    <a:pt x="19694" y="15319"/>
                  </a:cubicBezTo>
                  <a:cubicBezTo>
                    <a:pt x="21282" y="16085"/>
                    <a:pt x="21600" y="16851"/>
                    <a:pt x="19535" y="17923"/>
                  </a:cubicBezTo>
                  <a:cubicBezTo>
                    <a:pt x="17471" y="18996"/>
                    <a:pt x="13024" y="20374"/>
                    <a:pt x="9529" y="20987"/>
                  </a:cubicBezTo>
                  <a:cubicBezTo>
                    <a:pt x="6035" y="21600"/>
                    <a:pt x="3494" y="21447"/>
                    <a:pt x="2065" y="20911"/>
                  </a:cubicBezTo>
                  <a:cubicBezTo>
                    <a:pt x="635" y="20374"/>
                    <a:pt x="318" y="19455"/>
                    <a:pt x="0" y="185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0" name="Line"/>
            <p:cNvSpPr/>
            <p:nvPr/>
          </p:nvSpPr>
          <p:spPr>
            <a:xfrm>
              <a:off x="457021" y="1475316"/>
              <a:ext cx="145689" cy="214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9" h="21031" fill="norm" stroke="1" extrusionOk="0">
                  <a:moveTo>
                    <a:pt x="15325" y="3738"/>
                  </a:moveTo>
                  <a:cubicBezTo>
                    <a:pt x="12325" y="3531"/>
                    <a:pt x="9325" y="3323"/>
                    <a:pt x="6325" y="5088"/>
                  </a:cubicBezTo>
                  <a:cubicBezTo>
                    <a:pt x="3325" y="6854"/>
                    <a:pt x="325" y="10592"/>
                    <a:pt x="25" y="13812"/>
                  </a:cubicBezTo>
                  <a:cubicBezTo>
                    <a:pt x="-275" y="17031"/>
                    <a:pt x="2125" y="19731"/>
                    <a:pt x="5725" y="20665"/>
                  </a:cubicBezTo>
                  <a:cubicBezTo>
                    <a:pt x="9325" y="21600"/>
                    <a:pt x="14125" y="20769"/>
                    <a:pt x="17125" y="17862"/>
                  </a:cubicBezTo>
                  <a:cubicBezTo>
                    <a:pt x="20125" y="14954"/>
                    <a:pt x="21325" y="9969"/>
                    <a:pt x="20275" y="6646"/>
                  </a:cubicBezTo>
                  <a:cubicBezTo>
                    <a:pt x="19225" y="3323"/>
                    <a:pt x="15925" y="1662"/>
                    <a:pt x="1262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1" name="Line"/>
            <p:cNvSpPr/>
            <p:nvPr/>
          </p:nvSpPr>
          <p:spPr>
            <a:xfrm>
              <a:off x="665019" y="1172853"/>
              <a:ext cx="281131" cy="344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289" fill="norm" stroke="1" extrusionOk="0">
                  <a:moveTo>
                    <a:pt x="4967" y="2604"/>
                  </a:moveTo>
                  <a:cubicBezTo>
                    <a:pt x="4645" y="1688"/>
                    <a:pt x="4322" y="771"/>
                    <a:pt x="4000" y="640"/>
                  </a:cubicBezTo>
                  <a:cubicBezTo>
                    <a:pt x="3678" y="510"/>
                    <a:pt x="3355" y="1164"/>
                    <a:pt x="3113" y="3848"/>
                  </a:cubicBezTo>
                  <a:cubicBezTo>
                    <a:pt x="2872" y="6531"/>
                    <a:pt x="2710" y="11244"/>
                    <a:pt x="2630" y="14255"/>
                  </a:cubicBezTo>
                  <a:cubicBezTo>
                    <a:pt x="2549" y="17266"/>
                    <a:pt x="2549" y="18575"/>
                    <a:pt x="2872" y="19622"/>
                  </a:cubicBezTo>
                  <a:cubicBezTo>
                    <a:pt x="3194" y="20670"/>
                    <a:pt x="3839" y="21455"/>
                    <a:pt x="4161" y="21259"/>
                  </a:cubicBezTo>
                  <a:cubicBezTo>
                    <a:pt x="4484" y="21062"/>
                    <a:pt x="4484" y="19884"/>
                    <a:pt x="3758" y="17920"/>
                  </a:cubicBezTo>
                  <a:cubicBezTo>
                    <a:pt x="3033" y="15957"/>
                    <a:pt x="1582" y="13208"/>
                    <a:pt x="776" y="11375"/>
                  </a:cubicBezTo>
                  <a:cubicBezTo>
                    <a:pt x="-30" y="9542"/>
                    <a:pt x="-191" y="8626"/>
                    <a:pt x="212" y="7906"/>
                  </a:cubicBezTo>
                  <a:cubicBezTo>
                    <a:pt x="615" y="7186"/>
                    <a:pt x="1582" y="6662"/>
                    <a:pt x="3113" y="5746"/>
                  </a:cubicBezTo>
                  <a:cubicBezTo>
                    <a:pt x="4645" y="4830"/>
                    <a:pt x="6740" y="3520"/>
                    <a:pt x="8110" y="2604"/>
                  </a:cubicBezTo>
                  <a:cubicBezTo>
                    <a:pt x="9481" y="1688"/>
                    <a:pt x="10125" y="1164"/>
                    <a:pt x="10851" y="706"/>
                  </a:cubicBezTo>
                  <a:cubicBezTo>
                    <a:pt x="11576" y="248"/>
                    <a:pt x="12382" y="-145"/>
                    <a:pt x="12785" y="51"/>
                  </a:cubicBezTo>
                  <a:cubicBezTo>
                    <a:pt x="13188" y="248"/>
                    <a:pt x="13188" y="1033"/>
                    <a:pt x="13027" y="3520"/>
                  </a:cubicBezTo>
                  <a:cubicBezTo>
                    <a:pt x="12866" y="6008"/>
                    <a:pt x="12543" y="10197"/>
                    <a:pt x="12382" y="12619"/>
                  </a:cubicBezTo>
                  <a:cubicBezTo>
                    <a:pt x="12221" y="15040"/>
                    <a:pt x="12221" y="15695"/>
                    <a:pt x="12140" y="16415"/>
                  </a:cubicBezTo>
                  <a:cubicBezTo>
                    <a:pt x="12060" y="17135"/>
                    <a:pt x="11899" y="17920"/>
                    <a:pt x="11899" y="17986"/>
                  </a:cubicBezTo>
                  <a:cubicBezTo>
                    <a:pt x="11899" y="18051"/>
                    <a:pt x="12060" y="17397"/>
                    <a:pt x="12785" y="16219"/>
                  </a:cubicBezTo>
                  <a:cubicBezTo>
                    <a:pt x="13510" y="15040"/>
                    <a:pt x="14800" y="13339"/>
                    <a:pt x="15848" y="12357"/>
                  </a:cubicBezTo>
                  <a:cubicBezTo>
                    <a:pt x="16896" y="11375"/>
                    <a:pt x="17702" y="11113"/>
                    <a:pt x="18427" y="11244"/>
                  </a:cubicBezTo>
                  <a:cubicBezTo>
                    <a:pt x="19152" y="11375"/>
                    <a:pt x="19797" y="11899"/>
                    <a:pt x="20281" y="13404"/>
                  </a:cubicBezTo>
                  <a:cubicBezTo>
                    <a:pt x="20764" y="14910"/>
                    <a:pt x="21087" y="17397"/>
                    <a:pt x="21409" y="198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2" name="Line"/>
            <p:cNvSpPr/>
            <p:nvPr/>
          </p:nvSpPr>
          <p:spPr>
            <a:xfrm>
              <a:off x="1497683" y="1415743"/>
              <a:ext cx="86203" cy="383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7" h="21499" fill="norm" stroke="1" extrusionOk="0">
                  <a:moveTo>
                    <a:pt x="19808" y="3341"/>
                  </a:moveTo>
                  <a:cubicBezTo>
                    <a:pt x="19808" y="2747"/>
                    <a:pt x="19808" y="2154"/>
                    <a:pt x="20060" y="1501"/>
                  </a:cubicBezTo>
                  <a:cubicBezTo>
                    <a:pt x="20311" y="848"/>
                    <a:pt x="20813" y="136"/>
                    <a:pt x="20060" y="18"/>
                  </a:cubicBezTo>
                  <a:cubicBezTo>
                    <a:pt x="19306" y="-101"/>
                    <a:pt x="17297" y="374"/>
                    <a:pt x="13780" y="2095"/>
                  </a:cubicBezTo>
                  <a:cubicBezTo>
                    <a:pt x="10264" y="3815"/>
                    <a:pt x="5241" y="6783"/>
                    <a:pt x="2478" y="9750"/>
                  </a:cubicBezTo>
                  <a:cubicBezTo>
                    <a:pt x="-285" y="12717"/>
                    <a:pt x="-787" y="15684"/>
                    <a:pt x="1222" y="17642"/>
                  </a:cubicBezTo>
                  <a:cubicBezTo>
                    <a:pt x="3232" y="19600"/>
                    <a:pt x="7753" y="20550"/>
                    <a:pt x="12273" y="214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3" name="Line"/>
            <p:cNvSpPr/>
            <p:nvPr/>
          </p:nvSpPr>
          <p:spPr>
            <a:xfrm>
              <a:off x="1689570" y="1477036"/>
              <a:ext cx="221781" cy="259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377" fill="norm" stroke="1" extrusionOk="0">
                  <a:moveTo>
                    <a:pt x="3040" y="4561"/>
                  </a:moveTo>
                  <a:cubicBezTo>
                    <a:pt x="2628" y="9613"/>
                    <a:pt x="2217" y="14664"/>
                    <a:pt x="2011" y="17626"/>
                  </a:cubicBezTo>
                  <a:cubicBezTo>
                    <a:pt x="1805" y="20587"/>
                    <a:pt x="1805" y="21458"/>
                    <a:pt x="1600" y="21371"/>
                  </a:cubicBezTo>
                  <a:cubicBezTo>
                    <a:pt x="1394" y="21284"/>
                    <a:pt x="983" y="20239"/>
                    <a:pt x="674" y="16842"/>
                  </a:cubicBezTo>
                  <a:cubicBezTo>
                    <a:pt x="365" y="13445"/>
                    <a:pt x="160" y="7697"/>
                    <a:pt x="57" y="4387"/>
                  </a:cubicBezTo>
                  <a:cubicBezTo>
                    <a:pt x="-46" y="1077"/>
                    <a:pt x="-46" y="206"/>
                    <a:pt x="365" y="32"/>
                  </a:cubicBezTo>
                  <a:cubicBezTo>
                    <a:pt x="777" y="-142"/>
                    <a:pt x="1600" y="381"/>
                    <a:pt x="2525" y="1600"/>
                  </a:cubicBezTo>
                  <a:cubicBezTo>
                    <a:pt x="3451" y="2819"/>
                    <a:pt x="4480" y="4735"/>
                    <a:pt x="5920" y="5955"/>
                  </a:cubicBezTo>
                  <a:cubicBezTo>
                    <a:pt x="7360" y="7174"/>
                    <a:pt x="9211" y="7697"/>
                    <a:pt x="10857" y="7087"/>
                  </a:cubicBezTo>
                  <a:cubicBezTo>
                    <a:pt x="12503" y="6477"/>
                    <a:pt x="13943" y="4735"/>
                    <a:pt x="14868" y="3429"/>
                  </a:cubicBezTo>
                  <a:cubicBezTo>
                    <a:pt x="15794" y="2123"/>
                    <a:pt x="16205" y="1252"/>
                    <a:pt x="16823" y="1164"/>
                  </a:cubicBezTo>
                  <a:cubicBezTo>
                    <a:pt x="17440" y="1077"/>
                    <a:pt x="18263" y="1774"/>
                    <a:pt x="18880" y="4300"/>
                  </a:cubicBezTo>
                  <a:cubicBezTo>
                    <a:pt x="19497" y="6826"/>
                    <a:pt x="19908" y="11181"/>
                    <a:pt x="20320" y="13881"/>
                  </a:cubicBezTo>
                  <a:cubicBezTo>
                    <a:pt x="20731" y="16581"/>
                    <a:pt x="21143" y="17626"/>
                    <a:pt x="21554" y="186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4" name="Line"/>
            <p:cNvSpPr/>
            <p:nvPr/>
          </p:nvSpPr>
          <p:spPr>
            <a:xfrm>
              <a:off x="2008716" y="1452033"/>
              <a:ext cx="207435" cy="246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4" fill="norm" stroke="1" extrusionOk="0">
                  <a:moveTo>
                    <a:pt x="441" y="5354"/>
                  </a:moveTo>
                  <a:cubicBezTo>
                    <a:pt x="220" y="9231"/>
                    <a:pt x="0" y="13108"/>
                    <a:pt x="0" y="15508"/>
                  </a:cubicBezTo>
                  <a:cubicBezTo>
                    <a:pt x="0" y="17908"/>
                    <a:pt x="220" y="18831"/>
                    <a:pt x="331" y="19754"/>
                  </a:cubicBezTo>
                  <a:cubicBezTo>
                    <a:pt x="441" y="20677"/>
                    <a:pt x="441" y="21600"/>
                    <a:pt x="551" y="21508"/>
                  </a:cubicBezTo>
                  <a:cubicBezTo>
                    <a:pt x="661" y="21415"/>
                    <a:pt x="882" y="20308"/>
                    <a:pt x="1212" y="17169"/>
                  </a:cubicBezTo>
                  <a:cubicBezTo>
                    <a:pt x="1543" y="14031"/>
                    <a:pt x="1984" y="8862"/>
                    <a:pt x="2314" y="5815"/>
                  </a:cubicBezTo>
                  <a:cubicBezTo>
                    <a:pt x="2645" y="2769"/>
                    <a:pt x="2865" y="1846"/>
                    <a:pt x="3086" y="2215"/>
                  </a:cubicBezTo>
                  <a:cubicBezTo>
                    <a:pt x="3306" y="2585"/>
                    <a:pt x="3527" y="4246"/>
                    <a:pt x="3857" y="5538"/>
                  </a:cubicBezTo>
                  <a:cubicBezTo>
                    <a:pt x="4188" y="6831"/>
                    <a:pt x="4629" y="7754"/>
                    <a:pt x="5400" y="8215"/>
                  </a:cubicBezTo>
                  <a:cubicBezTo>
                    <a:pt x="6171" y="8677"/>
                    <a:pt x="7273" y="8677"/>
                    <a:pt x="8816" y="7477"/>
                  </a:cubicBezTo>
                  <a:cubicBezTo>
                    <a:pt x="10359" y="6277"/>
                    <a:pt x="12343" y="3877"/>
                    <a:pt x="13776" y="2308"/>
                  </a:cubicBezTo>
                  <a:cubicBezTo>
                    <a:pt x="15208" y="738"/>
                    <a:pt x="16090" y="0"/>
                    <a:pt x="16861" y="0"/>
                  </a:cubicBezTo>
                  <a:cubicBezTo>
                    <a:pt x="17633" y="0"/>
                    <a:pt x="18294" y="738"/>
                    <a:pt x="18955" y="2862"/>
                  </a:cubicBezTo>
                  <a:cubicBezTo>
                    <a:pt x="19616" y="4985"/>
                    <a:pt x="20278" y="8492"/>
                    <a:pt x="20718" y="11262"/>
                  </a:cubicBezTo>
                  <a:cubicBezTo>
                    <a:pt x="21159" y="14031"/>
                    <a:pt x="21380" y="16062"/>
                    <a:pt x="21600" y="180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5" name="Line"/>
            <p:cNvSpPr/>
            <p:nvPr/>
          </p:nvSpPr>
          <p:spPr>
            <a:xfrm>
              <a:off x="2382900" y="1443566"/>
              <a:ext cx="169800" cy="254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66" fill="norm" stroke="1" extrusionOk="0">
                  <a:moveTo>
                    <a:pt x="21392" y="0"/>
                  </a:moveTo>
                  <a:cubicBezTo>
                    <a:pt x="20059" y="0"/>
                    <a:pt x="18725" y="0"/>
                    <a:pt x="16192" y="1428"/>
                  </a:cubicBezTo>
                  <a:cubicBezTo>
                    <a:pt x="13659" y="2856"/>
                    <a:pt x="9925" y="5712"/>
                    <a:pt x="6992" y="8479"/>
                  </a:cubicBezTo>
                  <a:cubicBezTo>
                    <a:pt x="4059" y="11246"/>
                    <a:pt x="1925" y="13924"/>
                    <a:pt x="859" y="15977"/>
                  </a:cubicBezTo>
                  <a:cubicBezTo>
                    <a:pt x="-208" y="18030"/>
                    <a:pt x="-208" y="19458"/>
                    <a:pt x="459" y="20350"/>
                  </a:cubicBezTo>
                  <a:cubicBezTo>
                    <a:pt x="1125" y="21243"/>
                    <a:pt x="2459" y="21600"/>
                    <a:pt x="5525" y="21421"/>
                  </a:cubicBezTo>
                  <a:cubicBezTo>
                    <a:pt x="8592" y="21243"/>
                    <a:pt x="13392" y="20529"/>
                    <a:pt x="18192" y="198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6" name="Line"/>
            <p:cNvSpPr/>
            <p:nvPr/>
          </p:nvSpPr>
          <p:spPr>
            <a:xfrm>
              <a:off x="2438400" y="1557866"/>
              <a:ext cx="1397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7" name="Line"/>
            <p:cNvSpPr/>
            <p:nvPr/>
          </p:nvSpPr>
          <p:spPr>
            <a:xfrm>
              <a:off x="2628900" y="1386416"/>
              <a:ext cx="147508" cy="39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0" h="21600" fill="norm" stroke="1" extrusionOk="0">
                  <a:moveTo>
                    <a:pt x="9764" y="0"/>
                  </a:moveTo>
                  <a:cubicBezTo>
                    <a:pt x="13315" y="2787"/>
                    <a:pt x="16866" y="5574"/>
                    <a:pt x="18937" y="7955"/>
                  </a:cubicBezTo>
                  <a:cubicBezTo>
                    <a:pt x="21008" y="10335"/>
                    <a:pt x="21600" y="12310"/>
                    <a:pt x="18197" y="14516"/>
                  </a:cubicBezTo>
                  <a:cubicBezTo>
                    <a:pt x="14795" y="16723"/>
                    <a:pt x="7397" y="1916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8" name="Line"/>
            <p:cNvSpPr/>
            <p:nvPr/>
          </p:nvSpPr>
          <p:spPr>
            <a:xfrm>
              <a:off x="355600" y="2943174"/>
              <a:ext cx="254535" cy="39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546" fill="norm" stroke="1" extrusionOk="0">
                  <a:moveTo>
                    <a:pt x="0" y="4403"/>
                  </a:moveTo>
                  <a:cubicBezTo>
                    <a:pt x="2499" y="3489"/>
                    <a:pt x="4998" y="2575"/>
                    <a:pt x="7855" y="1832"/>
                  </a:cubicBezTo>
                  <a:cubicBezTo>
                    <a:pt x="10711" y="1089"/>
                    <a:pt x="13924" y="517"/>
                    <a:pt x="15977" y="232"/>
                  </a:cubicBezTo>
                  <a:cubicBezTo>
                    <a:pt x="18030" y="-54"/>
                    <a:pt x="18922" y="-54"/>
                    <a:pt x="19726" y="117"/>
                  </a:cubicBezTo>
                  <a:cubicBezTo>
                    <a:pt x="20529" y="289"/>
                    <a:pt x="21243" y="632"/>
                    <a:pt x="21421" y="1432"/>
                  </a:cubicBezTo>
                  <a:cubicBezTo>
                    <a:pt x="21600" y="2232"/>
                    <a:pt x="21243" y="3489"/>
                    <a:pt x="20440" y="6003"/>
                  </a:cubicBezTo>
                  <a:cubicBezTo>
                    <a:pt x="19636" y="8517"/>
                    <a:pt x="18387" y="12289"/>
                    <a:pt x="17226" y="15089"/>
                  </a:cubicBezTo>
                  <a:cubicBezTo>
                    <a:pt x="16066" y="17889"/>
                    <a:pt x="14995" y="19717"/>
                    <a:pt x="13924" y="215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19" name="Line"/>
            <p:cNvSpPr/>
            <p:nvPr/>
          </p:nvSpPr>
          <p:spPr>
            <a:xfrm>
              <a:off x="419100" y="3113616"/>
              <a:ext cx="247650" cy="15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877" y="17400"/>
                    <a:pt x="7754" y="13200"/>
                    <a:pt x="11354" y="9600"/>
                  </a:cubicBezTo>
                  <a:cubicBezTo>
                    <a:pt x="14954" y="6000"/>
                    <a:pt x="18277" y="30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0" name="Line"/>
            <p:cNvSpPr/>
            <p:nvPr/>
          </p:nvSpPr>
          <p:spPr>
            <a:xfrm>
              <a:off x="721549" y="2624666"/>
              <a:ext cx="316958" cy="33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600" fill="norm" stroke="1" extrusionOk="0">
                  <a:moveTo>
                    <a:pt x="5738" y="0"/>
                  </a:moveTo>
                  <a:cubicBezTo>
                    <a:pt x="5023" y="1108"/>
                    <a:pt x="4307" y="2215"/>
                    <a:pt x="4021" y="4985"/>
                  </a:cubicBezTo>
                  <a:cubicBezTo>
                    <a:pt x="3735" y="7754"/>
                    <a:pt x="3878" y="12185"/>
                    <a:pt x="4021" y="14746"/>
                  </a:cubicBezTo>
                  <a:cubicBezTo>
                    <a:pt x="4164" y="17308"/>
                    <a:pt x="4307" y="18000"/>
                    <a:pt x="4665" y="18762"/>
                  </a:cubicBezTo>
                  <a:cubicBezTo>
                    <a:pt x="5023" y="19523"/>
                    <a:pt x="5595" y="20354"/>
                    <a:pt x="5738" y="20354"/>
                  </a:cubicBezTo>
                  <a:cubicBezTo>
                    <a:pt x="5881" y="20354"/>
                    <a:pt x="5595" y="19523"/>
                    <a:pt x="4808" y="18069"/>
                  </a:cubicBezTo>
                  <a:cubicBezTo>
                    <a:pt x="4021" y="16615"/>
                    <a:pt x="2734" y="14538"/>
                    <a:pt x="1804" y="13223"/>
                  </a:cubicBezTo>
                  <a:cubicBezTo>
                    <a:pt x="874" y="11908"/>
                    <a:pt x="302" y="11354"/>
                    <a:pt x="88" y="10731"/>
                  </a:cubicBezTo>
                  <a:cubicBezTo>
                    <a:pt x="-127" y="10108"/>
                    <a:pt x="16" y="9415"/>
                    <a:pt x="946" y="8862"/>
                  </a:cubicBezTo>
                  <a:cubicBezTo>
                    <a:pt x="1876" y="8308"/>
                    <a:pt x="3592" y="7892"/>
                    <a:pt x="5738" y="7200"/>
                  </a:cubicBezTo>
                  <a:cubicBezTo>
                    <a:pt x="7884" y="6508"/>
                    <a:pt x="10458" y="5538"/>
                    <a:pt x="11960" y="4777"/>
                  </a:cubicBezTo>
                  <a:cubicBezTo>
                    <a:pt x="13462" y="4015"/>
                    <a:pt x="13892" y="3462"/>
                    <a:pt x="13892" y="3462"/>
                  </a:cubicBezTo>
                  <a:cubicBezTo>
                    <a:pt x="13892" y="3462"/>
                    <a:pt x="13462" y="4015"/>
                    <a:pt x="13033" y="5677"/>
                  </a:cubicBezTo>
                  <a:cubicBezTo>
                    <a:pt x="12604" y="7338"/>
                    <a:pt x="12175" y="10108"/>
                    <a:pt x="11960" y="11908"/>
                  </a:cubicBezTo>
                  <a:cubicBezTo>
                    <a:pt x="11746" y="13708"/>
                    <a:pt x="11746" y="14538"/>
                    <a:pt x="11960" y="15231"/>
                  </a:cubicBezTo>
                  <a:cubicBezTo>
                    <a:pt x="12175" y="15923"/>
                    <a:pt x="12604" y="16477"/>
                    <a:pt x="13033" y="16408"/>
                  </a:cubicBezTo>
                  <a:cubicBezTo>
                    <a:pt x="13462" y="16338"/>
                    <a:pt x="13892" y="15646"/>
                    <a:pt x="14821" y="14469"/>
                  </a:cubicBezTo>
                  <a:cubicBezTo>
                    <a:pt x="15751" y="13292"/>
                    <a:pt x="17182" y="11631"/>
                    <a:pt x="18254" y="10800"/>
                  </a:cubicBezTo>
                  <a:cubicBezTo>
                    <a:pt x="19327" y="9969"/>
                    <a:pt x="20043" y="9969"/>
                    <a:pt x="20543" y="10315"/>
                  </a:cubicBezTo>
                  <a:cubicBezTo>
                    <a:pt x="21044" y="10662"/>
                    <a:pt x="21330" y="11354"/>
                    <a:pt x="21401" y="13292"/>
                  </a:cubicBezTo>
                  <a:cubicBezTo>
                    <a:pt x="21473" y="15231"/>
                    <a:pt x="21330" y="18415"/>
                    <a:pt x="2118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1" name="Line"/>
            <p:cNvSpPr/>
            <p:nvPr/>
          </p:nvSpPr>
          <p:spPr>
            <a:xfrm>
              <a:off x="197379" y="2440516"/>
              <a:ext cx="126471" cy="1263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569" fill="norm" stroke="1" extrusionOk="0">
                  <a:moveTo>
                    <a:pt x="21510" y="0"/>
                  </a:moveTo>
                  <a:cubicBezTo>
                    <a:pt x="20070" y="1156"/>
                    <a:pt x="18630" y="2312"/>
                    <a:pt x="17730" y="3594"/>
                  </a:cubicBezTo>
                  <a:cubicBezTo>
                    <a:pt x="16830" y="4876"/>
                    <a:pt x="16470" y="6285"/>
                    <a:pt x="15750" y="7730"/>
                  </a:cubicBezTo>
                  <a:cubicBezTo>
                    <a:pt x="15030" y="9175"/>
                    <a:pt x="13950" y="10656"/>
                    <a:pt x="12690" y="12046"/>
                  </a:cubicBezTo>
                  <a:cubicBezTo>
                    <a:pt x="11430" y="13437"/>
                    <a:pt x="9990" y="14737"/>
                    <a:pt x="8190" y="15983"/>
                  </a:cubicBezTo>
                  <a:cubicBezTo>
                    <a:pt x="6390" y="17229"/>
                    <a:pt x="4230" y="18421"/>
                    <a:pt x="2790" y="19252"/>
                  </a:cubicBezTo>
                  <a:cubicBezTo>
                    <a:pt x="1350" y="20083"/>
                    <a:pt x="630" y="20553"/>
                    <a:pt x="270" y="20914"/>
                  </a:cubicBezTo>
                  <a:cubicBezTo>
                    <a:pt x="-90" y="21275"/>
                    <a:pt x="-90" y="21528"/>
                    <a:pt x="270" y="21564"/>
                  </a:cubicBezTo>
                  <a:cubicBezTo>
                    <a:pt x="630" y="21600"/>
                    <a:pt x="1350" y="21419"/>
                    <a:pt x="2070" y="2123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2" name="Line"/>
            <p:cNvSpPr/>
            <p:nvPr/>
          </p:nvSpPr>
          <p:spPr>
            <a:xfrm>
              <a:off x="0" y="2368585"/>
              <a:ext cx="1571305" cy="126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531" fill="norm" stroke="1" extrusionOk="0">
                  <a:moveTo>
                    <a:pt x="4361" y="1976"/>
                  </a:moveTo>
                  <a:cubicBezTo>
                    <a:pt x="4361" y="1652"/>
                    <a:pt x="4361" y="1329"/>
                    <a:pt x="4477" y="1149"/>
                  </a:cubicBezTo>
                  <a:cubicBezTo>
                    <a:pt x="4593" y="969"/>
                    <a:pt x="4826" y="933"/>
                    <a:pt x="5436" y="862"/>
                  </a:cubicBezTo>
                  <a:cubicBezTo>
                    <a:pt x="6047" y="790"/>
                    <a:pt x="7035" y="682"/>
                    <a:pt x="8009" y="592"/>
                  </a:cubicBezTo>
                  <a:cubicBezTo>
                    <a:pt x="8983" y="502"/>
                    <a:pt x="9942" y="430"/>
                    <a:pt x="11018" y="340"/>
                  </a:cubicBezTo>
                  <a:cubicBezTo>
                    <a:pt x="12094" y="251"/>
                    <a:pt x="13286" y="143"/>
                    <a:pt x="14492" y="71"/>
                  </a:cubicBezTo>
                  <a:cubicBezTo>
                    <a:pt x="15699" y="-1"/>
                    <a:pt x="16920" y="-37"/>
                    <a:pt x="17981" y="53"/>
                  </a:cubicBezTo>
                  <a:cubicBezTo>
                    <a:pt x="19042" y="143"/>
                    <a:pt x="19943" y="358"/>
                    <a:pt x="20481" y="502"/>
                  </a:cubicBezTo>
                  <a:cubicBezTo>
                    <a:pt x="21019" y="646"/>
                    <a:pt x="21193" y="718"/>
                    <a:pt x="21324" y="826"/>
                  </a:cubicBezTo>
                  <a:cubicBezTo>
                    <a:pt x="21455" y="933"/>
                    <a:pt x="21542" y="1077"/>
                    <a:pt x="21571" y="1239"/>
                  </a:cubicBezTo>
                  <a:cubicBezTo>
                    <a:pt x="21600" y="1401"/>
                    <a:pt x="21571" y="1580"/>
                    <a:pt x="21426" y="2173"/>
                  </a:cubicBezTo>
                  <a:cubicBezTo>
                    <a:pt x="21280" y="2766"/>
                    <a:pt x="21019" y="3773"/>
                    <a:pt x="20917" y="4977"/>
                  </a:cubicBezTo>
                  <a:cubicBezTo>
                    <a:pt x="20815" y="6181"/>
                    <a:pt x="20873" y="7582"/>
                    <a:pt x="21004" y="8984"/>
                  </a:cubicBezTo>
                  <a:cubicBezTo>
                    <a:pt x="21135" y="10386"/>
                    <a:pt x="21338" y="11787"/>
                    <a:pt x="21455" y="13117"/>
                  </a:cubicBezTo>
                  <a:cubicBezTo>
                    <a:pt x="21571" y="14447"/>
                    <a:pt x="21600" y="15705"/>
                    <a:pt x="21556" y="16729"/>
                  </a:cubicBezTo>
                  <a:cubicBezTo>
                    <a:pt x="21513" y="17753"/>
                    <a:pt x="21396" y="18544"/>
                    <a:pt x="21338" y="19065"/>
                  </a:cubicBezTo>
                  <a:cubicBezTo>
                    <a:pt x="21280" y="19586"/>
                    <a:pt x="21280" y="19838"/>
                    <a:pt x="21251" y="20071"/>
                  </a:cubicBezTo>
                  <a:cubicBezTo>
                    <a:pt x="21222" y="20305"/>
                    <a:pt x="21164" y="20521"/>
                    <a:pt x="21062" y="20647"/>
                  </a:cubicBezTo>
                  <a:cubicBezTo>
                    <a:pt x="20960" y="20772"/>
                    <a:pt x="20815" y="20808"/>
                    <a:pt x="20219" y="20826"/>
                  </a:cubicBezTo>
                  <a:cubicBezTo>
                    <a:pt x="19623" y="20844"/>
                    <a:pt x="18577" y="20844"/>
                    <a:pt x="17545" y="20862"/>
                  </a:cubicBezTo>
                  <a:cubicBezTo>
                    <a:pt x="16513" y="20880"/>
                    <a:pt x="15495" y="20916"/>
                    <a:pt x="14507" y="20970"/>
                  </a:cubicBezTo>
                  <a:cubicBezTo>
                    <a:pt x="13518" y="21024"/>
                    <a:pt x="12559" y="21096"/>
                    <a:pt x="11381" y="21204"/>
                  </a:cubicBezTo>
                  <a:cubicBezTo>
                    <a:pt x="10204" y="21311"/>
                    <a:pt x="8809" y="21455"/>
                    <a:pt x="7588" y="21509"/>
                  </a:cubicBezTo>
                  <a:cubicBezTo>
                    <a:pt x="6367" y="21563"/>
                    <a:pt x="5320" y="21527"/>
                    <a:pt x="4215" y="21293"/>
                  </a:cubicBezTo>
                  <a:cubicBezTo>
                    <a:pt x="3111" y="21060"/>
                    <a:pt x="1948" y="20629"/>
                    <a:pt x="1236" y="20413"/>
                  </a:cubicBezTo>
                  <a:cubicBezTo>
                    <a:pt x="523" y="20197"/>
                    <a:pt x="262" y="20197"/>
                    <a:pt x="0" y="20197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3" name="Line"/>
            <p:cNvSpPr/>
            <p:nvPr/>
          </p:nvSpPr>
          <p:spPr>
            <a:xfrm>
              <a:off x="2146300" y="2936814"/>
              <a:ext cx="314607" cy="418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549" fill="norm" stroke="1" extrusionOk="0">
                  <a:moveTo>
                    <a:pt x="0" y="21549"/>
                  </a:moveTo>
                  <a:cubicBezTo>
                    <a:pt x="0" y="20240"/>
                    <a:pt x="0" y="18931"/>
                    <a:pt x="362" y="16204"/>
                  </a:cubicBezTo>
                  <a:cubicBezTo>
                    <a:pt x="725" y="13476"/>
                    <a:pt x="1450" y="9331"/>
                    <a:pt x="1957" y="6658"/>
                  </a:cubicBezTo>
                  <a:cubicBezTo>
                    <a:pt x="2464" y="3985"/>
                    <a:pt x="2754" y="2785"/>
                    <a:pt x="3189" y="1804"/>
                  </a:cubicBezTo>
                  <a:cubicBezTo>
                    <a:pt x="3624" y="822"/>
                    <a:pt x="4204" y="58"/>
                    <a:pt x="4711" y="4"/>
                  </a:cubicBezTo>
                  <a:cubicBezTo>
                    <a:pt x="5219" y="-51"/>
                    <a:pt x="5654" y="604"/>
                    <a:pt x="6451" y="2022"/>
                  </a:cubicBezTo>
                  <a:cubicBezTo>
                    <a:pt x="7248" y="3440"/>
                    <a:pt x="8408" y="5622"/>
                    <a:pt x="9350" y="6876"/>
                  </a:cubicBezTo>
                  <a:cubicBezTo>
                    <a:pt x="10293" y="8131"/>
                    <a:pt x="11017" y="8458"/>
                    <a:pt x="12395" y="7913"/>
                  </a:cubicBezTo>
                  <a:cubicBezTo>
                    <a:pt x="13772" y="7367"/>
                    <a:pt x="15801" y="5949"/>
                    <a:pt x="17034" y="4694"/>
                  </a:cubicBezTo>
                  <a:cubicBezTo>
                    <a:pt x="18266" y="3440"/>
                    <a:pt x="18701" y="2349"/>
                    <a:pt x="19063" y="1476"/>
                  </a:cubicBezTo>
                  <a:cubicBezTo>
                    <a:pt x="19426" y="604"/>
                    <a:pt x="19715" y="-51"/>
                    <a:pt x="20005" y="167"/>
                  </a:cubicBezTo>
                  <a:cubicBezTo>
                    <a:pt x="20295" y="385"/>
                    <a:pt x="20585" y="1476"/>
                    <a:pt x="20875" y="3713"/>
                  </a:cubicBezTo>
                  <a:cubicBezTo>
                    <a:pt x="21165" y="5949"/>
                    <a:pt x="21455" y="9331"/>
                    <a:pt x="21528" y="12440"/>
                  </a:cubicBezTo>
                  <a:cubicBezTo>
                    <a:pt x="21600" y="15549"/>
                    <a:pt x="21455" y="18385"/>
                    <a:pt x="21310" y="21222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4" name="Line"/>
            <p:cNvSpPr/>
            <p:nvPr/>
          </p:nvSpPr>
          <p:spPr>
            <a:xfrm>
              <a:off x="2655242" y="2961216"/>
              <a:ext cx="18109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2" h="21600" fill="norm" stroke="1" extrusionOk="0">
                  <a:moveTo>
                    <a:pt x="20532" y="0"/>
                  </a:moveTo>
                  <a:cubicBezTo>
                    <a:pt x="10932" y="3404"/>
                    <a:pt x="1332" y="6807"/>
                    <a:pt x="132" y="10407"/>
                  </a:cubicBezTo>
                  <a:cubicBezTo>
                    <a:pt x="-1068" y="14007"/>
                    <a:pt x="6132" y="17804"/>
                    <a:pt x="13332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5" name="Line"/>
            <p:cNvSpPr/>
            <p:nvPr/>
          </p:nvSpPr>
          <p:spPr>
            <a:xfrm>
              <a:off x="2857500" y="586705"/>
              <a:ext cx="478513" cy="1580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566" fill="norm" stroke="1" extrusionOk="0">
                  <a:moveTo>
                    <a:pt x="0" y="1901"/>
                  </a:moveTo>
                  <a:cubicBezTo>
                    <a:pt x="1618" y="1612"/>
                    <a:pt x="3235" y="1323"/>
                    <a:pt x="5567" y="1063"/>
                  </a:cubicBezTo>
                  <a:cubicBezTo>
                    <a:pt x="7898" y="803"/>
                    <a:pt x="10943" y="572"/>
                    <a:pt x="13464" y="414"/>
                  </a:cubicBezTo>
                  <a:cubicBezTo>
                    <a:pt x="15986" y="255"/>
                    <a:pt x="17984" y="168"/>
                    <a:pt x="19269" y="96"/>
                  </a:cubicBezTo>
                  <a:cubicBezTo>
                    <a:pt x="20553" y="24"/>
                    <a:pt x="21124" y="-34"/>
                    <a:pt x="21362" y="24"/>
                  </a:cubicBezTo>
                  <a:cubicBezTo>
                    <a:pt x="21600" y="82"/>
                    <a:pt x="21505" y="255"/>
                    <a:pt x="21410" y="861"/>
                  </a:cubicBezTo>
                  <a:cubicBezTo>
                    <a:pt x="21315" y="1468"/>
                    <a:pt x="21219" y="2507"/>
                    <a:pt x="21077" y="3489"/>
                  </a:cubicBezTo>
                  <a:cubicBezTo>
                    <a:pt x="20934" y="4471"/>
                    <a:pt x="20744" y="5395"/>
                    <a:pt x="20553" y="6377"/>
                  </a:cubicBezTo>
                  <a:cubicBezTo>
                    <a:pt x="20363" y="7359"/>
                    <a:pt x="20173" y="8398"/>
                    <a:pt x="19982" y="9524"/>
                  </a:cubicBezTo>
                  <a:cubicBezTo>
                    <a:pt x="19792" y="10650"/>
                    <a:pt x="19602" y="11863"/>
                    <a:pt x="19411" y="12903"/>
                  </a:cubicBezTo>
                  <a:cubicBezTo>
                    <a:pt x="19221" y="13942"/>
                    <a:pt x="19031" y="14809"/>
                    <a:pt x="18841" y="15733"/>
                  </a:cubicBezTo>
                  <a:cubicBezTo>
                    <a:pt x="18650" y="16657"/>
                    <a:pt x="18460" y="17639"/>
                    <a:pt x="18412" y="18548"/>
                  </a:cubicBezTo>
                  <a:cubicBezTo>
                    <a:pt x="18365" y="19458"/>
                    <a:pt x="18460" y="20295"/>
                    <a:pt x="18555" y="20786"/>
                  </a:cubicBezTo>
                  <a:cubicBezTo>
                    <a:pt x="18650" y="21277"/>
                    <a:pt x="18745" y="21422"/>
                    <a:pt x="18555" y="21494"/>
                  </a:cubicBezTo>
                  <a:cubicBezTo>
                    <a:pt x="18365" y="21566"/>
                    <a:pt x="17889" y="21566"/>
                    <a:pt x="15843" y="21566"/>
                  </a:cubicBezTo>
                  <a:cubicBezTo>
                    <a:pt x="13797" y="21566"/>
                    <a:pt x="10181" y="21566"/>
                    <a:pt x="7279" y="21523"/>
                  </a:cubicBezTo>
                  <a:cubicBezTo>
                    <a:pt x="4377" y="21479"/>
                    <a:pt x="2189" y="21393"/>
                    <a:pt x="0" y="21306"/>
                  </a:cubicBezTo>
                </a:path>
              </a:pathLst>
            </a:custGeom>
            <a:noFill/>
            <a:ln w="25400" cap="rnd">
              <a:solidFill>
                <a:srgbClr val="147EFB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8" name="Drawing"/>
          <p:cNvGrpSpPr/>
          <p:nvPr/>
        </p:nvGrpSpPr>
        <p:grpSpPr>
          <a:xfrm>
            <a:off x="438149" y="1841500"/>
            <a:ext cx="12469749" cy="7829551"/>
            <a:chOff x="0" y="0"/>
            <a:chExt cx="12469747" cy="7829550"/>
          </a:xfrm>
        </p:grpSpPr>
        <p:sp>
          <p:nvSpPr>
            <p:cNvPr id="2128" name="Line"/>
            <p:cNvSpPr/>
            <p:nvPr/>
          </p:nvSpPr>
          <p:spPr>
            <a:xfrm>
              <a:off x="279399" y="56539"/>
              <a:ext cx="252284" cy="406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253" fill="norm" stroke="1" extrusionOk="0">
                  <a:moveTo>
                    <a:pt x="3718" y="1693"/>
                  </a:moveTo>
                  <a:cubicBezTo>
                    <a:pt x="3541" y="2358"/>
                    <a:pt x="3364" y="3022"/>
                    <a:pt x="3630" y="3521"/>
                  </a:cubicBezTo>
                  <a:cubicBezTo>
                    <a:pt x="3895" y="4019"/>
                    <a:pt x="4603" y="4352"/>
                    <a:pt x="6551" y="4352"/>
                  </a:cubicBezTo>
                  <a:cubicBezTo>
                    <a:pt x="8498" y="4352"/>
                    <a:pt x="11685" y="4019"/>
                    <a:pt x="14164" y="3521"/>
                  </a:cubicBezTo>
                  <a:cubicBezTo>
                    <a:pt x="16643" y="3022"/>
                    <a:pt x="18413" y="2358"/>
                    <a:pt x="19564" y="1748"/>
                  </a:cubicBezTo>
                  <a:cubicBezTo>
                    <a:pt x="20715" y="1139"/>
                    <a:pt x="21246" y="585"/>
                    <a:pt x="21069" y="253"/>
                  </a:cubicBezTo>
                  <a:cubicBezTo>
                    <a:pt x="20892" y="-79"/>
                    <a:pt x="20007" y="-190"/>
                    <a:pt x="17705" y="585"/>
                  </a:cubicBezTo>
                  <a:cubicBezTo>
                    <a:pt x="15403" y="1361"/>
                    <a:pt x="11685" y="3022"/>
                    <a:pt x="9561" y="4130"/>
                  </a:cubicBezTo>
                  <a:cubicBezTo>
                    <a:pt x="7436" y="5238"/>
                    <a:pt x="6905" y="5792"/>
                    <a:pt x="7436" y="6512"/>
                  </a:cubicBezTo>
                  <a:cubicBezTo>
                    <a:pt x="7967" y="7232"/>
                    <a:pt x="9561" y="8118"/>
                    <a:pt x="10889" y="8561"/>
                  </a:cubicBezTo>
                  <a:cubicBezTo>
                    <a:pt x="12216" y="9004"/>
                    <a:pt x="13279" y="9004"/>
                    <a:pt x="14253" y="9115"/>
                  </a:cubicBezTo>
                  <a:cubicBezTo>
                    <a:pt x="15226" y="9225"/>
                    <a:pt x="16112" y="9447"/>
                    <a:pt x="16377" y="9835"/>
                  </a:cubicBezTo>
                  <a:cubicBezTo>
                    <a:pt x="16643" y="10222"/>
                    <a:pt x="16289" y="10776"/>
                    <a:pt x="14253" y="11773"/>
                  </a:cubicBezTo>
                  <a:cubicBezTo>
                    <a:pt x="12216" y="12770"/>
                    <a:pt x="8498" y="14210"/>
                    <a:pt x="5843" y="15373"/>
                  </a:cubicBezTo>
                  <a:cubicBezTo>
                    <a:pt x="3187" y="16536"/>
                    <a:pt x="1594" y="17422"/>
                    <a:pt x="708" y="18308"/>
                  </a:cubicBezTo>
                  <a:cubicBezTo>
                    <a:pt x="-177" y="19195"/>
                    <a:pt x="-354" y="20081"/>
                    <a:pt x="885" y="20635"/>
                  </a:cubicBezTo>
                  <a:cubicBezTo>
                    <a:pt x="2125" y="21188"/>
                    <a:pt x="4780" y="21410"/>
                    <a:pt x="7967" y="21133"/>
                  </a:cubicBezTo>
                  <a:cubicBezTo>
                    <a:pt x="11154" y="20856"/>
                    <a:pt x="14872" y="20081"/>
                    <a:pt x="18590" y="193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29" name="Line"/>
            <p:cNvSpPr/>
            <p:nvPr/>
          </p:nvSpPr>
          <p:spPr>
            <a:xfrm>
              <a:off x="575420" y="221196"/>
              <a:ext cx="218331" cy="189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038" fill="norm" stroke="1" extrusionOk="0">
                  <a:moveTo>
                    <a:pt x="238" y="3638"/>
                  </a:moveTo>
                  <a:cubicBezTo>
                    <a:pt x="238" y="2464"/>
                    <a:pt x="238" y="1290"/>
                    <a:pt x="758" y="704"/>
                  </a:cubicBezTo>
                  <a:cubicBezTo>
                    <a:pt x="1277" y="117"/>
                    <a:pt x="2315" y="117"/>
                    <a:pt x="3354" y="1290"/>
                  </a:cubicBezTo>
                  <a:cubicBezTo>
                    <a:pt x="4392" y="2464"/>
                    <a:pt x="5431" y="4812"/>
                    <a:pt x="5327" y="7864"/>
                  </a:cubicBezTo>
                  <a:cubicBezTo>
                    <a:pt x="5223" y="10917"/>
                    <a:pt x="3977" y="14673"/>
                    <a:pt x="2731" y="17256"/>
                  </a:cubicBezTo>
                  <a:cubicBezTo>
                    <a:pt x="1485" y="19838"/>
                    <a:pt x="238" y="21247"/>
                    <a:pt x="31" y="21012"/>
                  </a:cubicBezTo>
                  <a:cubicBezTo>
                    <a:pt x="-177" y="20777"/>
                    <a:pt x="654" y="18899"/>
                    <a:pt x="3042" y="15847"/>
                  </a:cubicBezTo>
                  <a:cubicBezTo>
                    <a:pt x="5431" y="12795"/>
                    <a:pt x="9377" y="8569"/>
                    <a:pt x="11973" y="5517"/>
                  </a:cubicBezTo>
                  <a:cubicBezTo>
                    <a:pt x="14569" y="2464"/>
                    <a:pt x="15815" y="586"/>
                    <a:pt x="15815" y="117"/>
                  </a:cubicBezTo>
                  <a:cubicBezTo>
                    <a:pt x="15815" y="-353"/>
                    <a:pt x="14569" y="586"/>
                    <a:pt x="12908" y="3051"/>
                  </a:cubicBezTo>
                  <a:cubicBezTo>
                    <a:pt x="11246" y="5517"/>
                    <a:pt x="9169" y="9508"/>
                    <a:pt x="8235" y="12090"/>
                  </a:cubicBezTo>
                  <a:cubicBezTo>
                    <a:pt x="7300" y="14673"/>
                    <a:pt x="7508" y="15847"/>
                    <a:pt x="9896" y="16786"/>
                  </a:cubicBezTo>
                  <a:cubicBezTo>
                    <a:pt x="12285" y="17725"/>
                    <a:pt x="16854" y="18430"/>
                    <a:pt x="21423" y="191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0" name="Line"/>
            <p:cNvSpPr/>
            <p:nvPr/>
          </p:nvSpPr>
          <p:spPr>
            <a:xfrm>
              <a:off x="381000" y="558800"/>
              <a:ext cx="26670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71" y="16000"/>
                    <a:pt x="9943" y="10400"/>
                    <a:pt x="13543" y="6800"/>
                  </a:cubicBezTo>
                  <a:cubicBezTo>
                    <a:pt x="17143" y="3200"/>
                    <a:pt x="19371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1" name="Line"/>
            <p:cNvSpPr/>
            <p:nvPr/>
          </p:nvSpPr>
          <p:spPr>
            <a:xfrm>
              <a:off x="501650" y="577850"/>
              <a:ext cx="22860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200" y="20160"/>
                    <a:pt x="4400" y="18720"/>
                    <a:pt x="8000" y="15120"/>
                  </a:cubicBezTo>
                  <a:cubicBezTo>
                    <a:pt x="11600" y="11520"/>
                    <a:pt x="16600" y="57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2" name="Line"/>
            <p:cNvSpPr/>
            <p:nvPr/>
          </p:nvSpPr>
          <p:spPr>
            <a:xfrm>
              <a:off x="1060450" y="215900"/>
              <a:ext cx="2540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3" name="Line"/>
            <p:cNvSpPr/>
            <p:nvPr/>
          </p:nvSpPr>
          <p:spPr>
            <a:xfrm>
              <a:off x="1079500" y="393700"/>
              <a:ext cx="2540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4" name="Line"/>
            <p:cNvSpPr/>
            <p:nvPr/>
          </p:nvSpPr>
          <p:spPr>
            <a:xfrm>
              <a:off x="1752647" y="44450"/>
              <a:ext cx="152354" cy="275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1466" fill="norm" stroke="1" extrusionOk="0">
                  <a:moveTo>
                    <a:pt x="14196" y="0"/>
                  </a:moveTo>
                  <a:cubicBezTo>
                    <a:pt x="12716" y="2968"/>
                    <a:pt x="11237" y="5936"/>
                    <a:pt x="9018" y="9069"/>
                  </a:cubicBezTo>
                  <a:cubicBezTo>
                    <a:pt x="6798" y="12202"/>
                    <a:pt x="3839" y="15499"/>
                    <a:pt x="2064" y="17560"/>
                  </a:cubicBezTo>
                  <a:cubicBezTo>
                    <a:pt x="289" y="19621"/>
                    <a:pt x="-303" y="20446"/>
                    <a:pt x="141" y="20940"/>
                  </a:cubicBezTo>
                  <a:cubicBezTo>
                    <a:pt x="585" y="21435"/>
                    <a:pt x="2064" y="21600"/>
                    <a:pt x="5763" y="21353"/>
                  </a:cubicBezTo>
                  <a:cubicBezTo>
                    <a:pt x="9461" y="21105"/>
                    <a:pt x="15379" y="20446"/>
                    <a:pt x="21297" y="197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5" name="Line"/>
            <p:cNvSpPr/>
            <p:nvPr/>
          </p:nvSpPr>
          <p:spPr>
            <a:xfrm>
              <a:off x="1898650" y="247650"/>
              <a:ext cx="63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6" name="Line"/>
            <p:cNvSpPr/>
            <p:nvPr/>
          </p:nvSpPr>
          <p:spPr>
            <a:xfrm>
              <a:off x="1885950" y="228600"/>
              <a:ext cx="19050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2880"/>
                    <a:pt x="7200" y="5760"/>
                    <a:pt x="3600" y="9360"/>
                  </a:cubicBezTo>
                  <a:cubicBezTo>
                    <a:pt x="0" y="12960"/>
                    <a:pt x="0" y="1728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7" name="Line"/>
            <p:cNvSpPr/>
            <p:nvPr/>
          </p:nvSpPr>
          <p:spPr>
            <a:xfrm>
              <a:off x="1989666" y="144258"/>
              <a:ext cx="138400" cy="196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121" fill="norm" stroke="1" extrusionOk="0">
                  <a:moveTo>
                    <a:pt x="14185" y="2921"/>
                  </a:moveTo>
                  <a:cubicBezTo>
                    <a:pt x="13863" y="1784"/>
                    <a:pt x="13540" y="647"/>
                    <a:pt x="12573" y="193"/>
                  </a:cubicBezTo>
                  <a:cubicBezTo>
                    <a:pt x="11606" y="-262"/>
                    <a:pt x="9994" y="-35"/>
                    <a:pt x="7899" y="2239"/>
                  </a:cubicBezTo>
                  <a:cubicBezTo>
                    <a:pt x="5803" y="4513"/>
                    <a:pt x="3224" y="8833"/>
                    <a:pt x="1773" y="11789"/>
                  </a:cubicBezTo>
                  <a:cubicBezTo>
                    <a:pt x="322" y="14744"/>
                    <a:pt x="0" y="16336"/>
                    <a:pt x="0" y="17700"/>
                  </a:cubicBezTo>
                  <a:cubicBezTo>
                    <a:pt x="0" y="19064"/>
                    <a:pt x="322" y="20201"/>
                    <a:pt x="2257" y="20770"/>
                  </a:cubicBezTo>
                  <a:cubicBezTo>
                    <a:pt x="4191" y="21338"/>
                    <a:pt x="7737" y="21338"/>
                    <a:pt x="11284" y="19860"/>
                  </a:cubicBezTo>
                  <a:cubicBezTo>
                    <a:pt x="14830" y="18382"/>
                    <a:pt x="18376" y="15426"/>
                    <a:pt x="19988" y="12698"/>
                  </a:cubicBezTo>
                  <a:cubicBezTo>
                    <a:pt x="21600" y="9970"/>
                    <a:pt x="21278" y="7469"/>
                    <a:pt x="19988" y="5991"/>
                  </a:cubicBezTo>
                  <a:cubicBezTo>
                    <a:pt x="18699" y="4513"/>
                    <a:pt x="16442" y="4058"/>
                    <a:pt x="15152" y="4513"/>
                  </a:cubicBezTo>
                  <a:cubicBezTo>
                    <a:pt x="13863" y="4967"/>
                    <a:pt x="13540" y="6332"/>
                    <a:pt x="13218" y="76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8" name="Line"/>
            <p:cNvSpPr/>
            <p:nvPr/>
          </p:nvSpPr>
          <p:spPr>
            <a:xfrm>
              <a:off x="2214033" y="133350"/>
              <a:ext cx="160073" cy="27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368" fill="norm" stroke="1" extrusionOk="0">
                  <a:moveTo>
                    <a:pt x="12221" y="0"/>
                  </a:moveTo>
                  <a:cubicBezTo>
                    <a:pt x="10800" y="165"/>
                    <a:pt x="9379" y="330"/>
                    <a:pt x="7532" y="1566"/>
                  </a:cubicBezTo>
                  <a:cubicBezTo>
                    <a:pt x="5684" y="2803"/>
                    <a:pt x="3411" y="5111"/>
                    <a:pt x="1989" y="8079"/>
                  </a:cubicBezTo>
                  <a:cubicBezTo>
                    <a:pt x="568" y="11047"/>
                    <a:pt x="0" y="14675"/>
                    <a:pt x="0" y="16983"/>
                  </a:cubicBezTo>
                  <a:cubicBezTo>
                    <a:pt x="0" y="19292"/>
                    <a:pt x="568" y="20281"/>
                    <a:pt x="1989" y="20858"/>
                  </a:cubicBezTo>
                  <a:cubicBezTo>
                    <a:pt x="3411" y="21435"/>
                    <a:pt x="5684" y="21600"/>
                    <a:pt x="8384" y="20940"/>
                  </a:cubicBezTo>
                  <a:cubicBezTo>
                    <a:pt x="11084" y="20281"/>
                    <a:pt x="14211" y="18797"/>
                    <a:pt x="16484" y="16324"/>
                  </a:cubicBezTo>
                  <a:cubicBezTo>
                    <a:pt x="18758" y="13850"/>
                    <a:pt x="20179" y="10388"/>
                    <a:pt x="20889" y="8162"/>
                  </a:cubicBezTo>
                  <a:cubicBezTo>
                    <a:pt x="21600" y="5936"/>
                    <a:pt x="21600" y="4947"/>
                    <a:pt x="21316" y="3957"/>
                  </a:cubicBezTo>
                  <a:cubicBezTo>
                    <a:pt x="21032" y="2968"/>
                    <a:pt x="20463" y="1979"/>
                    <a:pt x="18474" y="1814"/>
                  </a:cubicBezTo>
                  <a:cubicBezTo>
                    <a:pt x="16484" y="1649"/>
                    <a:pt x="13074" y="2308"/>
                    <a:pt x="9663" y="29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39" name="Line"/>
            <p:cNvSpPr/>
            <p:nvPr/>
          </p:nvSpPr>
          <p:spPr>
            <a:xfrm>
              <a:off x="2895600" y="215900"/>
              <a:ext cx="184150" cy="17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5" fill="norm" stroke="1" extrusionOk="0">
                  <a:moveTo>
                    <a:pt x="0" y="3951"/>
                  </a:moveTo>
                  <a:cubicBezTo>
                    <a:pt x="1738" y="6059"/>
                    <a:pt x="3476" y="8166"/>
                    <a:pt x="5090" y="10668"/>
                  </a:cubicBezTo>
                  <a:cubicBezTo>
                    <a:pt x="6703" y="13171"/>
                    <a:pt x="8193" y="16068"/>
                    <a:pt x="9434" y="18176"/>
                  </a:cubicBezTo>
                  <a:cubicBezTo>
                    <a:pt x="10676" y="20283"/>
                    <a:pt x="11669" y="21600"/>
                    <a:pt x="12662" y="21205"/>
                  </a:cubicBezTo>
                  <a:cubicBezTo>
                    <a:pt x="13655" y="20810"/>
                    <a:pt x="14648" y="18702"/>
                    <a:pt x="15517" y="15146"/>
                  </a:cubicBezTo>
                  <a:cubicBezTo>
                    <a:pt x="16386" y="11590"/>
                    <a:pt x="17131" y="6585"/>
                    <a:pt x="18124" y="3820"/>
                  </a:cubicBezTo>
                  <a:cubicBezTo>
                    <a:pt x="19117" y="1054"/>
                    <a:pt x="20359" y="52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0" name="Line"/>
            <p:cNvSpPr/>
            <p:nvPr/>
          </p:nvSpPr>
          <p:spPr>
            <a:xfrm>
              <a:off x="3122462" y="214920"/>
              <a:ext cx="84289" cy="141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9" h="20642" fill="norm" stroke="1" extrusionOk="0">
                  <a:moveTo>
                    <a:pt x="20480" y="3846"/>
                  </a:moveTo>
                  <a:cubicBezTo>
                    <a:pt x="18937" y="2612"/>
                    <a:pt x="17394" y="1377"/>
                    <a:pt x="15337" y="606"/>
                  </a:cubicBezTo>
                  <a:cubicBezTo>
                    <a:pt x="13280" y="-165"/>
                    <a:pt x="10708" y="-474"/>
                    <a:pt x="7623" y="1377"/>
                  </a:cubicBezTo>
                  <a:cubicBezTo>
                    <a:pt x="4537" y="3229"/>
                    <a:pt x="937" y="7240"/>
                    <a:pt x="165" y="10789"/>
                  </a:cubicBezTo>
                  <a:cubicBezTo>
                    <a:pt x="-606" y="14337"/>
                    <a:pt x="1451" y="17423"/>
                    <a:pt x="3765" y="19120"/>
                  </a:cubicBezTo>
                  <a:cubicBezTo>
                    <a:pt x="6080" y="20817"/>
                    <a:pt x="8651" y="21126"/>
                    <a:pt x="11737" y="19892"/>
                  </a:cubicBezTo>
                  <a:cubicBezTo>
                    <a:pt x="14823" y="18657"/>
                    <a:pt x="18423" y="15880"/>
                    <a:pt x="19708" y="12949"/>
                  </a:cubicBezTo>
                  <a:cubicBezTo>
                    <a:pt x="20994" y="10017"/>
                    <a:pt x="19965" y="6932"/>
                    <a:pt x="18937" y="38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1" name="Line"/>
            <p:cNvSpPr/>
            <p:nvPr/>
          </p:nvSpPr>
          <p:spPr>
            <a:xfrm>
              <a:off x="3309143" y="0"/>
              <a:ext cx="75407" cy="394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431" fill="norm" stroke="1" extrusionOk="0">
                  <a:moveTo>
                    <a:pt x="17775" y="0"/>
                  </a:moveTo>
                  <a:cubicBezTo>
                    <a:pt x="13575" y="2413"/>
                    <a:pt x="9375" y="4826"/>
                    <a:pt x="6375" y="7928"/>
                  </a:cubicBezTo>
                  <a:cubicBezTo>
                    <a:pt x="3375" y="11030"/>
                    <a:pt x="1575" y="14821"/>
                    <a:pt x="675" y="17062"/>
                  </a:cubicBezTo>
                  <a:cubicBezTo>
                    <a:pt x="-225" y="19302"/>
                    <a:pt x="-225" y="19991"/>
                    <a:pt x="675" y="20566"/>
                  </a:cubicBezTo>
                  <a:cubicBezTo>
                    <a:pt x="1575" y="21140"/>
                    <a:pt x="3375" y="21600"/>
                    <a:pt x="6975" y="21370"/>
                  </a:cubicBezTo>
                  <a:cubicBezTo>
                    <a:pt x="10575" y="21140"/>
                    <a:pt x="15975" y="20221"/>
                    <a:pt x="21375" y="193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2" name="Line"/>
            <p:cNvSpPr/>
            <p:nvPr/>
          </p:nvSpPr>
          <p:spPr>
            <a:xfrm>
              <a:off x="3295650" y="231510"/>
              <a:ext cx="114300" cy="28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1" fill="norm" stroke="1" extrusionOk="0">
                  <a:moveTo>
                    <a:pt x="0" y="21021"/>
                  </a:moveTo>
                  <a:cubicBezTo>
                    <a:pt x="1200" y="14850"/>
                    <a:pt x="2400" y="8678"/>
                    <a:pt x="5000" y="4821"/>
                  </a:cubicBezTo>
                  <a:cubicBezTo>
                    <a:pt x="7600" y="964"/>
                    <a:pt x="11600" y="-579"/>
                    <a:pt x="14600" y="192"/>
                  </a:cubicBezTo>
                  <a:cubicBezTo>
                    <a:pt x="17600" y="964"/>
                    <a:pt x="19600" y="4050"/>
                    <a:pt x="21600" y="713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3" name="Line"/>
            <p:cNvSpPr/>
            <p:nvPr/>
          </p:nvSpPr>
          <p:spPr>
            <a:xfrm>
              <a:off x="3403600" y="208574"/>
              <a:ext cx="82550" cy="166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4" fill="norm" stroke="1" extrusionOk="0">
                  <a:moveTo>
                    <a:pt x="0" y="8224"/>
                  </a:moveTo>
                  <a:cubicBezTo>
                    <a:pt x="2769" y="8224"/>
                    <a:pt x="5538" y="8224"/>
                    <a:pt x="8031" y="7819"/>
                  </a:cubicBezTo>
                  <a:cubicBezTo>
                    <a:pt x="10523" y="7414"/>
                    <a:pt x="12738" y="6604"/>
                    <a:pt x="15231" y="5119"/>
                  </a:cubicBezTo>
                  <a:cubicBezTo>
                    <a:pt x="17723" y="3634"/>
                    <a:pt x="20492" y="1474"/>
                    <a:pt x="20492" y="529"/>
                  </a:cubicBezTo>
                  <a:cubicBezTo>
                    <a:pt x="20492" y="-416"/>
                    <a:pt x="17723" y="-146"/>
                    <a:pt x="14677" y="1744"/>
                  </a:cubicBezTo>
                  <a:cubicBezTo>
                    <a:pt x="11631" y="3634"/>
                    <a:pt x="8308" y="7144"/>
                    <a:pt x="6646" y="10114"/>
                  </a:cubicBezTo>
                  <a:cubicBezTo>
                    <a:pt x="4985" y="13084"/>
                    <a:pt x="4985" y="15514"/>
                    <a:pt x="7754" y="17269"/>
                  </a:cubicBezTo>
                  <a:cubicBezTo>
                    <a:pt x="10523" y="19024"/>
                    <a:pt x="16062" y="20104"/>
                    <a:pt x="21600" y="211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4" name="Line"/>
            <p:cNvSpPr/>
            <p:nvPr/>
          </p:nvSpPr>
          <p:spPr>
            <a:xfrm>
              <a:off x="3530600" y="222250"/>
              <a:ext cx="139700" cy="11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7" fill="norm" stroke="1" extrusionOk="0">
                  <a:moveTo>
                    <a:pt x="0" y="5786"/>
                  </a:moveTo>
                  <a:cubicBezTo>
                    <a:pt x="1636" y="5400"/>
                    <a:pt x="3273" y="5014"/>
                    <a:pt x="4745" y="5593"/>
                  </a:cubicBezTo>
                  <a:cubicBezTo>
                    <a:pt x="6218" y="6171"/>
                    <a:pt x="7527" y="7714"/>
                    <a:pt x="8673" y="9450"/>
                  </a:cubicBezTo>
                  <a:cubicBezTo>
                    <a:pt x="9818" y="11186"/>
                    <a:pt x="10800" y="13114"/>
                    <a:pt x="11127" y="15621"/>
                  </a:cubicBezTo>
                  <a:cubicBezTo>
                    <a:pt x="11455" y="18129"/>
                    <a:pt x="11127" y="21214"/>
                    <a:pt x="10800" y="21407"/>
                  </a:cubicBezTo>
                  <a:cubicBezTo>
                    <a:pt x="10473" y="21600"/>
                    <a:pt x="10145" y="18900"/>
                    <a:pt x="10964" y="15043"/>
                  </a:cubicBezTo>
                  <a:cubicBezTo>
                    <a:pt x="11782" y="11186"/>
                    <a:pt x="13745" y="6171"/>
                    <a:pt x="15709" y="3471"/>
                  </a:cubicBezTo>
                  <a:cubicBezTo>
                    <a:pt x="17673" y="771"/>
                    <a:pt x="19636" y="3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5" name="Line"/>
            <p:cNvSpPr/>
            <p:nvPr/>
          </p:nvSpPr>
          <p:spPr>
            <a:xfrm>
              <a:off x="3684751" y="204208"/>
              <a:ext cx="97733" cy="170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473" fill="norm" stroke="1" extrusionOk="0">
                  <a:moveTo>
                    <a:pt x="12029" y="3873"/>
                  </a:moveTo>
                  <a:cubicBezTo>
                    <a:pt x="12029" y="2540"/>
                    <a:pt x="12029" y="1206"/>
                    <a:pt x="10880" y="540"/>
                  </a:cubicBezTo>
                  <a:cubicBezTo>
                    <a:pt x="9731" y="-127"/>
                    <a:pt x="7433" y="-127"/>
                    <a:pt x="5365" y="273"/>
                  </a:cubicBezTo>
                  <a:cubicBezTo>
                    <a:pt x="3297" y="673"/>
                    <a:pt x="1458" y="1473"/>
                    <a:pt x="539" y="2540"/>
                  </a:cubicBezTo>
                  <a:cubicBezTo>
                    <a:pt x="-380" y="3606"/>
                    <a:pt x="-380" y="4940"/>
                    <a:pt x="2607" y="6540"/>
                  </a:cubicBezTo>
                  <a:cubicBezTo>
                    <a:pt x="5594" y="8140"/>
                    <a:pt x="11569" y="10006"/>
                    <a:pt x="15475" y="11740"/>
                  </a:cubicBezTo>
                  <a:cubicBezTo>
                    <a:pt x="19382" y="13473"/>
                    <a:pt x="21220" y="15073"/>
                    <a:pt x="21220" y="16540"/>
                  </a:cubicBezTo>
                  <a:cubicBezTo>
                    <a:pt x="21220" y="18006"/>
                    <a:pt x="19382" y="19340"/>
                    <a:pt x="16854" y="20140"/>
                  </a:cubicBezTo>
                  <a:cubicBezTo>
                    <a:pt x="14326" y="20940"/>
                    <a:pt x="11109" y="21206"/>
                    <a:pt x="7892" y="214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6" name="Line"/>
            <p:cNvSpPr/>
            <p:nvPr/>
          </p:nvSpPr>
          <p:spPr>
            <a:xfrm>
              <a:off x="4324350" y="242211"/>
              <a:ext cx="131930" cy="374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6" h="21490" fill="norm" stroke="1" extrusionOk="0">
                  <a:moveTo>
                    <a:pt x="0" y="3588"/>
                  </a:moveTo>
                  <a:cubicBezTo>
                    <a:pt x="675" y="7472"/>
                    <a:pt x="1350" y="11355"/>
                    <a:pt x="1856" y="14024"/>
                  </a:cubicBezTo>
                  <a:cubicBezTo>
                    <a:pt x="2362" y="16694"/>
                    <a:pt x="2700" y="18150"/>
                    <a:pt x="2700" y="19364"/>
                  </a:cubicBezTo>
                  <a:cubicBezTo>
                    <a:pt x="2700" y="20577"/>
                    <a:pt x="2362" y="21548"/>
                    <a:pt x="1856" y="21487"/>
                  </a:cubicBezTo>
                  <a:cubicBezTo>
                    <a:pt x="1350" y="21427"/>
                    <a:pt x="675" y="20335"/>
                    <a:pt x="337" y="17483"/>
                  </a:cubicBezTo>
                  <a:cubicBezTo>
                    <a:pt x="0" y="14631"/>
                    <a:pt x="0" y="10020"/>
                    <a:pt x="675" y="6986"/>
                  </a:cubicBezTo>
                  <a:cubicBezTo>
                    <a:pt x="1350" y="3952"/>
                    <a:pt x="2700" y="2496"/>
                    <a:pt x="4050" y="1586"/>
                  </a:cubicBezTo>
                  <a:cubicBezTo>
                    <a:pt x="5400" y="676"/>
                    <a:pt x="6750" y="312"/>
                    <a:pt x="8606" y="130"/>
                  </a:cubicBezTo>
                  <a:cubicBezTo>
                    <a:pt x="10462" y="-52"/>
                    <a:pt x="12825" y="-52"/>
                    <a:pt x="14850" y="191"/>
                  </a:cubicBezTo>
                  <a:cubicBezTo>
                    <a:pt x="16875" y="433"/>
                    <a:pt x="18563" y="919"/>
                    <a:pt x="19744" y="1768"/>
                  </a:cubicBezTo>
                  <a:cubicBezTo>
                    <a:pt x="20925" y="2618"/>
                    <a:pt x="21600" y="3831"/>
                    <a:pt x="20419" y="4984"/>
                  </a:cubicBezTo>
                  <a:cubicBezTo>
                    <a:pt x="19237" y="6137"/>
                    <a:pt x="16200" y="7229"/>
                    <a:pt x="13669" y="7896"/>
                  </a:cubicBezTo>
                  <a:cubicBezTo>
                    <a:pt x="11137" y="8564"/>
                    <a:pt x="9112" y="8806"/>
                    <a:pt x="7256" y="8928"/>
                  </a:cubicBezTo>
                  <a:cubicBezTo>
                    <a:pt x="5400" y="9049"/>
                    <a:pt x="3712" y="9049"/>
                    <a:pt x="2700" y="8746"/>
                  </a:cubicBezTo>
                  <a:cubicBezTo>
                    <a:pt x="1687" y="8442"/>
                    <a:pt x="1350" y="7836"/>
                    <a:pt x="3037" y="7168"/>
                  </a:cubicBezTo>
                  <a:cubicBezTo>
                    <a:pt x="4725" y="6501"/>
                    <a:pt x="8437" y="5773"/>
                    <a:pt x="12150" y="50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7" name="Line"/>
            <p:cNvSpPr/>
            <p:nvPr/>
          </p:nvSpPr>
          <p:spPr>
            <a:xfrm>
              <a:off x="4506878" y="273050"/>
              <a:ext cx="90110" cy="90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4" h="20876" fill="norm" stroke="1" extrusionOk="0">
                  <a:moveTo>
                    <a:pt x="10448" y="0"/>
                  </a:moveTo>
                  <a:cubicBezTo>
                    <a:pt x="8048" y="491"/>
                    <a:pt x="5648" y="982"/>
                    <a:pt x="3968" y="2455"/>
                  </a:cubicBezTo>
                  <a:cubicBezTo>
                    <a:pt x="2288" y="3927"/>
                    <a:pt x="1328" y="6382"/>
                    <a:pt x="608" y="9082"/>
                  </a:cubicBezTo>
                  <a:cubicBezTo>
                    <a:pt x="-112" y="11782"/>
                    <a:pt x="-592" y="14727"/>
                    <a:pt x="1568" y="17182"/>
                  </a:cubicBezTo>
                  <a:cubicBezTo>
                    <a:pt x="3728" y="19636"/>
                    <a:pt x="8528" y="21600"/>
                    <a:pt x="12368" y="20618"/>
                  </a:cubicBezTo>
                  <a:cubicBezTo>
                    <a:pt x="16208" y="19636"/>
                    <a:pt x="19088" y="15709"/>
                    <a:pt x="20048" y="12518"/>
                  </a:cubicBezTo>
                  <a:cubicBezTo>
                    <a:pt x="21008" y="9327"/>
                    <a:pt x="20048" y="6873"/>
                    <a:pt x="18608" y="6382"/>
                  </a:cubicBezTo>
                  <a:cubicBezTo>
                    <a:pt x="17168" y="5891"/>
                    <a:pt x="15248" y="7364"/>
                    <a:pt x="13328" y="88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8" name="Line"/>
            <p:cNvSpPr/>
            <p:nvPr/>
          </p:nvSpPr>
          <p:spPr>
            <a:xfrm>
              <a:off x="4679949" y="127000"/>
              <a:ext cx="19051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4745"/>
                    <a:pt x="12000" y="9491"/>
                    <a:pt x="8400" y="13091"/>
                  </a:cubicBezTo>
                  <a:cubicBezTo>
                    <a:pt x="4800" y="16691"/>
                    <a:pt x="2400" y="1914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49" name="Line"/>
            <p:cNvSpPr/>
            <p:nvPr/>
          </p:nvSpPr>
          <p:spPr>
            <a:xfrm>
              <a:off x="4762500" y="107950"/>
              <a:ext cx="19050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863"/>
                    <a:pt x="7200" y="7727"/>
                    <a:pt x="3600" y="11327"/>
                  </a:cubicBezTo>
                  <a:cubicBezTo>
                    <a:pt x="0" y="14927"/>
                    <a:pt x="0" y="1826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0" name="Line"/>
            <p:cNvSpPr/>
            <p:nvPr/>
          </p:nvSpPr>
          <p:spPr>
            <a:xfrm>
              <a:off x="4806283" y="42024"/>
              <a:ext cx="247309" cy="333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8" h="21383" fill="norm" stroke="1" extrusionOk="0">
                  <a:moveTo>
                    <a:pt x="602" y="17273"/>
                  </a:moveTo>
                  <a:cubicBezTo>
                    <a:pt x="2598" y="16186"/>
                    <a:pt x="4595" y="15099"/>
                    <a:pt x="5593" y="14216"/>
                  </a:cubicBezTo>
                  <a:cubicBezTo>
                    <a:pt x="6591" y="13333"/>
                    <a:pt x="6591" y="12654"/>
                    <a:pt x="6138" y="12382"/>
                  </a:cubicBezTo>
                  <a:cubicBezTo>
                    <a:pt x="5684" y="12110"/>
                    <a:pt x="4776" y="12246"/>
                    <a:pt x="3687" y="13061"/>
                  </a:cubicBezTo>
                  <a:cubicBezTo>
                    <a:pt x="2598" y="13876"/>
                    <a:pt x="1328" y="15371"/>
                    <a:pt x="602" y="16458"/>
                  </a:cubicBezTo>
                  <a:cubicBezTo>
                    <a:pt x="-124" y="17544"/>
                    <a:pt x="-306" y="18224"/>
                    <a:pt x="692" y="18835"/>
                  </a:cubicBezTo>
                  <a:cubicBezTo>
                    <a:pt x="1691" y="19446"/>
                    <a:pt x="3869" y="19990"/>
                    <a:pt x="6319" y="19650"/>
                  </a:cubicBezTo>
                  <a:cubicBezTo>
                    <a:pt x="8770" y="19310"/>
                    <a:pt x="11492" y="18088"/>
                    <a:pt x="13126" y="17205"/>
                  </a:cubicBezTo>
                  <a:cubicBezTo>
                    <a:pt x="14760" y="16322"/>
                    <a:pt x="15304" y="15778"/>
                    <a:pt x="15123" y="15303"/>
                  </a:cubicBezTo>
                  <a:cubicBezTo>
                    <a:pt x="14941" y="14827"/>
                    <a:pt x="14033" y="14420"/>
                    <a:pt x="13126" y="14556"/>
                  </a:cubicBezTo>
                  <a:cubicBezTo>
                    <a:pt x="12218" y="14692"/>
                    <a:pt x="11311" y="15371"/>
                    <a:pt x="10494" y="16186"/>
                  </a:cubicBezTo>
                  <a:cubicBezTo>
                    <a:pt x="9677" y="17001"/>
                    <a:pt x="8951" y="17952"/>
                    <a:pt x="8588" y="18767"/>
                  </a:cubicBezTo>
                  <a:cubicBezTo>
                    <a:pt x="8225" y="19582"/>
                    <a:pt x="8225" y="20261"/>
                    <a:pt x="8679" y="20737"/>
                  </a:cubicBezTo>
                  <a:cubicBezTo>
                    <a:pt x="9133" y="21212"/>
                    <a:pt x="10040" y="21484"/>
                    <a:pt x="10948" y="21348"/>
                  </a:cubicBezTo>
                  <a:cubicBezTo>
                    <a:pt x="11855" y="21212"/>
                    <a:pt x="12763" y="20669"/>
                    <a:pt x="14215" y="18224"/>
                  </a:cubicBezTo>
                  <a:cubicBezTo>
                    <a:pt x="15667" y="15778"/>
                    <a:pt x="17664" y="11431"/>
                    <a:pt x="18934" y="8375"/>
                  </a:cubicBezTo>
                  <a:cubicBezTo>
                    <a:pt x="20205" y="5318"/>
                    <a:pt x="20749" y="3552"/>
                    <a:pt x="21022" y="2261"/>
                  </a:cubicBezTo>
                  <a:cubicBezTo>
                    <a:pt x="21294" y="971"/>
                    <a:pt x="21294" y="156"/>
                    <a:pt x="20840" y="20"/>
                  </a:cubicBezTo>
                  <a:cubicBezTo>
                    <a:pt x="20386" y="-116"/>
                    <a:pt x="19479" y="427"/>
                    <a:pt x="18390" y="2261"/>
                  </a:cubicBezTo>
                  <a:cubicBezTo>
                    <a:pt x="17301" y="4095"/>
                    <a:pt x="16030" y="7220"/>
                    <a:pt x="15304" y="9869"/>
                  </a:cubicBezTo>
                  <a:cubicBezTo>
                    <a:pt x="14578" y="12518"/>
                    <a:pt x="14397" y="14692"/>
                    <a:pt x="14669" y="16186"/>
                  </a:cubicBezTo>
                  <a:cubicBezTo>
                    <a:pt x="14941" y="17680"/>
                    <a:pt x="15667" y="18495"/>
                    <a:pt x="16393" y="193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1" name="Line"/>
            <p:cNvSpPr/>
            <p:nvPr/>
          </p:nvSpPr>
          <p:spPr>
            <a:xfrm>
              <a:off x="5092700" y="412750"/>
              <a:ext cx="50800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2" name="Line"/>
            <p:cNvSpPr/>
            <p:nvPr/>
          </p:nvSpPr>
          <p:spPr>
            <a:xfrm>
              <a:off x="5584735" y="150893"/>
              <a:ext cx="187416" cy="260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265" fill="norm" stroke="1" extrusionOk="0">
                  <a:moveTo>
                    <a:pt x="3287" y="2715"/>
                  </a:moveTo>
                  <a:cubicBezTo>
                    <a:pt x="5228" y="1678"/>
                    <a:pt x="7170" y="641"/>
                    <a:pt x="9354" y="209"/>
                  </a:cubicBezTo>
                  <a:cubicBezTo>
                    <a:pt x="11538" y="-223"/>
                    <a:pt x="13965" y="-50"/>
                    <a:pt x="15543" y="1332"/>
                  </a:cubicBezTo>
                  <a:cubicBezTo>
                    <a:pt x="17120" y="2715"/>
                    <a:pt x="17849" y="5307"/>
                    <a:pt x="15907" y="8244"/>
                  </a:cubicBezTo>
                  <a:cubicBezTo>
                    <a:pt x="13965" y="11182"/>
                    <a:pt x="9354" y="14465"/>
                    <a:pt x="6563" y="16366"/>
                  </a:cubicBezTo>
                  <a:cubicBezTo>
                    <a:pt x="3772" y="18267"/>
                    <a:pt x="2801" y="18785"/>
                    <a:pt x="1831" y="19390"/>
                  </a:cubicBezTo>
                  <a:cubicBezTo>
                    <a:pt x="860" y="19995"/>
                    <a:pt x="-111" y="20686"/>
                    <a:pt x="10" y="21031"/>
                  </a:cubicBezTo>
                  <a:cubicBezTo>
                    <a:pt x="132" y="21377"/>
                    <a:pt x="1345" y="21377"/>
                    <a:pt x="5107" y="20772"/>
                  </a:cubicBezTo>
                  <a:cubicBezTo>
                    <a:pt x="8869" y="20167"/>
                    <a:pt x="15179" y="18958"/>
                    <a:pt x="21489" y="177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3" name="Line"/>
            <p:cNvSpPr/>
            <p:nvPr/>
          </p:nvSpPr>
          <p:spPr>
            <a:xfrm>
              <a:off x="5867400" y="190500"/>
              <a:ext cx="19050" cy="234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670"/>
                    <a:pt x="7200" y="9341"/>
                    <a:pt x="3600" y="12941"/>
                  </a:cubicBezTo>
                  <a:cubicBezTo>
                    <a:pt x="0" y="16541"/>
                    <a:pt x="0" y="1907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4" name="Line"/>
            <p:cNvSpPr/>
            <p:nvPr/>
          </p:nvSpPr>
          <p:spPr>
            <a:xfrm>
              <a:off x="5979982" y="118921"/>
              <a:ext cx="116018" cy="285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258" fill="norm" stroke="1" extrusionOk="0">
                  <a:moveTo>
                    <a:pt x="21142" y="128"/>
                  </a:moveTo>
                  <a:cubicBezTo>
                    <a:pt x="19213" y="-29"/>
                    <a:pt x="17285" y="-187"/>
                    <a:pt x="14971" y="601"/>
                  </a:cubicBezTo>
                  <a:cubicBezTo>
                    <a:pt x="12656" y="1390"/>
                    <a:pt x="9956" y="3124"/>
                    <a:pt x="7256" y="6041"/>
                  </a:cubicBezTo>
                  <a:cubicBezTo>
                    <a:pt x="4556" y="8958"/>
                    <a:pt x="1856" y="13057"/>
                    <a:pt x="699" y="15816"/>
                  </a:cubicBezTo>
                  <a:cubicBezTo>
                    <a:pt x="-458" y="18575"/>
                    <a:pt x="-72" y="19994"/>
                    <a:pt x="1085" y="20704"/>
                  </a:cubicBezTo>
                  <a:cubicBezTo>
                    <a:pt x="2242" y="21413"/>
                    <a:pt x="4171" y="21413"/>
                    <a:pt x="7063" y="20861"/>
                  </a:cubicBezTo>
                  <a:cubicBezTo>
                    <a:pt x="9956" y="20309"/>
                    <a:pt x="13813" y="19206"/>
                    <a:pt x="16321" y="18339"/>
                  </a:cubicBezTo>
                  <a:cubicBezTo>
                    <a:pt x="18828" y="17471"/>
                    <a:pt x="19985" y="16841"/>
                    <a:pt x="19985" y="16210"/>
                  </a:cubicBezTo>
                  <a:cubicBezTo>
                    <a:pt x="19985" y="15579"/>
                    <a:pt x="18828" y="14949"/>
                    <a:pt x="15742" y="14870"/>
                  </a:cubicBezTo>
                  <a:cubicBezTo>
                    <a:pt x="12656" y="14791"/>
                    <a:pt x="7642" y="15264"/>
                    <a:pt x="2628" y="157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5" name="Line"/>
            <p:cNvSpPr/>
            <p:nvPr/>
          </p:nvSpPr>
          <p:spPr>
            <a:xfrm>
              <a:off x="6675579" y="144250"/>
              <a:ext cx="107153" cy="214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1" h="21263" fill="norm" stroke="1" extrusionOk="0">
                  <a:moveTo>
                    <a:pt x="19229" y="2695"/>
                  </a:moveTo>
                  <a:cubicBezTo>
                    <a:pt x="18007" y="1856"/>
                    <a:pt x="16784" y="1017"/>
                    <a:pt x="15154" y="493"/>
                  </a:cubicBezTo>
                  <a:cubicBezTo>
                    <a:pt x="13524" y="-31"/>
                    <a:pt x="11486" y="-241"/>
                    <a:pt x="9244" y="388"/>
                  </a:cubicBezTo>
                  <a:cubicBezTo>
                    <a:pt x="7003" y="1017"/>
                    <a:pt x="4558" y="2485"/>
                    <a:pt x="5780" y="4792"/>
                  </a:cubicBezTo>
                  <a:cubicBezTo>
                    <a:pt x="7003" y="7099"/>
                    <a:pt x="11893" y="10244"/>
                    <a:pt x="14950" y="12237"/>
                  </a:cubicBezTo>
                  <a:cubicBezTo>
                    <a:pt x="18007" y="14229"/>
                    <a:pt x="19229" y="15068"/>
                    <a:pt x="20044" y="16011"/>
                  </a:cubicBezTo>
                  <a:cubicBezTo>
                    <a:pt x="20859" y="16955"/>
                    <a:pt x="21267" y="18004"/>
                    <a:pt x="18210" y="19052"/>
                  </a:cubicBezTo>
                  <a:cubicBezTo>
                    <a:pt x="15154" y="20101"/>
                    <a:pt x="8633" y="21149"/>
                    <a:pt x="4761" y="21254"/>
                  </a:cubicBezTo>
                  <a:cubicBezTo>
                    <a:pt x="890" y="21359"/>
                    <a:pt x="-333" y="20520"/>
                    <a:pt x="75" y="19891"/>
                  </a:cubicBezTo>
                  <a:cubicBezTo>
                    <a:pt x="482" y="19262"/>
                    <a:pt x="2520" y="18842"/>
                    <a:pt x="4354" y="18423"/>
                  </a:cubicBezTo>
                  <a:cubicBezTo>
                    <a:pt x="6188" y="18004"/>
                    <a:pt x="7818" y="17584"/>
                    <a:pt x="9448" y="171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6" name="Line"/>
            <p:cNvSpPr/>
            <p:nvPr/>
          </p:nvSpPr>
          <p:spPr>
            <a:xfrm>
              <a:off x="6841843" y="217079"/>
              <a:ext cx="304802" cy="304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448" fill="norm" stroke="1" extrusionOk="0">
                  <a:moveTo>
                    <a:pt x="2477" y="811"/>
                  </a:moveTo>
                  <a:cubicBezTo>
                    <a:pt x="1882" y="364"/>
                    <a:pt x="1286" y="-83"/>
                    <a:pt x="913" y="66"/>
                  </a:cubicBezTo>
                  <a:cubicBezTo>
                    <a:pt x="541" y="215"/>
                    <a:pt x="392" y="960"/>
                    <a:pt x="243" y="2077"/>
                  </a:cubicBezTo>
                  <a:cubicBezTo>
                    <a:pt x="94" y="3194"/>
                    <a:pt x="-55" y="4684"/>
                    <a:pt x="19" y="5801"/>
                  </a:cubicBezTo>
                  <a:cubicBezTo>
                    <a:pt x="94" y="6918"/>
                    <a:pt x="392" y="7663"/>
                    <a:pt x="913" y="8036"/>
                  </a:cubicBezTo>
                  <a:cubicBezTo>
                    <a:pt x="1435" y="8408"/>
                    <a:pt x="2179" y="8408"/>
                    <a:pt x="3371" y="7291"/>
                  </a:cubicBezTo>
                  <a:cubicBezTo>
                    <a:pt x="4563" y="6174"/>
                    <a:pt x="6202" y="3939"/>
                    <a:pt x="7244" y="2524"/>
                  </a:cubicBezTo>
                  <a:cubicBezTo>
                    <a:pt x="8287" y="1109"/>
                    <a:pt x="8734" y="513"/>
                    <a:pt x="8957" y="662"/>
                  </a:cubicBezTo>
                  <a:cubicBezTo>
                    <a:pt x="9181" y="811"/>
                    <a:pt x="9181" y="1705"/>
                    <a:pt x="9181" y="2524"/>
                  </a:cubicBezTo>
                  <a:cubicBezTo>
                    <a:pt x="9181" y="3343"/>
                    <a:pt x="9181" y="4088"/>
                    <a:pt x="9330" y="4833"/>
                  </a:cubicBezTo>
                  <a:cubicBezTo>
                    <a:pt x="9479" y="5578"/>
                    <a:pt x="9777" y="6323"/>
                    <a:pt x="10596" y="6471"/>
                  </a:cubicBezTo>
                  <a:cubicBezTo>
                    <a:pt x="11415" y="6620"/>
                    <a:pt x="12756" y="6174"/>
                    <a:pt x="13650" y="5652"/>
                  </a:cubicBezTo>
                  <a:cubicBezTo>
                    <a:pt x="14544" y="5131"/>
                    <a:pt x="14991" y="4535"/>
                    <a:pt x="15437" y="3790"/>
                  </a:cubicBezTo>
                  <a:cubicBezTo>
                    <a:pt x="15884" y="3045"/>
                    <a:pt x="16331" y="2151"/>
                    <a:pt x="16480" y="2151"/>
                  </a:cubicBezTo>
                  <a:cubicBezTo>
                    <a:pt x="16629" y="2151"/>
                    <a:pt x="16480" y="3045"/>
                    <a:pt x="16108" y="5354"/>
                  </a:cubicBezTo>
                  <a:cubicBezTo>
                    <a:pt x="15735" y="7663"/>
                    <a:pt x="15139" y="11387"/>
                    <a:pt x="14767" y="13994"/>
                  </a:cubicBezTo>
                  <a:cubicBezTo>
                    <a:pt x="14395" y="16601"/>
                    <a:pt x="14246" y="18091"/>
                    <a:pt x="14022" y="19283"/>
                  </a:cubicBezTo>
                  <a:cubicBezTo>
                    <a:pt x="13799" y="20474"/>
                    <a:pt x="13501" y="21368"/>
                    <a:pt x="13277" y="21443"/>
                  </a:cubicBezTo>
                  <a:cubicBezTo>
                    <a:pt x="13054" y="21517"/>
                    <a:pt x="12905" y="20772"/>
                    <a:pt x="13203" y="18687"/>
                  </a:cubicBezTo>
                  <a:cubicBezTo>
                    <a:pt x="13501" y="16601"/>
                    <a:pt x="14246" y="13175"/>
                    <a:pt x="14991" y="10121"/>
                  </a:cubicBezTo>
                  <a:cubicBezTo>
                    <a:pt x="15735" y="7067"/>
                    <a:pt x="16480" y="4386"/>
                    <a:pt x="17076" y="2747"/>
                  </a:cubicBezTo>
                  <a:cubicBezTo>
                    <a:pt x="17672" y="1109"/>
                    <a:pt x="18119" y="513"/>
                    <a:pt x="18789" y="215"/>
                  </a:cubicBezTo>
                  <a:cubicBezTo>
                    <a:pt x="19459" y="-83"/>
                    <a:pt x="20353" y="-83"/>
                    <a:pt x="20875" y="289"/>
                  </a:cubicBezTo>
                  <a:cubicBezTo>
                    <a:pt x="21396" y="662"/>
                    <a:pt x="21545" y="1407"/>
                    <a:pt x="21396" y="2598"/>
                  </a:cubicBezTo>
                  <a:cubicBezTo>
                    <a:pt x="21247" y="3790"/>
                    <a:pt x="20800" y="5429"/>
                    <a:pt x="19757" y="6471"/>
                  </a:cubicBezTo>
                  <a:cubicBezTo>
                    <a:pt x="18715" y="7514"/>
                    <a:pt x="17076" y="7961"/>
                    <a:pt x="15437" y="840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7" name="Line"/>
            <p:cNvSpPr/>
            <p:nvPr/>
          </p:nvSpPr>
          <p:spPr>
            <a:xfrm>
              <a:off x="7164082" y="182143"/>
              <a:ext cx="121919" cy="302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308" fill="norm" stroke="1" extrusionOk="0">
                  <a:moveTo>
                    <a:pt x="7466" y="3716"/>
                  </a:moveTo>
                  <a:cubicBezTo>
                    <a:pt x="6368" y="7887"/>
                    <a:pt x="5270" y="12058"/>
                    <a:pt x="4720" y="14516"/>
                  </a:cubicBezTo>
                  <a:cubicBezTo>
                    <a:pt x="4171" y="16974"/>
                    <a:pt x="4171" y="17719"/>
                    <a:pt x="3439" y="18762"/>
                  </a:cubicBezTo>
                  <a:cubicBezTo>
                    <a:pt x="2707" y="19804"/>
                    <a:pt x="1242" y="21145"/>
                    <a:pt x="510" y="21294"/>
                  </a:cubicBezTo>
                  <a:cubicBezTo>
                    <a:pt x="-222" y="21443"/>
                    <a:pt x="-222" y="20400"/>
                    <a:pt x="876" y="17346"/>
                  </a:cubicBezTo>
                  <a:cubicBezTo>
                    <a:pt x="1975" y="14293"/>
                    <a:pt x="4171" y="9228"/>
                    <a:pt x="5636" y="6323"/>
                  </a:cubicBezTo>
                  <a:cubicBezTo>
                    <a:pt x="7100" y="3418"/>
                    <a:pt x="7832" y="2673"/>
                    <a:pt x="8747" y="2003"/>
                  </a:cubicBezTo>
                  <a:cubicBezTo>
                    <a:pt x="9663" y="1333"/>
                    <a:pt x="10761" y="737"/>
                    <a:pt x="12225" y="364"/>
                  </a:cubicBezTo>
                  <a:cubicBezTo>
                    <a:pt x="13690" y="-8"/>
                    <a:pt x="15520" y="-157"/>
                    <a:pt x="17168" y="215"/>
                  </a:cubicBezTo>
                  <a:cubicBezTo>
                    <a:pt x="18815" y="588"/>
                    <a:pt x="20280" y="1482"/>
                    <a:pt x="20829" y="2748"/>
                  </a:cubicBezTo>
                  <a:cubicBezTo>
                    <a:pt x="21378" y="4014"/>
                    <a:pt x="21012" y="5653"/>
                    <a:pt x="20097" y="6770"/>
                  </a:cubicBezTo>
                  <a:cubicBezTo>
                    <a:pt x="19181" y="7887"/>
                    <a:pt x="17717" y="8483"/>
                    <a:pt x="15886" y="8855"/>
                  </a:cubicBezTo>
                  <a:cubicBezTo>
                    <a:pt x="14056" y="9228"/>
                    <a:pt x="11859" y="9377"/>
                    <a:pt x="10578" y="9228"/>
                  </a:cubicBezTo>
                  <a:cubicBezTo>
                    <a:pt x="9297" y="9079"/>
                    <a:pt x="8931" y="8632"/>
                    <a:pt x="8564" y="81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8" name="Shape"/>
            <p:cNvSpPr/>
            <p:nvPr/>
          </p:nvSpPr>
          <p:spPr>
            <a:xfrm>
              <a:off x="7322996" y="177800"/>
              <a:ext cx="62055" cy="138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8" h="20836" fill="norm" stroke="1" extrusionOk="0">
                  <a:moveTo>
                    <a:pt x="21108" y="0"/>
                  </a:moveTo>
                  <a:cubicBezTo>
                    <a:pt x="17508" y="318"/>
                    <a:pt x="13908" y="635"/>
                    <a:pt x="10308" y="2700"/>
                  </a:cubicBezTo>
                  <a:cubicBezTo>
                    <a:pt x="6708" y="4765"/>
                    <a:pt x="3108" y="8576"/>
                    <a:pt x="1308" y="11912"/>
                  </a:cubicBezTo>
                  <a:cubicBezTo>
                    <a:pt x="-492" y="15247"/>
                    <a:pt x="-492" y="18106"/>
                    <a:pt x="1668" y="19694"/>
                  </a:cubicBezTo>
                  <a:cubicBezTo>
                    <a:pt x="3828" y="21282"/>
                    <a:pt x="8148" y="21600"/>
                    <a:pt x="11748" y="18106"/>
                  </a:cubicBezTo>
                  <a:cubicBezTo>
                    <a:pt x="15348" y="14612"/>
                    <a:pt x="18228" y="7306"/>
                    <a:pt x="2110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59" name="Line"/>
            <p:cNvSpPr/>
            <p:nvPr/>
          </p:nvSpPr>
          <p:spPr>
            <a:xfrm>
              <a:off x="7378700" y="95250"/>
              <a:ext cx="146050" cy="21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1" fill="norm" stroke="1" extrusionOk="0">
                  <a:moveTo>
                    <a:pt x="0" y="8723"/>
                  </a:moveTo>
                  <a:cubicBezTo>
                    <a:pt x="1565" y="8515"/>
                    <a:pt x="3130" y="8308"/>
                    <a:pt x="5165" y="9450"/>
                  </a:cubicBezTo>
                  <a:cubicBezTo>
                    <a:pt x="7200" y="10592"/>
                    <a:pt x="9704" y="13085"/>
                    <a:pt x="10957" y="14850"/>
                  </a:cubicBezTo>
                  <a:cubicBezTo>
                    <a:pt x="12209" y="16615"/>
                    <a:pt x="12209" y="17654"/>
                    <a:pt x="11896" y="18692"/>
                  </a:cubicBezTo>
                  <a:cubicBezTo>
                    <a:pt x="11583" y="19731"/>
                    <a:pt x="10957" y="20769"/>
                    <a:pt x="9861" y="21185"/>
                  </a:cubicBezTo>
                  <a:cubicBezTo>
                    <a:pt x="8765" y="21600"/>
                    <a:pt x="7200" y="21392"/>
                    <a:pt x="6887" y="19835"/>
                  </a:cubicBezTo>
                  <a:cubicBezTo>
                    <a:pt x="6574" y="18277"/>
                    <a:pt x="7513" y="15369"/>
                    <a:pt x="10174" y="11838"/>
                  </a:cubicBezTo>
                  <a:cubicBezTo>
                    <a:pt x="12835" y="8308"/>
                    <a:pt x="17217" y="415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0" name="Line"/>
            <p:cNvSpPr/>
            <p:nvPr/>
          </p:nvSpPr>
          <p:spPr>
            <a:xfrm>
              <a:off x="7582910" y="25400"/>
              <a:ext cx="94241" cy="271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465" fill="norm" stroke="1" extrusionOk="0">
                  <a:moveTo>
                    <a:pt x="14171" y="0"/>
                  </a:moveTo>
                  <a:cubicBezTo>
                    <a:pt x="10331" y="4353"/>
                    <a:pt x="6491" y="8707"/>
                    <a:pt x="4091" y="11721"/>
                  </a:cubicBezTo>
                  <a:cubicBezTo>
                    <a:pt x="1691" y="14735"/>
                    <a:pt x="731" y="16409"/>
                    <a:pt x="251" y="17833"/>
                  </a:cubicBezTo>
                  <a:cubicBezTo>
                    <a:pt x="-229" y="19256"/>
                    <a:pt x="-229" y="20428"/>
                    <a:pt x="2171" y="21014"/>
                  </a:cubicBezTo>
                  <a:cubicBezTo>
                    <a:pt x="4571" y="21600"/>
                    <a:pt x="9371" y="21600"/>
                    <a:pt x="12971" y="21098"/>
                  </a:cubicBezTo>
                  <a:cubicBezTo>
                    <a:pt x="16571" y="20595"/>
                    <a:pt x="18971" y="19591"/>
                    <a:pt x="21371" y="185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1" name="Line"/>
            <p:cNvSpPr/>
            <p:nvPr/>
          </p:nvSpPr>
          <p:spPr>
            <a:xfrm>
              <a:off x="7557496" y="171450"/>
              <a:ext cx="106954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1" h="21600" fill="norm" stroke="1" extrusionOk="0">
                  <a:moveTo>
                    <a:pt x="4883" y="21600"/>
                  </a:moveTo>
                  <a:cubicBezTo>
                    <a:pt x="2342" y="19800"/>
                    <a:pt x="-199" y="18000"/>
                    <a:pt x="13" y="15300"/>
                  </a:cubicBezTo>
                  <a:cubicBezTo>
                    <a:pt x="225" y="12600"/>
                    <a:pt x="3189" y="9000"/>
                    <a:pt x="7213" y="6300"/>
                  </a:cubicBezTo>
                  <a:cubicBezTo>
                    <a:pt x="11236" y="3600"/>
                    <a:pt x="16319" y="1800"/>
                    <a:pt x="2140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2" name="Line"/>
            <p:cNvSpPr/>
            <p:nvPr/>
          </p:nvSpPr>
          <p:spPr>
            <a:xfrm>
              <a:off x="8071860" y="996"/>
              <a:ext cx="156651" cy="324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534" fill="norm" stroke="1" extrusionOk="0">
                  <a:moveTo>
                    <a:pt x="10230" y="7087"/>
                  </a:moveTo>
                  <a:cubicBezTo>
                    <a:pt x="7350" y="11435"/>
                    <a:pt x="4470" y="15783"/>
                    <a:pt x="2742" y="18308"/>
                  </a:cubicBezTo>
                  <a:cubicBezTo>
                    <a:pt x="1014" y="20833"/>
                    <a:pt x="438" y="21534"/>
                    <a:pt x="150" y="21534"/>
                  </a:cubicBezTo>
                  <a:cubicBezTo>
                    <a:pt x="-138" y="21534"/>
                    <a:pt x="-138" y="20833"/>
                    <a:pt x="1302" y="18589"/>
                  </a:cubicBezTo>
                  <a:cubicBezTo>
                    <a:pt x="2742" y="16344"/>
                    <a:pt x="5622" y="12557"/>
                    <a:pt x="7926" y="9752"/>
                  </a:cubicBezTo>
                  <a:cubicBezTo>
                    <a:pt x="10230" y="6947"/>
                    <a:pt x="11958" y="5124"/>
                    <a:pt x="13254" y="3931"/>
                  </a:cubicBezTo>
                  <a:cubicBezTo>
                    <a:pt x="14550" y="2739"/>
                    <a:pt x="15414" y="2178"/>
                    <a:pt x="16710" y="1477"/>
                  </a:cubicBezTo>
                  <a:cubicBezTo>
                    <a:pt x="18006" y="776"/>
                    <a:pt x="19734" y="-66"/>
                    <a:pt x="20598" y="4"/>
                  </a:cubicBezTo>
                  <a:cubicBezTo>
                    <a:pt x="21462" y="74"/>
                    <a:pt x="21462" y="1056"/>
                    <a:pt x="21030" y="3791"/>
                  </a:cubicBezTo>
                  <a:cubicBezTo>
                    <a:pt x="20598" y="6526"/>
                    <a:pt x="19734" y="11015"/>
                    <a:pt x="19158" y="14030"/>
                  </a:cubicBezTo>
                  <a:cubicBezTo>
                    <a:pt x="18582" y="17046"/>
                    <a:pt x="18294" y="18589"/>
                    <a:pt x="18006" y="201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3" name="Line"/>
            <p:cNvSpPr/>
            <p:nvPr/>
          </p:nvSpPr>
          <p:spPr>
            <a:xfrm>
              <a:off x="8096250" y="196850"/>
              <a:ext cx="17780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086" y="16000"/>
                    <a:pt x="6171" y="10400"/>
                    <a:pt x="9771" y="6800"/>
                  </a:cubicBezTo>
                  <a:cubicBezTo>
                    <a:pt x="13371" y="3200"/>
                    <a:pt x="17486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4" name="Line"/>
            <p:cNvSpPr/>
            <p:nvPr/>
          </p:nvSpPr>
          <p:spPr>
            <a:xfrm>
              <a:off x="8610600" y="182344"/>
              <a:ext cx="139700" cy="120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72" fill="norm" stroke="1" extrusionOk="0">
                  <a:moveTo>
                    <a:pt x="0" y="312"/>
                  </a:moveTo>
                  <a:cubicBezTo>
                    <a:pt x="1309" y="3607"/>
                    <a:pt x="2618" y="6902"/>
                    <a:pt x="3764" y="10014"/>
                  </a:cubicBezTo>
                  <a:cubicBezTo>
                    <a:pt x="4909" y="13126"/>
                    <a:pt x="5891" y="16055"/>
                    <a:pt x="7036" y="18068"/>
                  </a:cubicBezTo>
                  <a:cubicBezTo>
                    <a:pt x="8182" y="20082"/>
                    <a:pt x="9491" y="21180"/>
                    <a:pt x="10636" y="20631"/>
                  </a:cubicBezTo>
                  <a:cubicBezTo>
                    <a:pt x="11782" y="20082"/>
                    <a:pt x="12764" y="17885"/>
                    <a:pt x="13418" y="15872"/>
                  </a:cubicBezTo>
                  <a:cubicBezTo>
                    <a:pt x="14073" y="13858"/>
                    <a:pt x="14400" y="12027"/>
                    <a:pt x="14891" y="9282"/>
                  </a:cubicBezTo>
                  <a:cubicBezTo>
                    <a:pt x="15382" y="6536"/>
                    <a:pt x="16036" y="2875"/>
                    <a:pt x="17182" y="1227"/>
                  </a:cubicBezTo>
                  <a:cubicBezTo>
                    <a:pt x="18327" y="-420"/>
                    <a:pt x="19964" y="-54"/>
                    <a:pt x="21600" y="3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5" name="Line"/>
            <p:cNvSpPr/>
            <p:nvPr/>
          </p:nvSpPr>
          <p:spPr>
            <a:xfrm>
              <a:off x="8800109" y="165049"/>
              <a:ext cx="111065" cy="172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9" h="21155" fill="norm" stroke="1" extrusionOk="0">
                  <a:moveTo>
                    <a:pt x="16380" y="787"/>
                  </a:moveTo>
                  <a:cubicBezTo>
                    <a:pt x="14452" y="266"/>
                    <a:pt x="12523" y="-254"/>
                    <a:pt x="9823" y="136"/>
                  </a:cubicBezTo>
                  <a:cubicBezTo>
                    <a:pt x="7123" y="527"/>
                    <a:pt x="3652" y="1828"/>
                    <a:pt x="1723" y="3389"/>
                  </a:cubicBezTo>
                  <a:cubicBezTo>
                    <a:pt x="-205" y="4951"/>
                    <a:pt x="-591" y="6773"/>
                    <a:pt x="952" y="8334"/>
                  </a:cubicBezTo>
                  <a:cubicBezTo>
                    <a:pt x="2495" y="9895"/>
                    <a:pt x="5966" y="11197"/>
                    <a:pt x="9245" y="12368"/>
                  </a:cubicBezTo>
                  <a:cubicBezTo>
                    <a:pt x="12523" y="13539"/>
                    <a:pt x="15609" y="14580"/>
                    <a:pt x="17730" y="15621"/>
                  </a:cubicBezTo>
                  <a:cubicBezTo>
                    <a:pt x="19852" y="16662"/>
                    <a:pt x="21009" y="17703"/>
                    <a:pt x="19659" y="18744"/>
                  </a:cubicBezTo>
                  <a:cubicBezTo>
                    <a:pt x="18309" y="19785"/>
                    <a:pt x="14452" y="20826"/>
                    <a:pt x="11559" y="21086"/>
                  </a:cubicBezTo>
                  <a:cubicBezTo>
                    <a:pt x="8666" y="21346"/>
                    <a:pt x="6738" y="20826"/>
                    <a:pt x="4809" y="203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6" name="Line"/>
            <p:cNvSpPr/>
            <p:nvPr/>
          </p:nvSpPr>
          <p:spPr>
            <a:xfrm>
              <a:off x="9334500" y="107950"/>
              <a:ext cx="12700" cy="234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5449"/>
                    <a:pt x="7200" y="10897"/>
                    <a:pt x="3600" y="14497"/>
                  </a:cubicBezTo>
                  <a:cubicBezTo>
                    <a:pt x="0" y="18097"/>
                    <a:pt x="0" y="1984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7" name="Line"/>
            <p:cNvSpPr/>
            <p:nvPr/>
          </p:nvSpPr>
          <p:spPr>
            <a:xfrm>
              <a:off x="9321799" y="49136"/>
              <a:ext cx="146600" cy="317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0" h="21202" fill="norm" stroke="1" extrusionOk="0">
                  <a:moveTo>
                    <a:pt x="0" y="5616"/>
                  </a:moveTo>
                  <a:cubicBezTo>
                    <a:pt x="304" y="4205"/>
                    <a:pt x="608" y="2793"/>
                    <a:pt x="2586" y="1663"/>
                  </a:cubicBezTo>
                  <a:cubicBezTo>
                    <a:pt x="4563" y="534"/>
                    <a:pt x="8214" y="-313"/>
                    <a:pt x="12169" y="111"/>
                  </a:cubicBezTo>
                  <a:cubicBezTo>
                    <a:pt x="16124" y="534"/>
                    <a:pt x="20383" y="2228"/>
                    <a:pt x="20992" y="4134"/>
                  </a:cubicBezTo>
                  <a:cubicBezTo>
                    <a:pt x="21600" y="6040"/>
                    <a:pt x="18558" y="8158"/>
                    <a:pt x="16276" y="9428"/>
                  </a:cubicBezTo>
                  <a:cubicBezTo>
                    <a:pt x="13994" y="10699"/>
                    <a:pt x="12473" y="11122"/>
                    <a:pt x="10800" y="11475"/>
                  </a:cubicBezTo>
                  <a:cubicBezTo>
                    <a:pt x="9127" y="11828"/>
                    <a:pt x="7301" y="12111"/>
                    <a:pt x="7149" y="12393"/>
                  </a:cubicBezTo>
                  <a:cubicBezTo>
                    <a:pt x="6997" y="12675"/>
                    <a:pt x="8518" y="12958"/>
                    <a:pt x="10496" y="13522"/>
                  </a:cubicBezTo>
                  <a:cubicBezTo>
                    <a:pt x="12473" y="14087"/>
                    <a:pt x="14907" y="14934"/>
                    <a:pt x="16885" y="15640"/>
                  </a:cubicBezTo>
                  <a:cubicBezTo>
                    <a:pt x="18862" y="16346"/>
                    <a:pt x="20383" y="16911"/>
                    <a:pt x="20079" y="17828"/>
                  </a:cubicBezTo>
                  <a:cubicBezTo>
                    <a:pt x="19775" y="18746"/>
                    <a:pt x="17645" y="20016"/>
                    <a:pt x="14451" y="20652"/>
                  </a:cubicBezTo>
                  <a:cubicBezTo>
                    <a:pt x="11256" y="21287"/>
                    <a:pt x="6997" y="21287"/>
                    <a:pt x="4259" y="21075"/>
                  </a:cubicBezTo>
                  <a:cubicBezTo>
                    <a:pt x="1521" y="20863"/>
                    <a:pt x="304" y="20440"/>
                    <a:pt x="152" y="20158"/>
                  </a:cubicBezTo>
                  <a:cubicBezTo>
                    <a:pt x="0" y="19875"/>
                    <a:pt x="913" y="19734"/>
                    <a:pt x="1825" y="195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8" name="Line"/>
            <p:cNvSpPr/>
            <p:nvPr/>
          </p:nvSpPr>
          <p:spPr>
            <a:xfrm>
              <a:off x="9696450" y="355600"/>
              <a:ext cx="190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69" name="Line"/>
            <p:cNvSpPr/>
            <p:nvPr/>
          </p:nvSpPr>
          <p:spPr>
            <a:xfrm>
              <a:off x="1581150" y="1009650"/>
              <a:ext cx="27845" cy="368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6" h="21600" fill="norm" stroke="1" extrusionOk="0">
                  <a:moveTo>
                    <a:pt x="18514" y="0"/>
                  </a:moveTo>
                  <a:cubicBezTo>
                    <a:pt x="20057" y="3103"/>
                    <a:pt x="21600" y="6207"/>
                    <a:pt x="18514" y="9807"/>
                  </a:cubicBezTo>
                  <a:cubicBezTo>
                    <a:pt x="15429" y="13407"/>
                    <a:pt x="7714" y="1750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0" name="Line"/>
            <p:cNvSpPr/>
            <p:nvPr/>
          </p:nvSpPr>
          <p:spPr>
            <a:xfrm>
              <a:off x="1605301" y="954153"/>
              <a:ext cx="172699" cy="99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0815" fill="norm" stroke="1" extrusionOk="0">
                  <a:moveTo>
                    <a:pt x="153" y="20815"/>
                  </a:moveTo>
                  <a:cubicBezTo>
                    <a:pt x="-107" y="18170"/>
                    <a:pt x="-367" y="15525"/>
                    <a:pt x="2366" y="11778"/>
                  </a:cubicBezTo>
                  <a:cubicBezTo>
                    <a:pt x="5098" y="8031"/>
                    <a:pt x="10823" y="3182"/>
                    <a:pt x="14467" y="1199"/>
                  </a:cubicBezTo>
                  <a:cubicBezTo>
                    <a:pt x="18110" y="-785"/>
                    <a:pt x="19672" y="97"/>
                    <a:pt x="21233" y="9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1" name="Line"/>
            <p:cNvSpPr/>
            <p:nvPr/>
          </p:nvSpPr>
          <p:spPr>
            <a:xfrm>
              <a:off x="1587500" y="1206499"/>
              <a:ext cx="184150" cy="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2" name="Line"/>
            <p:cNvSpPr/>
            <p:nvPr/>
          </p:nvSpPr>
          <p:spPr>
            <a:xfrm>
              <a:off x="1771650" y="1231899"/>
              <a:ext cx="19050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3" name="Line"/>
            <p:cNvSpPr/>
            <p:nvPr/>
          </p:nvSpPr>
          <p:spPr>
            <a:xfrm>
              <a:off x="1784350" y="1149350"/>
              <a:ext cx="317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4" name="Line"/>
            <p:cNvSpPr/>
            <p:nvPr/>
          </p:nvSpPr>
          <p:spPr>
            <a:xfrm>
              <a:off x="1852035" y="1171487"/>
              <a:ext cx="110116" cy="13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2" h="21297" fill="norm" stroke="1" extrusionOk="0">
                  <a:moveTo>
                    <a:pt x="2862" y="1486"/>
                  </a:moveTo>
                  <a:cubicBezTo>
                    <a:pt x="2862" y="6723"/>
                    <a:pt x="2862" y="11959"/>
                    <a:pt x="2455" y="15559"/>
                  </a:cubicBezTo>
                  <a:cubicBezTo>
                    <a:pt x="2047" y="19159"/>
                    <a:pt x="1232" y="21123"/>
                    <a:pt x="621" y="21286"/>
                  </a:cubicBezTo>
                  <a:cubicBezTo>
                    <a:pt x="10" y="21450"/>
                    <a:pt x="-398" y="19814"/>
                    <a:pt x="621" y="16377"/>
                  </a:cubicBezTo>
                  <a:cubicBezTo>
                    <a:pt x="1640" y="12941"/>
                    <a:pt x="4085" y="7705"/>
                    <a:pt x="6938" y="4432"/>
                  </a:cubicBezTo>
                  <a:cubicBezTo>
                    <a:pt x="9791" y="1159"/>
                    <a:pt x="13051" y="-150"/>
                    <a:pt x="14885" y="14"/>
                  </a:cubicBezTo>
                  <a:cubicBezTo>
                    <a:pt x="16719" y="177"/>
                    <a:pt x="17127" y="1814"/>
                    <a:pt x="17330" y="4595"/>
                  </a:cubicBezTo>
                  <a:cubicBezTo>
                    <a:pt x="17534" y="7377"/>
                    <a:pt x="17534" y="11305"/>
                    <a:pt x="18145" y="13923"/>
                  </a:cubicBezTo>
                  <a:cubicBezTo>
                    <a:pt x="18757" y="16541"/>
                    <a:pt x="19979" y="17850"/>
                    <a:pt x="21202" y="191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5" name="Line"/>
            <p:cNvSpPr/>
            <p:nvPr/>
          </p:nvSpPr>
          <p:spPr>
            <a:xfrm>
              <a:off x="2013455" y="914524"/>
              <a:ext cx="145545" cy="36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171" fill="norm" stroke="1" extrusionOk="0">
                  <a:moveTo>
                    <a:pt x="8377" y="18402"/>
                  </a:moveTo>
                  <a:cubicBezTo>
                    <a:pt x="9629" y="17911"/>
                    <a:pt x="10882" y="17420"/>
                    <a:pt x="11508" y="16867"/>
                  </a:cubicBezTo>
                  <a:cubicBezTo>
                    <a:pt x="12134" y="16315"/>
                    <a:pt x="12134" y="15702"/>
                    <a:pt x="11977" y="15088"/>
                  </a:cubicBezTo>
                  <a:cubicBezTo>
                    <a:pt x="11821" y="14474"/>
                    <a:pt x="11508" y="13861"/>
                    <a:pt x="10568" y="13554"/>
                  </a:cubicBezTo>
                  <a:cubicBezTo>
                    <a:pt x="9629" y="13247"/>
                    <a:pt x="8064" y="13247"/>
                    <a:pt x="6342" y="13799"/>
                  </a:cubicBezTo>
                  <a:cubicBezTo>
                    <a:pt x="4621" y="14352"/>
                    <a:pt x="2742" y="15456"/>
                    <a:pt x="1647" y="16315"/>
                  </a:cubicBezTo>
                  <a:cubicBezTo>
                    <a:pt x="551" y="17174"/>
                    <a:pt x="238" y="17788"/>
                    <a:pt x="82" y="18586"/>
                  </a:cubicBezTo>
                  <a:cubicBezTo>
                    <a:pt x="-75" y="19383"/>
                    <a:pt x="-75" y="20365"/>
                    <a:pt x="708" y="20856"/>
                  </a:cubicBezTo>
                  <a:cubicBezTo>
                    <a:pt x="1490" y="21347"/>
                    <a:pt x="3055" y="21347"/>
                    <a:pt x="5403" y="20242"/>
                  </a:cubicBezTo>
                  <a:cubicBezTo>
                    <a:pt x="7751" y="19138"/>
                    <a:pt x="10882" y="16929"/>
                    <a:pt x="13386" y="13861"/>
                  </a:cubicBezTo>
                  <a:cubicBezTo>
                    <a:pt x="15890" y="10792"/>
                    <a:pt x="17768" y="6865"/>
                    <a:pt x="19021" y="4288"/>
                  </a:cubicBezTo>
                  <a:cubicBezTo>
                    <a:pt x="20273" y="1711"/>
                    <a:pt x="20899" y="483"/>
                    <a:pt x="20742" y="115"/>
                  </a:cubicBezTo>
                  <a:cubicBezTo>
                    <a:pt x="20586" y="-253"/>
                    <a:pt x="19647" y="238"/>
                    <a:pt x="18238" y="1895"/>
                  </a:cubicBezTo>
                  <a:cubicBezTo>
                    <a:pt x="16829" y="3552"/>
                    <a:pt x="14951" y="6374"/>
                    <a:pt x="14638" y="9258"/>
                  </a:cubicBezTo>
                  <a:cubicBezTo>
                    <a:pt x="14325" y="12142"/>
                    <a:pt x="15577" y="15088"/>
                    <a:pt x="16986" y="16683"/>
                  </a:cubicBezTo>
                  <a:cubicBezTo>
                    <a:pt x="18395" y="18279"/>
                    <a:pt x="19960" y="18524"/>
                    <a:pt x="21525" y="187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6" name="Line"/>
            <p:cNvSpPr/>
            <p:nvPr/>
          </p:nvSpPr>
          <p:spPr>
            <a:xfrm>
              <a:off x="2730499" y="996339"/>
              <a:ext cx="114301" cy="313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fill="norm" stroke="1" extrusionOk="0">
                  <a:moveTo>
                    <a:pt x="21600" y="2187"/>
                  </a:moveTo>
                  <a:cubicBezTo>
                    <a:pt x="19200" y="1472"/>
                    <a:pt x="16800" y="756"/>
                    <a:pt x="14400" y="327"/>
                  </a:cubicBezTo>
                  <a:cubicBezTo>
                    <a:pt x="12000" y="-102"/>
                    <a:pt x="9600" y="-245"/>
                    <a:pt x="7600" y="756"/>
                  </a:cubicBezTo>
                  <a:cubicBezTo>
                    <a:pt x="5600" y="1758"/>
                    <a:pt x="4000" y="3903"/>
                    <a:pt x="4400" y="6049"/>
                  </a:cubicBezTo>
                  <a:cubicBezTo>
                    <a:pt x="4800" y="8195"/>
                    <a:pt x="7200" y="10340"/>
                    <a:pt x="9400" y="12486"/>
                  </a:cubicBezTo>
                  <a:cubicBezTo>
                    <a:pt x="11600" y="14632"/>
                    <a:pt x="13600" y="16778"/>
                    <a:pt x="14400" y="18208"/>
                  </a:cubicBezTo>
                  <a:cubicBezTo>
                    <a:pt x="15200" y="19638"/>
                    <a:pt x="14800" y="20354"/>
                    <a:pt x="12800" y="20783"/>
                  </a:cubicBezTo>
                  <a:cubicBezTo>
                    <a:pt x="10800" y="21212"/>
                    <a:pt x="7200" y="21355"/>
                    <a:pt x="4800" y="21069"/>
                  </a:cubicBezTo>
                  <a:cubicBezTo>
                    <a:pt x="2400" y="20783"/>
                    <a:pt x="1200" y="20068"/>
                    <a:pt x="0" y="193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7" name="Line"/>
            <p:cNvSpPr/>
            <p:nvPr/>
          </p:nvSpPr>
          <p:spPr>
            <a:xfrm>
              <a:off x="2717800" y="1003299"/>
              <a:ext cx="241301" cy="82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58" y="14954"/>
                    <a:pt x="8716" y="8308"/>
                    <a:pt x="12316" y="4708"/>
                  </a:cubicBezTo>
                  <a:cubicBezTo>
                    <a:pt x="15916" y="1108"/>
                    <a:pt x="18758" y="55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8" name="Line"/>
            <p:cNvSpPr/>
            <p:nvPr/>
          </p:nvSpPr>
          <p:spPr>
            <a:xfrm>
              <a:off x="2559844" y="1026497"/>
              <a:ext cx="107157" cy="275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442" fill="norm" stroke="1" extrusionOk="0">
                  <a:moveTo>
                    <a:pt x="16359" y="4624"/>
                  </a:moveTo>
                  <a:cubicBezTo>
                    <a:pt x="16359" y="3799"/>
                    <a:pt x="16359" y="2975"/>
                    <a:pt x="16147" y="2150"/>
                  </a:cubicBezTo>
                  <a:cubicBezTo>
                    <a:pt x="15935" y="1326"/>
                    <a:pt x="15512" y="502"/>
                    <a:pt x="13182" y="172"/>
                  </a:cubicBezTo>
                  <a:cubicBezTo>
                    <a:pt x="10853" y="-158"/>
                    <a:pt x="6617" y="7"/>
                    <a:pt x="4076" y="502"/>
                  </a:cubicBezTo>
                  <a:cubicBezTo>
                    <a:pt x="1535" y="996"/>
                    <a:pt x="688" y="1821"/>
                    <a:pt x="265" y="2645"/>
                  </a:cubicBezTo>
                  <a:cubicBezTo>
                    <a:pt x="-159" y="3469"/>
                    <a:pt x="-159" y="4294"/>
                    <a:pt x="900" y="4706"/>
                  </a:cubicBezTo>
                  <a:cubicBezTo>
                    <a:pt x="1959" y="5118"/>
                    <a:pt x="4076" y="5118"/>
                    <a:pt x="6829" y="4624"/>
                  </a:cubicBezTo>
                  <a:cubicBezTo>
                    <a:pt x="9582" y="4129"/>
                    <a:pt x="12970" y="3140"/>
                    <a:pt x="15088" y="3057"/>
                  </a:cubicBezTo>
                  <a:cubicBezTo>
                    <a:pt x="17206" y="2975"/>
                    <a:pt x="18053" y="3799"/>
                    <a:pt x="18476" y="5943"/>
                  </a:cubicBezTo>
                  <a:cubicBezTo>
                    <a:pt x="18900" y="8086"/>
                    <a:pt x="18900" y="11549"/>
                    <a:pt x="19323" y="14352"/>
                  </a:cubicBezTo>
                  <a:cubicBezTo>
                    <a:pt x="19747" y="17155"/>
                    <a:pt x="20594" y="19298"/>
                    <a:pt x="21441" y="214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79" name="Line"/>
            <p:cNvSpPr/>
            <p:nvPr/>
          </p:nvSpPr>
          <p:spPr>
            <a:xfrm>
              <a:off x="3048000" y="1016000"/>
              <a:ext cx="120650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947" y="1620"/>
                    <a:pt x="16295" y="3240"/>
                    <a:pt x="12695" y="6840"/>
                  </a:cubicBezTo>
                  <a:cubicBezTo>
                    <a:pt x="9095" y="10440"/>
                    <a:pt x="4547" y="1602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0" name="Line"/>
            <p:cNvSpPr/>
            <p:nvPr/>
          </p:nvSpPr>
          <p:spPr>
            <a:xfrm>
              <a:off x="3011144" y="1143363"/>
              <a:ext cx="49557" cy="31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8" h="20018" fill="norm" stroke="1" extrusionOk="0">
                  <a:moveTo>
                    <a:pt x="2084" y="20018"/>
                  </a:moveTo>
                  <a:cubicBezTo>
                    <a:pt x="356" y="11918"/>
                    <a:pt x="-1372" y="3818"/>
                    <a:pt x="1652" y="1118"/>
                  </a:cubicBezTo>
                  <a:cubicBezTo>
                    <a:pt x="4676" y="-1582"/>
                    <a:pt x="12452" y="1118"/>
                    <a:pt x="20228" y="38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1" name="Line"/>
            <p:cNvSpPr/>
            <p:nvPr/>
          </p:nvSpPr>
          <p:spPr>
            <a:xfrm>
              <a:off x="3181350" y="1155700"/>
              <a:ext cx="63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2" name="Line"/>
            <p:cNvSpPr/>
            <p:nvPr/>
          </p:nvSpPr>
          <p:spPr>
            <a:xfrm>
              <a:off x="3691528" y="1037366"/>
              <a:ext cx="150223" cy="219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173" fill="norm" stroke="1" extrusionOk="0">
                  <a:moveTo>
                    <a:pt x="21291" y="4667"/>
                  </a:moveTo>
                  <a:cubicBezTo>
                    <a:pt x="20991" y="3648"/>
                    <a:pt x="20691" y="2630"/>
                    <a:pt x="20091" y="1611"/>
                  </a:cubicBezTo>
                  <a:cubicBezTo>
                    <a:pt x="19491" y="592"/>
                    <a:pt x="18591" y="-427"/>
                    <a:pt x="16041" y="184"/>
                  </a:cubicBezTo>
                  <a:cubicBezTo>
                    <a:pt x="13491" y="796"/>
                    <a:pt x="9291" y="3037"/>
                    <a:pt x="6291" y="6196"/>
                  </a:cubicBezTo>
                  <a:cubicBezTo>
                    <a:pt x="3291" y="9354"/>
                    <a:pt x="1491" y="13430"/>
                    <a:pt x="591" y="16079"/>
                  </a:cubicBezTo>
                  <a:cubicBezTo>
                    <a:pt x="-309" y="18728"/>
                    <a:pt x="-309" y="19950"/>
                    <a:pt x="1491" y="20562"/>
                  </a:cubicBezTo>
                  <a:cubicBezTo>
                    <a:pt x="3291" y="21173"/>
                    <a:pt x="6891" y="21173"/>
                    <a:pt x="10491" y="211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3" name="Line"/>
            <p:cNvSpPr/>
            <p:nvPr/>
          </p:nvSpPr>
          <p:spPr>
            <a:xfrm>
              <a:off x="3917950" y="1035049"/>
              <a:ext cx="25400" cy="26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4039"/>
                    <a:pt x="7200" y="8078"/>
                    <a:pt x="3600" y="11239"/>
                  </a:cubicBezTo>
                  <a:cubicBezTo>
                    <a:pt x="0" y="14400"/>
                    <a:pt x="0" y="16683"/>
                    <a:pt x="0" y="18263"/>
                  </a:cubicBezTo>
                  <a:cubicBezTo>
                    <a:pt x="0" y="19844"/>
                    <a:pt x="0" y="20722"/>
                    <a:pt x="900" y="21161"/>
                  </a:cubicBezTo>
                  <a:cubicBezTo>
                    <a:pt x="1800" y="21600"/>
                    <a:pt x="3600" y="21600"/>
                    <a:pt x="54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4" name="Line"/>
            <p:cNvSpPr/>
            <p:nvPr/>
          </p:nvSpPr>
          <p:spPr>
            <a:xfrm>
              <a:off x="3892550" y="1035475"/>
              <a:ext cx="177800" cy="37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fill="norm" stroke="1" extrusionOk="0">
                  <a:moveTo>
                    <a:pt x="0" y="21359"/>
                  </a:moveTo>
                  <a:cubicBezTo>
                    <a:pt x="0" y="15359"/>
                    <a:pt x="0" y="9359"/>
                    <a:pt x="771" y="5759"/>
                  </a:cubicBezTo>
                  <a:cubicBezTo>
                    <a:pt x="1543" y="2159"/>
                    <a:pt x="3086" y="959"/>
                    <a:pt x="6171" y="359"/>
                  </a:cubicBezTo>
                  <a:cubicBezTo>
                    <a:pt x="9257" y="-241"/>
                    <a:pt x="13886" y="-241"/>
                    <a:pt x="16714" y="1559"/>
                  </a:cubicBezTo>
                  <a:cubicBezTo>
                    <a:pt x="19543" y="3359"/>
                    <a:pt x="20571" y="6959"/>
                    <a:pt x="21600" y="105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5" name="Line"/>
            <p:cNvSpPr/>
            <p:nvPr/>
          </p:nvSpPr>
          <p:spPr>
            <a:xfrm>
              <a:off x="3860800" y="1231899"/>
              <a:ext cx="222250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760" y="17486"/>
                    <a:pt x="11520" y="13371"/>
                    <a:pt x="15120" y="9771"/>
                  </a:cubicBezTo>
                  <a:cubicBezTo>
                    <a:pt x="18720" y="6171"/>
                    <a:pt x="20160" y="30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6" name="Line"/>
            <p:cNvSpPr/>
            <p:nvPr/>
          </p:nvSpPr>
          <p:spPr>
            <a:xfrm>
              <a:off x="4547450" y="944952"/>
              <a:ext cx="373800" cy="366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346" fill="norm" stroke="1" extrusionOk="0">
                  <a:moveTo>
                    <a:pt x="8737" y="5624"/>
                  </a:moveTo>
                  <a:cubicBezTo>
                    <a:pt x="8737" y="4390"/>
                    <a:pt x="8737" y="3156"/>
                    <a:pt x="8676" y="2230"/>
                  </a:cubicBezTo>
                  <a:cubicBezTo>
                    <a:pt x="8615" y="1304"/>
                    <a:pt x="8493" y="687"/>
                    <a:pt x="8127" y="317"/>
                  </a:cubicBezTo>
                  <a:cubicBezTo>
                    <a:pt x="7761" y="-54"/>
                    <a:pt x="7151" y="-177"/>
                    <a:pt x="6541" y="378"/>
                  </a:cubicBezTo>
                  <a:cubicBezTo>
                    <a:pt x="5931" y="934"/>
                    <a:pt x="5320" y="2168"/>
                    <a:pt x="4893" y="4575"/>
                  </a:cubicBezTo>
                  <a:cubicBezTo>
                    <a:pt x="4466" y="6982"/>
                    <a:pt x="4222" y="10561"/>
                    <a:pt x="4222" y="13215"/>
                  </a:cubicBezTo>
                  <a:cubicBezTo>
                    <a:pt x="4222" y="15869"/>
                    <a:pt x="4466" y="17597"/>
                    <a:pt x="4527" y="18769"/>
                  </a:cubicBezTo>
                  <a:cubicBezTo>
                    <a:pt x="4588" y="19942"/>
                    <a:pt x="4466" y="20559"/>
                    <a:pt x="4100" y="20929"/>
                  </a:cubicBezTo>
                  <a:cubicBezTo>
                    <a:pt x="3734" y="21300"/>
                    <a:pt x="3124" y="21423"/>
                    <a:pt x="2514" y="21300"/>
                  </a:cubicBezTo>
                  <a:cubicBezTo>
                    <a:pt x="1904" y="21176"/>
                    <a:pt x="1293" y="20806"/>
                    <a:pt x="866" y="20250"/>
                  </a:cubicBezTo>
                  <a:cubicBezTo>
                    <a:pt x="439" y="19695"/>
                    <a:pt x="195" y="18954"/>
                    <a:pt x="73" y="18152"/>
                  </a:cubicBezTo>
                  <a:cubicBezTo>
                    <a:pt x="-49" y="17350"/>
                    <a:pt x="-49" y="16486"/>
                    <a:pt x="317" y="15869"/>
                  </a:cubicBezTo>
                  <a:cubicBezTo>
                    <a:pt x="683" y="15252"/>
                    <a:pt x="1415" y="14881"/>
                    <a:pt x="2392" y="14696"/>
                  </a:cubicBezTo>
                  <a:cubicBezTo>
                    <a:pt x="3368" y="14511"/>
                    <a:pt x="4588" y="14511"/>
                    <a:pt x="5504" y="14511"/>
                  </a:cubicBezTo>
                  <a:cubicBezTo>
                    <a:pt x="6419" y="14511"/>
                    <a:pt x="7029" y="14511"/>
                    <a:pt x="7639" y="14511"/>
                  </a:cubicBezTo>
                  <a:cubicBezTo>
                    <a:pt x="8249" y="14511"/>
                    <a:pt x="8859" y="14511"/>
                    <a:pt x="8859" y="14573"/>
                  </a:cubicBezTo>
                  <a:cubicBezTo>
                    <a:pt x="8859" y="14634"/>
                    <a:pt x="8249" y="14758"/>
                    <a:pt x="7883" y="15190"/>
                  </a:cubicBezTo>
                  <a:cubicBezTo>
                    <a:pt x="7517" y="15622"/>
                    <a:pt x="7395" y="16362"/>
                    <a:pt x="7578" y="16918"/>
                  </a:cubicBezTo>
                  <a:cubicBezTo>
                    <a:pt x="7761" y="17473"/>
                    <a:pt x="8249" y="17844"/>
                    <a:pt x="8798" y="17967"/>
                  </a:cubicBezTo>
                  <a:cubicBezTo>
                    <a:pt x="9348" y="18090"/>
                    <a:pt x="9958" y="17967"/>
                    <a:pt x="10324" y="17597"/>
                  </a:cubicBezTo>
                  <a:cubicBezTo>
                    <a:pt x="10690" y="17226"/>
                    <a:pt x="10812" y="16609"/>
                    <a:pt x="10873" y="15992"/>
                  </a:cubicBezTo>
                  <a:cubicBezTo>
                    <a:pt x="10934" y="15375"/>
                    <a:pt x="10934" y="14758"/>
                    <a:pt x="11117" y="14202"/>
                  </a:cubicBezTo>
                  <a:cubicBezTo>
                    <a:pt x="11300" y="13647"/>
                    <a:pt x="11666" y="13153"/>
                    <a:pt x="12093" y="13153"/>
                  </a:cubicBezTo>
                  <a:cubicBezTo>
                    <a:pt x="12520" y="13153"/>
                    <a:pt x="13009" y="13647"/>
                    <a:pt x="13497" y="14079"/>
                  </a:cubicBezTo>
                  <a:cubicBezTo>
                    <a:pt x="13985" y="14511"/>
                    <a:pt x="14473" y="14881"/>
                    <a:pt x="14839" y="15375"/>
                  </a:cubicBezTo>
                  <a:cubicBezTo>
                    <a:pt x="15205" y="15869"/>
                    <a:pt x="15449" y="16486"/>
                    <a:pt x="15510" y="17103"/>
                  </a:cubicBezTo>
                  <a:cubicBezTo>
                    <a:pt x="15571" y="17720"/>
                    <a:pt x="15449" y="18337"/>
                    <a:pt x="15083" y="18646"/>
                  </a:cubicBezTo>
                  <a:cubicBezTo>
                    <a:pt x="14717" y="18954"/>
                    <a:pt x="14107" y="18954"/>
                    <a:pt x="13802" y="18646"/>
                  </a:cubicBezTo>
                  <a:cubicBezTo>
                    <a:pt x="13497" y="18337"/>
                    <a:pt x="13497" y="17720"/>
                    <a:pt x="14412" y="16671"/>
                  </a:cubicBezTo>
                  <a:cubicBezTo>
                    <a:pt x="15327" y="15622"/>
                    <a:pt x="17158" y="14141"/>
                    <a:pt x="18500" y="13215"/>
                  </a:cubicBezTo>
                  <a:cubicBezTo>
                    <a:pt x="19843" y="12289"/>
                    <a:pt x="20697" y="11919"/>
                    <a:pt x="21551" y="115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7" name="Line"/>
            <p:cNvSpPr/>
            <p:nvPr/>
          </p:nvSpPr>
          <p:spPr>
            <a:xfrm>
              <a:off x="5525776" y="927099"/>
              <a:ext cx="87624" cy="326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482" fill="norm" stroke="1" extrusionOk="0">
                  <a:moveTo>
                    <a:pt x="13576" y="0"/>
                  </a:moveTo>
                  <a:cubicBezTo>
                    <a:pt x="8947" y="5017"/>
                    <a:pt x="4319" y="10034"/>
                    <a:pt x="2004" y="13308"/>
                  </a:cubicBezTo>
                  <a:cubicBezTo>
                    <a:pt x="-310" y="16583"/>
                    <a:pt x="-310" y="18116"/>
                    <a:pt x="461" y="19301"/>
                  </a:cubicBezTo>
                  <a:cubicBezTo>
                    <a:pt x="1233" y="20485"/>
                    <a:pt x="2776" y="21321"/>
                    <a:pt x="6119" y="21461"/>
                  </a:cubicBezTo>
                  <a:cubicBezTo>
                    <a:pt x="9461" y="21600"/>
                    <a:pt x="14604" y="21043"/>
                    <a:pt x="17433" y="20415"/>
                  </a:cubicBezTo>
                  <a:cubicBezTo>
                    <a:pt x="20261" y="19788"/>
                    <a:pt x="20776" y="19092"/>
                    <a:pt x="21290" y="183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8" name="Line"/>
            <p:cNvSpPr/>
            <p:nvPr/>
          </p:nvSpPr>
          <p:spPr>
            <a:xfrm>
              <a:off x="5476785" y="1084719"/>
              <a:ext cx="536666" cy="148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317" fill="norm" stroke="1" extrusionOk="0">
                  <a:moveTo>
                    <a:pt x="1917" y="9289"/>
                  </a:moveTo>
                  <a:cubicBezTo>
                    <a:pt x="1492" y="8985"/>
                    <a:pt x="1067" y="8681"/>
                    <a:pt x="684" y="8072"/>
                  </a:cubicBezTo>
                  <a:cubicBezTo>
                    <a:pt x="301" y="7464"/>
                    <a:pt x="-39" y="6551"/>
                    <a:pt x="4" y="5638"/>
                  </a:cubicBezTo>
                  <a:cubicBezTo>
                    <a:pt x="46" y="4726"/>
                    <a:pt x="471" y="3813"/>
                    <a:pt x="1364" y="2748"/>
                  </a:cubicBezTo>
                  <a:cubicBezTo>
                    <a:pt x="2257" y="1683"/>
                    <a:pt x="3618" y="466"/>
                    <a:pt x="4723" y="162"/>
                  </a:cubicBezTo>
                  <a:cubicBezTo>
                    <a:pt x="5829" y="-142"/>
                    <a:pt x="6679" y="466"/>
                    <a:pt x="7147" y="1531"/>
                  </a:cubicBezTo>
                  <a:cubicBezTo>
                    <a:pt x="7615" y="2596"/>
                    <a:pt x="7700" y="4117"/>
                    <a:pt x="7742" y="6855"/>
                  </a:cubicBezTo>
                  <a:cubicBezTo>
                    <a:pt x="7785" y="9593"/>
                    <a:pt x="7785" y="13548"/>
                    <a:pt x="7530" y="16438"/>
                  </a:cubicBezTo>
                  <a:cubicBezTo>
                    <a:pt x="7274" y="19328"/>
                    <a:pt x="6764" y="21154"/>
                    <a:pt x="6467" y="21306"/>
                  </a:cubicBezTo>
                  <a:cubicBezTo>
                    <a:pt x="6169" y="21458"/>
                    <a:pt x="6084" y="19937"/>
                    <a:pt x="6424" y="16895"/>
                  </a:cubicBezTo>
                  <a:cubicBezTo>
                    <a:pt x="6764" y="13852"/>
                    <a:pt x="7530" y="9289"/>
                    <a:pt x="8082" y="6551"/>
                  </a:cubicBezTo>
                  <a:cubicBezTo>
                    <a:pt x="8635" y="3813"/>
                    <a:pt x="8975" y="2900"/>
                    <a:pt x="9400" y="2292"/>
                  </a:cubicBezTo>
                  <a:cubicBezTo>
                    <a:pt x="9826" y="1683"/>
                    <a:pt x="10336" y="1379"/>
                    <a:pt x="10633" y="1988"/>
                  </a:cubicBezTo>
                  <a:cubicBezTo>
                    <a:pt x="10931" y="2596"/>
                    <a:pt x="11016" y="4117"/>
                    <a:pt x="11016" y="5638"/>
                  </a:cubicBezTo>
                  <a:cubicBezTo>
                    <a:pt x="11016" y="7159"/>
                    <a:pt x="10931" y="8681"/>
                    <a:pt x="10846" y="10202"/>
                  </a:cubicBezTo>
                  <a:cubicBezTo>
                    <a:pt x="10761" y="11723"/>
                    <a:pt x="10676" y="13244"/>
                    <a:pt x="10846" y="14004"/>
                  </a:cubicBezTo>
                  <a:cubicBezTo>
                    <a:pt x="11016" y="14765"/>
                    <a:pt x="11441" y="14765"/>
                    <a:pt x="11781" y="14004"/>
                  </a:cubicBezTo>
                  <a:cubicBezTo>
                    <a:pt x="12122" y="13244"/>
                    <a:pt x="12377" y="11723"/>
                    <a:pt x="12632" y="10202"/>
                  </a:cubicBezTo>
                  <a:cubicBezTo>
                    <a:pt x="12887" y="8681"/>
                    <a:pt x="13142" y="7159"/>
                    <a:pt x="13397" y="5790"/>
                  </a:cubicBezTo>
                  <a:cubicBezTo>
                    <a:pt x="13652" y="4421"/>
                    <a:pt x="13907" y="3204"/>
                    <a:pt x="13950" y="3965"/>
                  </a:cubicBezTo>
                  <a:cubicBezTo>
                    <a:pt x="13992" y="4726"/>
                    <a:pt x="13822" y="7464"/>
                    <a:pt x="13737" y="9593"/>
                  </a:cubicBezTo>
                  <a:cubicBezTo>
                    <a:pt x="13652" y="11723"/>
                    <a:pt x="13652" y="13244"/>
                    <a:pt x="13652" y="14765"/>
                  </a:cubicBezTo>
                  <a:cubicBezTo>
                    <a:pt x="13652" y="16286"/>
                    <a:pt x="13652" y="17807"/>
                    <a:pt x="13865" y="18720"/>
                  </a:cubicBezTo>
                  <a:cubicBezTo>
                    <a:pt x="14078" y="19633"/>
                    <a:pt x="14503" y="19937"/>
                    <a:pt x="15098" y="19024"/>
                  </a:cubicBezTo>
                  <a:cubicBezTo>
                    <a:pt x="15693" y="18112"/>
                    <a:pt x="16459" y="15982"/>
                    <a:pt x="17267" y="13092"/>
                  </a:cubicBezTo>
                  <a:cubicBezTo>
                    <a:pt x="18074" y="10202"/>
                    <a:pt x="18925" y="6551"/>
                    <a:pt x="19350" y="3965"/>
                  </a:cubicBezTo>
                  <a:cubicBezTo>
                    <a:pt x="19775" y="1379"/>
                    <a:pt x="19775" y="-142"/>
                    <a:pt x="19478" y="10"/>
                  </a:cubicBezTo>
                  <a:cubicBezTo>
                    <a:pt x="19180" y="162"/>
                    <a:pt x="18585" y="1988"/>
                    <a:pt x="18244" y="3661"/>
                  </a:cubicBezTo>
                  <a:cubicBezTo>
                    <a:pt x="17904" y="5334"/>
                    <a:pt x="17819" y="6855"/>
                    <a:pt x="17904" y="8985"/>
                  </a:cubicBezTo>
                  <a:cubicBezTo>
                    <a:pt x="17989" y="11114"/>
                    <a:pt x="18244" y="13852"/>
                    <a:pt x="18882" y="15069"/>
                  </a:cubicBezTo>
                  <a:cubicBezTo>
                    <a:pt x="19520" y="16286"/>
                    <a:pt x="20541" y="15982"/>
                    <a:pt x="21561" y="156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89" name="Line"/>
            <p:cNvSpPr/>
            <p:nvPr/>
          </p:nvSpPr>
          <p:spPr>
            <a:xfrm>
              <a:off x="6432550" y="1054100"/>
              <a:ext cx="165100" cy="125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5" fill="norm" stroke="1" extrusionOk="0">
                  <a:moveTo>
                    <a:pt x="0" y="0"/>
                  </a:moveTo>
                  <a:cubicBezTo>
                    <a:pt x="2492" y="6480"/>
                    <a:pt x="4985" y="12960"/>
                    <a:pt x="6923" y="16740"/>
                  </a:cubicBezTo>
                  <a:cubicBezTo>
                    <a:pt x="8862" y="20520"/>
                    <a:pt x="10246" y="21600"/>
                    <a:pt x="11215" y="21240"/>
                  </a:cubicBezTo>
                  <a:cubicBezTo>
                    <a:pt x="12185" y="20880"/>
                    <a:pt x="12738" y="19080"/>
                    <a:pt x="13569" y="15840"/>
                  </a:cubicBezTo>
                  <a:cubicBezTo>
                    <a:pt x="14400" y="12600"/>
                    <a:pt x="15508" y="7920"/>
                    <a:pt x="16892" y="5400"/>
                  </a:cubicBezTo>
                  <a:cubicBezTo>
                    <a:pt x="18277" y="2880"/>
                    <a:pt x="19938" y="2520"/>
                    <a:pt x="21600" y="21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0" name="Line"/>
            <p:cNvSpPr/>
            <p:nvPr/>
          </p:nvSpPr>
          <p:spPr>
            <a:xfrm>
              <a:off x="6619615" y="1054099"/>
              <a:ext cx="83655" cy="99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1" h="21231" fill="norm" stroke="1" extrusionOk="0">
                  <a:moveTo>
                    <a:pt x="8757" y="4050"/>
                  </a:moveTo>
                  <a:cubicBezTo>
                    <a:pt x="6123" y="4050"/>
                    <a:pt x="3489" y="4050"/>
                    <a:pt x="1908" y="5850"/>
                  </a:cubicBezTo>
                  <a:cubicBezTo>
                    <a:pt x="328" y="7650"/>
                    <a:pt x="-199" y="11250"/>
                    <a:pt x="64" y="14175"/>
                  </a:cubicBezTo>
                  <a:cubicBezTo>
                    <a:pt x="328" y="17100"/>
                    <a:pt x="1381" y="19350"/>
                    <a:pt x="3752" y="20475"/>
                  </a:cubicBezTo>
                  <a:cubicBezTo>
                    <a:pt x="6123" y="21600"/>
                    <a:pt x="9811" y="21600"/>
                    <a:pt x="13235" y="19575"/>
                  </a:cubicBezTo>
                  <a:cubicBezTo>
                    <a:pt x="16660" y="17550"/>
                    <a:pt x="19821" y="13500"/>
                    <a:pt x="20611" y="9900"/>
                  </a:cubicBezTo>
                  <a:cubicBezTo>
                    <a:pt x="21401" y="6300"/>
                    <a:pt x="19821" y="3150"/>
                    <a:pt x="1824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1" name="Line"/>
            <p:cNvSpPr/>
            <p:nvPr/>
          </p:nvSpPr>
          <p:spPr>
            <a:xfrm>
              <a:off x="6763600" y="856121"/>
              <a:ext cx="37251" cy="315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467" fill="norm" stroke="1" extrusionOk="0">
                  <a:moveTo>
                    <a:pt x="13918" y="1805"/>
                  </a:moveTo>
                  <a:cubicBezTo>
                    <a:pt x="16318" y="941"/>
                    <a:pt x="18718" y="77"/>
                    <a:pt x="19918" y="5"/>
                  </a:cubicBezTo>
                  <a:cubicBezTo>
                    <a:pt x="21118" y="-67"/>
                    <a:pt x="21118" y="653"/>
                    <a:pt x="17518" y="3677"/>
                  </a:cubicBezTo>
                  <a:cubicBezTo>
                    <a:pt x="13918" y="6701"/>
                    <a:pt x="6718" y="12029"/>
                    <a:pt x="3118" y="15125"/>
                  </a:cubicBezTo>
                  <a:cubicBezTo>
                    <a:pt x="-482" y="18221"/>
                    <a:pt x="-482" y="19085"/>
                    <a:pt x="718" y="19877"/>
                  </a:cubicBezTo>
                  <a:cubicBezTo>
                    <a:pt x="1918" y="20669"/>
                    <a:pt x="4318" y="21389"/>
                    <a:pt x="7918" y="21461"/>
                  </a:cubicBezTo>
                  <a:cubicBezTo>
                    <a:pt x="11518" y="21533"/>
                    <a:pt x="16318" y="20957"/>
                    <a:pt x="21118" y="203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2" name="Line"/>
            <p:cNvSpPr/>
            <p:nvPr/>
          </p:nvSpPr>
          <p:spPr>
            <a:xfrm>
              <a:off x="6750050" y="1035050"/>
              <a:ext cx="1143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3" name="Line"/>
            <p:cNvSpPr/>
            <p:nvPr/>
          </p:nvSpPr>
          <p:spPr>
            <a:xfrm>
              <a:off x="6846950" y="991672"/>
              <a:ext cx="119000" cy="158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0968" fill="norm" stroke="1" extrusionOk="0">
                  <a:moveTo>
                    <a:pt x="4252" y="10798"/>
                  </a:moveTo>
                  <a:cubicBezTo>
                    <a:pt x="7284" y="8834"/>
                    <a:pt x="10316" y="6871"/>
                    <a:pt x="12210" y="4907"/>
                  </a:cubicBezTo>
                  <a:cubicBezTo>
                    <a:pt x="14105" y="2943"/>
                    <a:pt x="14863" y="980"/>
                    <a:pt x="14105" y="278"/>
                  </a:cubicBezTo>
                  <a:cubicBezTo>
                    <a:pt x="13347" y="-423"/>
                    <a:pt x="11073" y="138"/>
                    <a:pt x="8421" y="2663"/>
                  </a:cubicBezTo>
                  <a:cubicBezTo>
                    <a:pt x="5768" y="5187"/>
                    <a:pt x="2737" y="9676"/>
                    <a:pt x="1221" y="12902"/>
                  </a:cubicBezTo>
                  <a:cubicBezTo>
                    <a:pt x="-295" y="16128"/>
                    <a:pt x="-295" y="18091"/>
                    <a:pt x="652" y="19354"/>
                  </a:cubicBezTo>
                  <a:cubicBezTo>
                    <a:pt x="1600" y="20616"/>
                    <a:pt x="3494" y="21177"/>
                    <a:pt x="7094" y="20896"/>
                  </a:cubicBezTo>
                  <a:cubicBezTo>
                    <a:pt x="10694" y="20616"/>
                    <a:pt x="16000" y="19494"/>
                    <a:pt x="21305" y="183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4" name="Line"/>
            <p:cNvSpPr/>
            <p:nvPr/>
          </p:nvSpPr>
          <p:spPr>
            <a:xfrm>
              <a:off x="7370631" y="981572"/>
              <a:ext cx="84269" cy="176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138" fill="norm" stroke="1" extrusionOk="0">
                  <a:moveTo>
                    <a:pt x="20974" y="321"/>
                  </a:moveTo>
                  <a:cubicBezTo>
                    <a:pt x="15179" y="67"/>
                    <a:pt x="9384" y="-187"/>
                    <a:pt x="5433" y="194"/>
                  </a:cubicBezTo>
                  <a:cubicBezTo>
                    <a:pt x="1481" y="575"/>
                    <a:pt x="-626" y="1592"/>
                    <a:pt x="164" y="4133"/>
                  </a:cubicBezTo>
                  <a:cubicBezTo>
                    <a:pt x="954" y="6674"/>
                    <a:pt x="4642" y="10740"/>
                    <a:pt x="7540" y="13154"/>
                  </a:cubicBezTo>
                  <a:cubicBezTo>
                    <a:pt x="10437" y="15568"/>
                    <a:pt x="12545" y="16331"/>
                    <a:pt x="14389" y="17347"/>
                  </a:cubicBezTo>
                  <a:cubicBezTo>
                    <a:pt x="16233" y="18364"/>
                    <a:pt x="17813" y="19634"/>
                    <a:pt x="16496" y="20397"/>
                  </a:cubicBezTo>
                  <a:cubicBezTo>
                    <a:pt x="15179" y="21159"/>
                    <a:pt x="10964" y="21413"/>
                    <a:pt x="7803" y="20778"/>
                  </a:cubicBezTo>
                  <a:cubicBezTo>
                    <a:pt x="4642" y="20142"/>
                    <a:pt x="2535" y="18618"/>
                    <a:pt x="428" y="170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5" name="Line"/>
            <p:cNvSpPr/>
            <p:nvPr/>
          </p:nvSpPr>
          <p:spPr>
            <a:xfrm>
              <a:off x="7527660" y="812800"/>
              <a:ext cx="98691" cy="348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538" fill="norm" stroke="1" extrusionOk="0">
                  <a:moveTo>
                    <a:pt x="3505" y="0"/>
                  </a:moveTo>
                  <a:cubicBezTo>
                    <a:pt x="3045" y="3665"/>
                    <a:pt x="2585" y="7331"/>
                    <a:pt x="2356" y="10604"/>
                  </a:cubicBezTo>
                  <a:cubicBezTo>
                    <a:pt x="2126" y="13876"/>
                    <a:pt x="2126" y="16756"/>
                    <a:pt x="1666" y="18655"/>
                  </a:cubicBezTo>
                  <a:cubicBezTo>
                    <a:pt x="1207" y="20553"/>
                    <a:pt x="288" y="21469"/>
                    <a:pt x="58" y="21535"/>
                  </a:cubicBezTo>
                  <a:cubicBezTo>
                    <a:pt x="-172" y="21600"/>
                    <a:pt x="288" y="20815"/>
                    <a:pt x="1437" y="19702"/>
                  </a:cubicBezTo>
                  <a:cubicBezTo>
                    <a:pt x="2585" y="18589"/>
                    <a:pt x="4424" y="17149"/>
                    <a:pt x="6262" y="16167"/>
                  </a:cubicBezTo>
                  <a:cubicBezTo>
                    <a:pt x="8100" y="15185"/>
                    <a:pt x="9939" y="14662"/>
                    <a:pt x="11777" y="14204"/>
                  </a:cubicBezTo>
                  <a:cubicBezTo>
                    <a:pt x="13615" y="13745"/>
                    <a:pt x="15454" y="13353"/>
                    <a:pt x="16373" y="13549"/>
                  </a:cubicBezTo>
                  <a:cubicBezTo>
                    <a:pt x="17292" y="13745"/>
                    <a:pt x="17292" y="14531"/>
                    <a:pt x="17292" y="15644"/>
                  </a:cubicBezTo>
                  <a:cubicBezTo>
                    <a:pt x="17292" y="16756"/>
                    <a:pt x="17292" y="18196"/>
                    <a:pt x="17981" y="19178"/>
                  </a:cubicBezTo>
                  <a:cubicBezTo>
                    <a:pt x="18671" y="20160"/>
                    <a:pt x="20049" y="20684"/>
                    <a:pt x="21428" y="212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6" name="Line"/>
            <p:cNvSpPr/>
            <p:nvPr/>
          </p:nvSpPr>
          <p:spPr>
            <a:xfrm>
              <a:off x="7677944" y="1042579"/>
              <a:ext cx="107157" cy="94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0869" fill="norm" stroke="1" extrusionOk="0">
                  <a:moveTo>
                    <a:pt x="12547" y="6781"/>
                  </a:moveTo>
                  <a:cubicBezTo>
                    <a:pt x="12547" y="4434"/>
                    <a:pt x="12547" y="2086"/>
                    <a:pt x="11488" y="912"/>
                  </a:cubicBezTo>
                  <a:cubicBezTo>
                    <a:pt x="10429" y="-262"/>
                    <a:pt x="8312" y="-262"/>
                    <a:pt x="6617" y="677"/>
                  </a:cubicBezTo>
                  <a:cubicBezTo>
                    <a:pt x="4923" y="1616"/>
                    <a:pt x="3653" y="3495"/>
                    <a:pt x="2594" y="6077"/>
                  </a:cubicBezTo>
                  <a:cubicBezTo>
                    <a:pt x="1535" y="8660"/>
                    <a:pt x="688" y="11947"/>
                    <a:pt x="265" y="14764"/>
                  </a:cubicBezTo>
                  <a:cubicBezTo>
                    <a:pt x="-159" y="17581"/>
                    <a:pt x="-159" y="19929"/>
                    <a:pt x="900" y="20634"/>
                  </a:cubicBezTo>
                  <a:cubicBezTo>
                    <a:pt x="1959" y="21338"/>
                    <a:pt x="4076" y="20399"/>
                    <a:pt x="6406" y="17816"/>
                  </a:cubicBezTo>
                  <a:cubicBezTo>
                    <a:pt x="8735" y="15234"/>
                    <a:pt x="11276" y="11008"/>
                    <a:pt x="12970" y="7486"/>
                  </a:cubicBezTo>
                  <a:cubicBezTo>
                    <a:pt x="14665" y="3964"/>
                    <a:pt x="15512" y="1147"/>
                    <a:pt x="15935" y="1381"/>
                  </a:cubicBezTo>
                  <a:cubicBezTo>
                    <a:pt x="16359" y="1616"/>
                    <a:pt x="16359" y="4903"/>
                    <a:pt x="16359" y="7721"/>
                  </a:cubicBezTo>
                  <a:cubicBezTo>
                    <a:pt x="16359" y="10538"/>
                    <a:pt x="16359" y="12886"/>
                    <a:pt x="17206" y="14999"/>
                  </a:cubicBezTo>
                  <a:cubicBezTo>
                    <a:pt x="18053" y="17112"/>
                    <a:pt x="19747" y="18990"/>
                    <a:pt x="21441" y="208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7" name="Line"/>
            <p:cNvSpPr/>
            <p:nvPr/>
          </p:nvSpPr>
          <p:spPr>
            <a:xfrm>
              <a:off x="7842250" y="996950"/>
              <a:ext cx="101600" cy="113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2" fill="norm" stroke="1" extrusionOk="0">
                  <a:moveTo>
                    <a:pt x="0" y="6000"/>
                  </a:moveTo>
                  <a:cubicBezTo>
                    <a:pt x="2250" y="6800"/>
                    <a:pt x="4500" y="7600"/>
                    <a:pt x="6075" y="9200"/>
                  </a:cubicBezTo>
                  <a:cubicBezTo>
                    <a:pt x="7650" y="10800"/>
                    <a:pt x="8550" y="13200"/>
                    <a:pt x="8775" y="15800"/>
                  </a:cubicBezTo>
                  <a:cubicBezTo>
                    <a:pt x="9000" y="18400"/>
                    <a:pt x="8550" y="21200"/>
                    <a:pt x="8325" y="21400"/>
                  </a:cubicBezTo>
                  <a:cubicBezTo>
                    <a:pt x="8100" y="21600"/>
                    <a:pt x="8100" y="19200"/>
                    <a:pt x="10350" y="15200"/>
                  </a:cubicBezTo>
                  <a:cubicBezTo>
                    <a:pt x="12600" y="11200"/>
                    <a:pt x="17100" y="5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8" name="Line"/>
            <p:cNvSpPr/>
            <p:nvPr/>
          </p:nvSpPr>
          <p:spPr>
            <a:xfrm>
              <a:off x="7981950" y="979275"/>
              <a:ext cx="139700" cy="12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69" fill="norm" stroke="1" extrusionOk="0">
                  <a:moveTo>
                    <a:pt x="0" y="14886"/>
                  </a:moveTo>
                  <a:cubicBezTo>
                    <a:pt x="2945" y="12366"/>
                    <a:pt x="5891" y="9846"/>
                    <a:pt x="8018" y="7146"/>
                  </a:cubicBezTo>
                  <a:cubicBezTo>
                    <a:pt x="10145" y="4446"/>
                    <a:pt x="11455" y="1566"/>
                    <a:pt x="11291" y="486"/>
                  </a:cubicBezTo>
                  <a:cubicBezTo>
                    <a:pt x="11127" y="-594"/>
                    <a:pt x="9491" y="126"/>
                    <a:pt x="7691" y="2646"/>
                  </a:cubicBezTo>
                  <a:cubicBezTo>
                    <a:pt x="5891" y="5166"/>
                    <a:pt x="3927" y="9486"/>
                    <a:pt x="2945" y="12726"/>
                  </a:cubicBezTo>
                  <a:cubicBezTo>
                    <a:pt x="1964" y="15966"/>
                    <a:pt x="1964" y="18126"/>
                    <a:pt x="2782" y="19386"/>
                  </a:cubicBezTo>
                  <a:cubicBezTo>
                    <a:pt x="3600" y="20646"/>
                    <a:pt x="5236" y="21006"/>
                    <a:pt x="8509" y="20826"/>
                  </a:cubicBezTo>
                  <a:cubicBezTo>
                    <a:pt x="11782" y="20646"/>
                    <a:pt x="16691" y="19926"/>
                    <a:pt x="21600" y="192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199" name="Line"/>
            <p:cNvSpPr/>
            <p:nvPr/>
          </p:nvSpPr>
          <p:spPr>
            <a:xfrm>
              <a:off x="8514776" y="850927"/>
              <a:ext cx="279975" cy="510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1426" fill="norm" stroke="1" extrusionOk="0">
                  <a:moveTo>
                    <a:pt x="8748" y="8266"/>
                  </a:moveTo>
                  <a:cubicBezTo>
                    <a:pt x="8748" y="7732"/>
                    <a:pt x="8748" y="7199"/>
                    <a:pt x="7861" y="6666"/>
                  </a:cubicBezTo>
                  <a:cubicBezTo>
                    <a:pt x="6975" y="6132"/>
                    <a:pt x="5202" y="5599"/>
                    <a:pt x="3590" y="5954"/>
                  </a:cubicBezTo>
                  <a:cubicBezTo>
                    <a:pt x="1978" y="6310"/>
                    <a:pt x="527" y="7554"/>
                    <a:pt x="124" y="8843"/>
                  </a:cubicBezTo>
                  <a:cubicBezTo>
                    <a:pt x="-279" y="10132"/>
                    <a:pt x="366" y="11466"/>
                    <a:pt x="1091" y="12132"/>
                  </a:cubicBezTo>
                  <a:cubicBezTo>
                    <a:pt x="1817" y="12799"/>
                    <a:pt x="2622" y="12799"/>
                    <a:pt x="3670" y="12621"/>
                  </a:cubicBezTo>
                  <a:cubicBezTo>
                    <a:pt x="4718" y="12443"/>
                    <a:pt x="6008" y="12088"/>
                    <a:pt x="6814" y="10577"/>
                  </a:cubicBezTo>
                  <a:cubicBezTo>
                    <a:pt x="7620" y="9066"/>
                    <a:pt x="7942" y="6399"/>
                    <a:pt x="8103" y="4843"/>
                  </a:cubicBezTo>
                  <a:cubicBezTo>
                    <a:pt x="8264" y="3288"/>
                    <a:pt x="8264" y="2843"/>
                    <a:pt x="9634" y="2266"/>
                  </a:cubicBezTo>
                  <a:cubicBezTo>
                    <a:pt x="11005" y="1688"/>
                    <a:pt x="13745" y="977"/>
                    <a:pt x="15599" y="532"/>
                  </a:cubicBezTo>
                  <a:cubicBezTo>
                    <a:pt x="17452" y="88"/>
                    <a:pt x="18420" y="-90"/>
                    <a:pt x="18903" y="43"/>
                  </a:cubicBezTo>
                  <a:cubicBezTo>
                    <a:pt x="19387" y="177"/>
                    <a:pt x="19387" y="621"/>
                    <a:pt x="18258" y="1821"/>
                  </a:cubicBezTo>
                  <a:cubicBezTo>
                    <a:pt x="17130" y="3021"/>
                    <a:pt x="14873" y="4977"/>
                    <a:pt x="12455" y="7199"/>
                  </a:cubicBezTo>
                  <a:cubicBezTo>
                    <a:pt x="10037" y="9421"/>
                    <a:pt x="7458" y="11910"/>
                    <a:pt x="5927" y="14177"/>
                  </a:cubicBezTo>
                  <a:cubicBezTo>
                    <a:pt x="4396" y="16443"/>
                    <a:pt x="3912" y="18488"/>
                    <a:pt x="3912" y="19688"/>
                  </a:cubicBezTo>
                  <a:cubicBezTo>
                    <a:pt x="3912" y="20888"/>
                    <a:pt x="4396" y="21243"/>
                    <a:pt x="5443" y="21377"/>
                  </a:cubicBezTo>
                  <a:cubicBezTo>
                    <a:pt x="6491" y="21510"/>
                    <a:pt x="8103" y="21421"/>
                    <a:pt x="10037" y="20488"/>
                  </a:cubicBezTo>
                  <a:cubicBezTo>
                    <a:pt x="11972" y="19554"/>
                    <a:pt x="14228" y="17777"/>
                    <a:pt x="15357" y="16621"/>
                  </a:cubicBezTo>
                  <a:cubicBezTo>
                    <a:pt x="16485" y="15466"/>
                    <a:pt x="16485" y="14932"/>
                    <a:pt x="16243" y="14488"/>
                  </a:cubicBezTo>
                  <a:cubicBezTo>
                    <a:pt x="16002" y="14043"/>
                    <a:pt x="15518" y="13688"/>
                    <a:pt x="15921" y="13466"/>
                  </a:cubicBezTo>
                  <a:cubicBezTo>
                    <a:pt x="16324" y="13243"/>
                    <a:pt x="17614" y="13154"/>
                    <a:pt x="18661" y="13021"/>
                  </a:cubicBezTo>
                  <a:cubicBezTo>
                    <a:pt x="19709" y="12888"/>
                    <a:pt x="20515" y="12710"/>
                    <a:pt x="21321" y="125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0" name="Line"/>
            <p:cNvSpPr/>
            <p:nvPr/>
          </p:nvSpPr>
          <p:spPr>
            <a:xfrm>
              <a:off x="9118599" y="824371"/>
              <a:ext cx="209551" cy="382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fill="norm" stroke="1" extrusionOk="0">
                  <a:moveTo>
                    <a:pt x="0" y="21544"/>
                  </a:moveTo>
                  <a:cubicBezTo>
                    <a:pt x="1964" y="19873"/>
                    <a:pt x="3927" y="18203"/>
                    <a:pt x="6109" y="15458"/>
                  </a:cubicBezTo>
                  <a:cubicBezTo>
                    <a:pt x="8291" y="12713"/>
                    <a:pt x="10691" y="8894"/>
                    <a:pt x="12545" y="6388"/>
                  </a:cubicBezTo>
                  <a:cubicBezTo>
                    <a:pt x="14400" y="3882"/>
                    <a:pt x="15709" y="2689"/>
                    <a:pt x="16800" y="1734"/>
                  </a:cubicBezTo>
                  <a:cubicBezTo>
                    <a:pt x="17891" y="779"/>
                    <a:pt x="18764" y="63"/>
                    <a:pt x="19200" y="4"/>
                  </a:cubicBezTo>
                  <a:cubicBezTo>
                    <a:pt x="19636" y="-56"/>
                    <a:pt x="19636" y="541"/>
                    <a:pt x="19527" y="2987"/>
                  </a:cubicBezTo>
                  <a:cubicBezTo>
                    <a:pt x="19418" y="5434"/>
                    <a:pt x="19200" y="9730"/>
                    <a:pt x="19200" y="12474"/>
                  </a:cubicBezTo>
                  <a:cubicBezTo>
                    <a:pt x="19200" y="15219"/>
                    <a:pt x="19418" y="16413"/>
                    <a:pt x="19855" y="17129"/>
                  </a:cubicBezTo>
                  <a:cubicBezTo>
                    <a:pt x="20291" y="17845"/>
                    <a:pt x="20945" y="18083"/>
                    <a:pt x="21600" y="1832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1" name="Line"/>
            <p:cNvSpPr/>
            <p:nvPr/>
          </p:nvSpPr>
          <p:spPr>
            <a:xfrm>
              <a:off x="9201150" y="1079499"/>
              <a:ext cx="12700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2" name="Line"/>
            <p:cNvSpPr/>
            <p:nvPr/>
          </p:nvSpPr>
          <p:spPr>
            <a:xfrm>
              <a:off x="9429750" y="1092200"/>
              <a:ext cx="1270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3" name="Line"/>
            <p:cNvSpPr/>
            <p:nvPr/>
          </p:nvSpPr>
          <p:spPr>
            <a:xfrm>
              <a:off x="1655000" y="1751165"/>
              <a:ext cx="180150" cy="337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1" h="21423" fill="norm" stroke="1" extrusionOk="0">
                  <a:moveTo>
                    <a:pt x="21131" y="2506"/>
                  </a:moveTo>
                  <a:cubicBezTo>
                    <a:pt x="20386" y="1701"/>
                    <a:pt x="19641" y="896"/>
                    <a:pt x="18400" y="427"/>
                  </a:cubicBezTo>
                  <a:cubicBezTo>
                    <a:pt x="17159" y="-43"/>
                    <a:pt x="15421" y="-177"/>
                    <a:pt x="13186" y="293"/>
                  </a:cubicBezTo>
                  <a:cubicBezTo>
                    <a:pt x="10952" y="762"/>
                    <a:pt x="8221" y="1835"/>
                    <a:pt x="5738" y="4384"/>
                  </a:cubicBezTo>
                  <a:cubicBezTo>
                    <a:pt x="3255" y="6934"/>
                    <a:pt x="1021" y="10958"/>
                    <a:pt x="276" y="13843"/>
                  </a:cubicBezTo>
                  <a:cubicBezTo>
                    <a:pt x="-469" y="16727"/>
                    <a:pt x="276" y="18471"/>
                    <a:pt x="2759" y="19545"/>
                  </a:cubicBezTo>
                  <a:cubicBezTo>
                    <a:pt x="5241" y="20618"/>
                    <a:pt x="9462" y="21021"/>
                    <a:pt x="13683" y="214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4" name="Line"/>
            <p:cNvSpPr/>
            <p:nvPr/>
          </p:nvSpPr>
          <p:spPr>
            <a:xfrm>
              <a:off x="1804722" y="1954580"/>
              <a:ext cx="125678" cy="132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94" fill="norm" stroke="1" extrusionOk="0">
                  <a:moveTo>
                    <a:pt x="13815" y="6269"/>
                  </a:moveTo>
                  <a:cubicBezTo>
                    <a:pt x="14175" y="4582"/>
                    <a:pt x="14535" y="2894"/>
                    <a:pt x="13815" y="1713"/>
                  </a:cubicBezTo>
                  <a:cubicBezTo>
                    <a:pt x="13095" y="532"/>
                    <a:pt x="11295" y="-143"/>
                    <a:pt x="9675" y="26"/>
                  </a:cubicBezTo>
                  <a:cubicBezTo>
                    <a:pt x="8055" y="194"/>
                    <a:pt x="6615" y="1207"/>
                    <a:pt x="4995" y="4076"/>
                  </a:cubicBezTo>
                  <a:cubicBezTo>
                    <a:pt x="3375" y="6944"/>
                    <a:pt x="1575" y="11669"/>
                    <a:pt x="675" y="14876"/>
                  </a:cubicBezTo>
                  <a:cubicBezTo>
                    <a:pt x="-225" y="18082"/>
                    <a:pt x="-225" y="19769"/>
                    <a:pt x="675" y="20613"/>
                  </a:cubicBezTo>
                  <a:cubicBezTo>
                    <a:pt x="1575" y="21457"/>
                    <a:pt x="3375" y="21457"/>
                    <a:pt x="5535" y="20107"/>
                  </a:cubicBezTo>
                  <a:cubicBezTo>
                    <a:pt x="7695" y="18757"/>
                    <a:pt x="10215" y="16057"/>
                    <a:pt x="11835" y="13188"/>
                  </a:cubicBezTo>
                  <a:cubicBezTo>
                    <a:pt x="13455" y="10320"/>
                    <a:pt x="14175" y="7282"/>
                    <a:pt x="14535" y="6776"/>
                  </a:cubicBezTo>
                  <a:cubicBezTo>
                    <a:pt x="14895" y="6269"/>
                    <a:pt x="14895" y="8295"/>
                    <a:pt x="15975" y="9813"/>
                  </a:cubicBezTo>
                  <a:cubicBezTo>
                    <a:pt x="17055" y="11332"/>
                    <a:pt x="19215" y="12345"/>
                    <a:pt x="21375" y="133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5" name="Line"/>
            <p:cNvSpPr/>
            <p:nvPr/>
          </p:nvSpPr>
          <p:spPr>
            <a:xfrm>
              <a:off x="1981625" y="1942489"/>
              <a:ext cx="113875" cy="11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0951" fill="norm" stroke="1" extrusionOk="0">
                  <a:moveTo>
                    <a:pt x="1120" y="5793"/>
                  </a:moveTo>
                  <a:cubicBezTo>
                    <a:pt x="1120" y="9583"/>
                    <a:pt x="1120" y="13372"/>
                    <a:pt x="920" y="16214"/>
                  </a:cubicBezTo>
                  <a:cubicBezTo>
                    <a:pt x="720" y="19056"/>
                    <a:pt x="320" y="20951"/>
                    <a:pt x="120" y="20951"/>
                  </a:cubicBezTo>
                  <a:cubicBezTo>
                    <a:pt x="-80" y="20951"/>
                    <a:pt x="-80" y="19056"/>
                    <a:pt x="520" y="16214"/>
                  </a:cubicBezTo>
                  <a:cubicBezTo>
                    <a:pt x="1120" y="13372"/>
                    <a:pt x="2320" y="9583"/>
                    <a:pt x="3520" y="6740"/>
                  </a:cubicBezTo>
                  <a:cubicBezTo>
                    <a:pt x="4720" y="3898"/>
                    <a:pt x="5920" y="2004"/>
                    <a:pt x="7720" y="867"/>
                  </a:cubicBezTo>
                  <a:cubicBezTo>
                    <a:pt x="9520" y="-270"/>
                    <a:pt x="11920" y="-649"/>
                    <a:pt x="14320" y="2004"/>
                  </a:cubicBezTo>
                  <a:cubicBezTo>
                    <a:pt x="16720" y="4656"/>
                    <a:pt x="19120" y="10340"/>
                    <a:pt x="21520" y="160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6" name="Line"/>
            <p:cNvSpPr/>
            <p:nvPr/>
          </p:nvSpPr>
          <p:spPr>
            <a:xfrm>
              <a:off x="2623344" y="1885950"/>
              <a:ext cx="170657" cy="15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395" fill="norm" stroke="1" extrusionOk="0">
                  <a:moveTo>
                    <a:pt x="3900" y="0"/>
                  </a:moveTo>
                  <a:cubicBezTo>
                    <a:pt x="2567" y="3000"/>
                    <a:pt x="1233" y="6000"/>
                    <a:pt x="567" y="8850"/>
                  </a:cubicBezTo>
                  <a:cubicBezTo>
                    <a:pt x="-100" y="11700"/>
                    <a:pt x="-100" y="14400"/>
                    <a:pt x="167" y="16500"/>
                  </a:cubicBezTo>
                  <a:cubicBezTo>
                    <a:pt x="433" y="18600"/>
                    <a:pt x="967" y="20100"/>
                    <a:pt x="1900" y="20850"/>
                  </a:cubicBezTo>
                  <a:cubicBezTo>
                    <a:pt x="2833" y="21600"/>
                    <a:pt x="4167" y="21600"/>
                    <a:pt x="5233" y="20700"/>
                  </a:cubicBezTo>
                  <a:cubicBezTo>
                    <a:pt x="6300" y="19800"/>
                    <a:pt x="7100" y="18000"/>
                    <a:pt x="7500" y="16350"/>
                  </a:cubicBezTo>
                  <a:cubicBezTo>
                    <a:pt x="7900" y="14700"/>
                    <a:pt x="7900" y="13200"/>
                    <a:pt x="8033" y="13200"/>
                  </a:cubicBezTo>
                  <a:cubicBezTo>
                    <a:pt x="8167" y="13200"/>
                    <a:pt x="8433" y="14700"/>
                    <a:pt x="9100" y="15900"/>
                  </a:cubicBezTo>
                  <a:cubicBezTo>
                    <a:pt x="9767" y="17100"/>
                    <a:pt x="10833" y="18000"/>
                    <a:pt x="12167" y="17850"/>
                  </a:cubicBezTo>
                  <a:cubicBezTo>
                    <a:pt x="13500" y="17700"/>
                    <a:pt x="15100" y="16500"/>
                    <a:pt x="16167" y="15150"/>
                  </a:cubicBezTo>
                  <a:cubicBezTo>
                    <a:pt x="17233" y="13800"/>
                    <a:pt x="17767" y="12300"/>
                    <a:pt x="18567" y="10350"/>
                  </a:cubicBezTo>
                  <a:cubicBezTo>
                    <a:pt x="19367" y="8400"/>
                    <a:pt x="20433" y="6000"/>
                    <a:pt x="21500" y="3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7" name="Line"/>
            <p:cNvSpPr/>
            <p:nvPr/>
          </p:nvSpPr>
          <p:spPr>
            <a:xfrm>
              <a:off x="2813050" y="1873342"/>
              <a:ext cx="133350" cy="140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3" fill="norm" stroke="1" extrusionOk="0">
                  <a:moveTo>
                    <a:pt x="0" y="12374"/>
                  </a:moveTo>
                  <a:cubicBezTo>
                    <a:pt x="3086" y="11103"/>
                    <a:pt x="6171" y="9833"/>
                    <a:pt x="8571" y="8403"/>
                  </a:cubicBezTo>
                  <a:cubicBezTo>
                    <a:pt x="10971" y="6974"/>
                    <a:pt x="12686" y="5386"/>
                    <a:pt x="13714" y="3797"/>
                  </a:cubicBezTo>
                  <a:cubicBezTo>
                    <a:pt x="14743" y="2209"/>
                    <a:pt x="15086" y="621"/>
                    <a:pt x="14057" y="144"/>
                  </a:cubicBezTo>
                  <a:cubicBezTo>
                    <a:pt x="13029" y="-332"/>
                    <a:pt x="10629" y="303"/>
                    <a:pt x="8229" y="3003"/>
                  </a:cubicBezTo>
                  <a:cubicBezTo>
                    <a:pt x="5829" y="5703"/>
                    <a:pt x="3429" y="10468"/>
                    <a:pt x="2229" y="13644"/>
                  </a:cubicBezTo>
                  <a:cubicBezTo>
                    <a:pt x="1029" y="16821"/>
                    <a:pt x="1029" y="18409"/>
                    <a:pt x="1886" y="19521"/>
                  </a:cubicBezTo>
                  <a:cubicBezTo>
                    <a:pt x="2743" y="20633"/>
                    <a:pt x="4457" y="21268"/>
                    <a:pt x="7886" y="20950"/>
                  </a:cubicBezTo>
                  <a:cubicBezTo>
                    <a:pt x="11314" y="20633"/>
                    <a:pt x="16457" y="19362"/>
                    <a:pt x="21600" y="180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8" name="Line"/>
            <p:cNvSpPr/>
            <p:nvPr/>
          </p:nvSpPr>
          <p:spPr>
            <a:xfrm>
              <a:off x="3520879" y="1889854"/>
              <a:ext cx="104972" cy="169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153" fill="norm" stroke="1" extrusionOk="0">
                  <a:moveTo>
                    <a:pt x="19733" y="1885"/>
                  </a:moveTo>
                  <a:cubicBezTo>
                    <a:pt x="17616" y="832"/>
                    <a:pt x="15498" y="-222"/>
                    <a:pt x="13380" y="41"/>
                  </a:cubicBezTo>
                  <a:cubicBezTo>
                    <a:pt x="11263" y="305"/>
                    <a:pt x="9145" y="1885"/>
                    <a:pt x="6604" y="5310"/>
                  </a:cubicBezTo>
                  <a:cubicBezTo>
                    <a:pt x="4063" y="8734"/>
                    <a:pt x="1098" y="14002"/>
                    <a:pt x="251" y="17163"/>
                  </a:cubicBezTo>
                  <a:cubicBezTo>
                    <a:pt x="-596" y="20324"/>
                    <a:pt x="675" y="21378"/>
                    <a:pt x="4486" y="21115"/>
                  </a:cubicBezTo>
                  <a:cubicBezTo>
                    <a:pt x="8298" y="20851"/>
                    <a:pt x="14651" y="19271"/>
                    <a:pt x="21004" y="176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09" name="Line"/>
            <p:cNvSpPr/>
            <p:nvPr/>
          </p:nvSpPr>
          <p:spPr>
            <a:xfrm>
              <a:off x="3646550" y="1905000"/>
              <a:ext cx="93600" cy="142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6" h="21397" fill="norm" stroke="1" extrusionOk="0">
                  <a:moveTo>
                    <a:pt x="18346" y="0"/>
                  </a:moveTo>
                  <a:cubicBezTo>
                    <a:pt x="15946" y="0"/>
                    <a:pt x="13546" y="0"/>
                    <a:pt x="10426" y="2382"/>
                  </a:cubicBezTo>
                  <a:cubicBezTo>
                    <a:pt x="7306" y="4765"/>
                    <a:pt x="3466" y="9529"/>
                    <a:pt x="1546" y="13024"/>
                  </a:cubicBezTo>
                  <a:cubicBezTo>
                    <a:pt x="-374" y="16518"/>
                    <a:pt x="-374" y="18741"/>
                    <a:pt x="826" y="20012"/>
                  </a:cubicBezTo>
                  <a:cubicBezTo>
                    <a:pt x="2026" y="21282"/>
                    <a:pt x="4426" y="21600"/>
                    <a:pt x="6586" y="21282"/>
                  </a:cubicBezTo>
                  <a:cubicBezTo>
                    <a:pt x="8746" y="20965"/>
                    <a:pt x="10666" y="20012"/>
                    <a:pt x="13066" y="16835"/>
                  </a:cubicBezTo>
                  <a:cubicBezTo>
                    <a:pt x="15466" y="13659"/>
                    <a:pt x="18346" y="8259"/>
                    <a:pt x="21226" y="285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0" name="Line"/>
            <p:cNvSpPr/>
            <p:nvPr/>
          </p:nvSpPr>
          <p:spPr>
            <a:xfrm>
              <a:off x="3785133" y="1891977"/>
              <a:ext cx="107417" cy="142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022" fill="norm" stroke="1" extrusionOk="0">
                  <a:moveTo>
                    <a:pt x="6246" y="3805"/>
                  </a:moveTo>
                  <a:cubicBezTo>
                    <a:pt x="4552" y="4744"/>
                    <a:pt x="2858" y="5683"/>
                    <a:pt x="2011" y="8031"/>
                  </a:cubicBezTo>
                  <a:cubicBezTo>
                    <a:pt x="1164" y="10379"/>
                    <a:pt x="1164" y="14135"/>
                    <a:pt x="952" y="16796"/>
                  </a:cubicBezTo>
                  <a:cubicBezTo>
                    <a:pt x="740" y="19457"/>
                    <a:pt x="317" y="21022"/>
                    <a:pt x="105" y="21022"/>
                  </a:cubicBezTo>
                  <a:cubicBezTo>
                    <a:pt x="-107" y="21022"/>
                    <a:pt x="-107" y="19457"/>
                    <a:pt x="1164" y="16326"/>
                  </a:cubicBezTo>
                  <a:cubicBezTo>
                    <a:pt x="2434" y="13196"/>
                    <a:pt x="4975" y="8500"/>
                    <a:pt x="6881" y="5526"/>
                  </a:cubicBezTo>
                  <a:cubicBezTo>
                    <a:pt x="8787" y="2552"/>
                    <a:pt x="10058" y="1300"/>
                    <a:pt x="11752" y="518"/>
                  </a:cubicBezTo>
                  <a:cubicBezTo>
                    <a:pt x="13446" y="-265"/>
                    <a:pt x="15564" y="-578"/>
                    <a:pt x="17258" y="2709"/>
                  </a:cubicBezTo>
                  <a:cubicBezTo>
                    <a:pt x="18952" y="5996"/>
                    <a:pt x="20222" y="12883"/>
                    <a:pt x="21493" y="197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1" name="Line"/>
            <p:cNvSpPr/>
            <p:nvPr/>
          </p:nvSpPr>
          <p:spPr>
            <a:xfrm>
              <a:off x="3957229" y="1664329"/>
              <a:ext cx="176621" cy="341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7" h="21369" fill="norm" stroke="1" extrusionOk="0">
                  <a:moveTo>
                    <a:pt x="21457" y="1948"/>
                  </a:moveTo>
                  <a:cubicBezTo>
                    <a:pt x="21200" y="1153"/>
                    <a:pt x="20943" y="358"/>
                    <a:pt x="20171" y="93"/>
                  </a:cubicBezTo>
                  <a:cubicBezTo>
                    <a:pt x="19400" y="-172"/>
                    <a:pt x="18114" y="93"/>
                    <a:pt x="16571" y="1352"/>
                  </a:cubicBezTo>
                  <a:cubicBezTo>
                    <a:pt x="15028" y="2611"/>
                    <a:pt x="13228" y="4864"/>
                    <a:pt x="11814" y="7779"/>
                  </a:cubicBezTo>
                  <a:cubicBezTo>
                    <a:pt x="10400" y="10694"/>
                    <a:pt x="9371" y="14272"/>
                    <a:pt x="8857" y="16459"/>
                  </a:cubicBezTo>
                  <a:cubicBezTo>
                    <a:pt x="8343" y="18645"/>
                    <a:pt x="8343" y="19440"/>
                    <a:pt x="7957" y="20103"/>
                  </a:cubicBezTo>
                  <a:cubicBezTo>
                    <a:pt x="7571" y="20765"/>
                    <a:pt x="6800" y="21295"/>
                    <a:pt x="5900" y="21362"/>
                  </a:cubicBezTo>
                  <a:cubicBezTo>
                    <a:pt x="5000" y="21428"/>
                    <a:pt x="3971" y="21030"/>
                    <a:pt x="2943" y="20169"/>
                  </a:cubicBezTo>
                  <a:cubicBezTo>
                    <a:pt x="1914" y="19308"/>
                    <a:pt x="886" y="17983"/>
                    <a:pt x="371" y="16922"/>
                  </a:cubicBezTo>
                  <a:cubicBezTo>
                    <a:pt x="-143" y="15862"/>
                    <a:pt x="-143" y="15067"/>
                    <a:pt x="500" y="14603"/>
                  </a:cubicBezTo>
                  <a:cubicBezTo>
                    <a:pt x="1143" y="14140"/>
                    <a:pt x="2428" y="14007"/>
                    <a:pt x="4871" y="14140"/>
                  </a:cubicBezTo>
                  <a:cubicBezTo>
                    <a:pt x="7314" y="14272"/>
                    <a:pt x="10914" y="14670"/>
                    <a:pt x="13486" y="15399"/>
                  </a:cubicBezTo>
                  <a:cubicBezTo>
                    <a:pt x="16057" y="16127"/>
                    <a:pt x="17600" y="17188"/>
                    <a:pt x="18371" y="18049"/>
                  </a:cubicBezTo>
                  <a:cubicBezTo>
                    <a:pt x="19143" y="18910"/>
                    <a:pt x="19143" y="19573"/>
                    <a:pt x="19143" y="19374"/>
                  </a:cubicBezTo>
                  <a:cubicBezTo>
                    <a:pt x="19143" y="19175"/>
                    <a:pt x="19143" y="18115"/>
                    <a:pt x="19271" y="16525"/>
                  </a:cubicBezTo>
                  <a:cubicBezTo>
                    <a:pt x="19400" y="14935"/>
                    <a:pt x="19657" y="12815"/>
                    <a:pt x="19914" y="106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2" name="Line"/>
            <p:cNvSpPr/>
            <p:nvPr/>
          </p:nvSpPr>
          <p:spPr>
            <a:xfrm>
              <a:off x="4178300" y="1866900"/>
              <a:ext cx="88900" cy="13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7" fill="norm" stroke="1" extrusionOk="0">
                  <a:moveTo>
                    <a:pt x="0" y="0"/>
                  </a:moveTo>
                  <a:cubicBezTo>
                    <a:pt x="2571" y="327"/>
                    <a:pt x="5143" y="655"/>
                    <a:pt x="7457" y="2945"/>
                  </a:cubicBezTo>
                  <a:cubicBezTo>
                    <a:pt x="9771" y="5236"/>
                    <a:pt x="11829" y="9491"/>
                    <a:pt x="12600" y="12600"/>
                  </a:cubicBezTo>
                  <a:cubicBezTo>
                    <a:pt x="13371" y="15709"/>
                    <a:pt x="12857" y="17673"/>
                    <a:pt x="11571" y="19145"/>
                  </a:cubicBezTo>
                  <a:cubicBezTo>
                    <a:pt x="10286" y="20618"/>
                    <a:pt x="8229" y="21600"/>
                    <a:pt x="7200" y="21109"/>
                  </a:cubicBezTo>
                  <a:cubicBezTo>
                    <a:pt x="6171" y="20618"/>
                    <a:pt x="6171" y="18655"/>
                    <a:pt x="6686" y="15873"/>
                  </a:cubicBezTo>
                  <a:cubicBezTo>
                    <a:pt x="7200" y="13091"/>
                    <a:pt x="8229" y="9491"/>
                    <a:pt x="10800" y="6709"/>
                  </a:cubicBezTo>
                  <a:cubicBezTo>
                    <a:pt x="13371" y="3927"/>
                    <a:pt x="17486" y="1964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3" name="Line"/>
            <p:cNvSpPr/>
            <p:nvPr/>
          </p:nvSpPr>
          <p:spPr>
            <a:xfrm>
              <a:off x="4273550" y="1863636"/>
              <a:ext cx="177800" cy="11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3" fill="norm" stroke="1" extrusionOk="0">
                  <a:moveTo>
                    <a:pt x="0" y="4296"/>
                  </a:moveTo>
                  <a:cubicBezTo>
                    <a:pt x="1029" y="5519"/>
                    <a:pt x="2057" y="6741"/>
                    <a:pt x="2571" y="8371"/>
                  </a:cubicBezTo>
                  <a:cubicBezTo>
                    <a:pt x="3086" y="10002"/>
                    <a:pt x="3086" y="12039"/>
                    <a:pt x="2957" y="14688"/>
                  </a:cubicBezTo>
                  <a:cubicBezTo>
                    <a:pt x="2829" y="17338"/>
                    <a:pt x="2571" y="20598"/>
                    <a:pt x="2571" y="21005"/>
                  </a:cubicBezTo>
                  <a:cubicBezTo>
                    <a:pt x="2571" y="21413"/>
                    <a:pt x="2829" y="18968"/>
                    <a:pt x="3471" y="15504"/>
                  </a:cubicBezTo>
                  <a:cubicBezTo>
                    <a:pt x="4114" y="12039"/>
                    <a:pt x="5143" y="7556"/>
                    <a:pt x="6043" y="4500"/>
                  </a:cubicBezTo>
                  <a:cubicBezTo>
                    <a:pt x="6943" y="1443"/>
                    <a:pt x="7714" y="-187"/>
                    <a:pt x="8357" y="17"/>
                  </a:cubicBezTo>
                  <a:cubicBezTo>
                    <a:pt x="9000" y="221"/>
                    <a:pt x="9514" y="2258"/>
                    <a:pt x="9771" y="4296"/>
                  </a:cubicBezTo>
                  <a:cubicBezTo>
                    <a:pt x="10029" y="6334"/>
                    <a:pt x="10029" y="8371"/>
                    <a:pt x="10543" y="8779"/>
                  </a:cubicBezTo>
                  <a:cubicBezTo>
                    <a:pt x="11057" y="9187"/>
                    <a:pt x="12086" y="7964"/>
                    <a:pt x="12986" y="6538"/>
                  </a:cubicBezTo>
                  <a:cubicBezTo>
                    <a:pt x="13886" y="5111"/>
                    <a:pt x="14657" y="3481"/>
                    <a:pt x="15686" y="2462"/>
                  </a:cubicBezTo>
                  <a:cubicBezTo>
                    <a:pt x="16714" y="1443"/>
                    <a:pt x="18000" y="1036"/>
                    <a:pt x="19029" y="1851"/>
                  </a:cubicBezTo>
                  <a:cubicBezTo>
                    <a:pt x="20057" y="2666"/>
                    <a:pt x="20829" y="4704"/>
                    <a:pt x="21214" y="8168"/>
                  </a:cubicBezTo>
                  <a:cubicBezTo>
                    <a:pt x="21600" y="11632"/>
                    <a:pt x="21600" y="16522"/>
                    <a:pt x="21600" y="2141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4" name="Line"/>
            <p:cNvSpPr/>
            <p:nvPr/>
          </p:nvSpPr>
          <p:spPr>
            <a:xfrm>
              <a:off x="5011881" y="1670050"/>
              <a:ext cx="290370" cy="372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465" fill="norm" stroke="1" extrusionOk="0">
                  <a:moveTo>
                    <a:pt x="9263" y="0"/>
                  </a:moveTo>
                  <a:cubicBezTo>
                    <a:pt x="7855" y="4149"/>
                    <a:pt x="6446" y="8298"/>
                    <a:pt x="5742" y="11471"/>
                  </a:cubicBezTo>
                  <a:cubicBezTo>
                    <a:pt x="5037" y="14644"/>
                    <a:pt x="5037" y="16841"/>
                    <a:pt x="5037" y="18244"/>
                  </a:cubicBezTo>
                  <a:cubicBezTo>
                    <a:pt x="5037" y="19647"/>
                    <a:pt x="5037" y="20258"/>
                    <a:pt x="5507" y="20746"/>
                  </a:cubicBezTo>
                  <a:cubicBezTo>
                    <a:pt x="5976" y="21234"/>
                    <a:pt x="6915" y="21600"/>
                    <a:pt x="7463" y="21417"/>
                  </a:cubicBezTo>
                  <a:cubicBezTo>
                    <a:pt x="8011" y="21234"/>
                    <a:pt x="8168" y="20502"/>
                    <a:pt x="7463" y="19281"/>
                  </a:cubicBezTo>
                  <a:cubicBezTo>
                    <a:pt x="6759" y="18061"/>
                    <a:pt x="5194" y="16353"/>
                    <a:pt x="4098" y="15315"/>
                  </a:cubicBezTo>
                  <a:cubicBezTo>
                    <a:pt x="3002" y="14278"/>
                    <a:pt x="2376" y="13912"/>
                    <a:pt x="1672" y="13668"/>
                  </a:cubicBezTo>
                  <a:cubicBezTo>
                    <a:pt x="968" y="13424"/>
                    <a:pt x="185" y="13302"/>
                    <a:pt x="29" y="12997"/>
                  </a:cubicBezTo>
                  <a:cubicBezTo>
                    <a:pt x="-128" y="12692"/>
                    <a:pt x="342" y="12203"/>
                    <a:pt x="1907" y="10617"/>
                  </a:cubicBezTo>
                  <a:cubicBezTo>
                    <a:pt x="3472" y="9031"/>
                    <a:pt x="6133" y="6346"/>
                    <a:pt x="7855" y="4576"/>
                  </a:cubicBezTo>
                  <a:cubicBezTo>
                    <a:pt x="9576" y="2807"/>
                    <a:pt x="10359" y="1953"/>
                    <a:pt x="11063" y="1342"/>
                  </a:cubicBezTo>
                  <a:cubicBezTo>
                    <a:pt x="11768" y="732"/>
                    <a:pt x="12394" y="366"/>
                    <a:pt x="12942" y="427"/>
                  </a:cubicBezTo>
                  <a:cubicBezTo>
                    <a:pt x="13489" y="488"/>
                    <a:pt x="13959" y="976"/>
                    <a:pt x="14037" y="2929"/>
                  </a:cubicBezTo>
                  <a:cubicBezTo>
                    <a:pt x="14115" y="4881"/>
                    <a:pt x="13802" y="8298"/>
                    <a:pt x="13411" y="11227"/>
                  </a:cubicBezTo>
                  <a:cubicBezTo>
                    <a:pt x="13020" y="14156"/>
                    <a:pt x="12550" y="16597"/>
                    <a:pt x="12159" y="18122"/>
                  </a:cubicBezTo>
                  <a:cubicBezTo>
                    <a:pt x="11768" y="19647"/>
                    <a:pt x="11455" y="20258"/>
                    <a:pt x="11376" y="20258"/>
                  </a:cubicBezTo>
                  <a:cubicBezTo>
                    <a:pt x="11298" y="20258"/>
                    <a:pt x="11455" y="19647"/>
                    <a:pt x="12315" y="18305"/>
                  </a:cubicBezTo>
                  <a:cubicBezTo>
                    <a:pt x="13176" y="16963"/>
                    <a:pt x="14742" y="14888"/>
                    <a:pt x="15994" y="13729"/>
                  </a:cubicBezTo>
                  <a:cubicBezTo>
                    <a:pt x="17246" y="12569"/>
                    <a:pt x="18185" y="12325"/>
                    <a:pt x="18733" y="12569"/>
                  </a:cubicBezTo>
                  <a:cubicBezTo>
                    <a:pt x="19281" y="12814"/>
                    <a:pt x="19437" y="13546"/>
                    <a:pt x="19829" y="14400"/>
                  </a:cubicBezTo>
                  <a:cubicBezTo>
                    <a:pt x="20220" y="15254"/>
                    <a:pt x="20846" y="16231"/>
                    <a:pt x="21472" y="172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5" name="Line"/>
            <p:cNvSpPr/>
            <p:nvPr/>
          </p:nvSpPr>
          <p:spPr>
            <a:xfrm>
              <a:off x="5322345" y="1640594"/>
              <a:ext cx="303777" cy="328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1082" fill="norm" stroke="1" extrusionOk="0">
                  <a:moveTo>
                    <a:pt x="4809" y="19415"/>
                  </a:moveTo>
                  <a:cubicBezTo>
                    <a:pt x="4957" y="18736"/>
                    <a:pt x="5105" y="18057"/>
                    <a:pt x="4957" y="17445"/>
                  </a:cubicBezTo>
                  <a:cubicBezTo>
                    <a:pt x="4809" y="16834"/>
                    <a:pt x="4365" y="16291"/>
                    <a:pt x="3774" y="16087"/>
                  </a:cubicBezTo>
                  <a:cubicBezTo>
                    <a:pt x="3182" y="15883"/>
                    <a:pt x="2442" y="16019"/>
                    <a:pt x="1850" y="16359"/>
                  </a:cubicBezTo>
                  <a:cubicBezTo>
                    <a:pt x="1258" y="16698"/>
                    <a:pt x="815" y="17242"/>
                    <a:pt x="445" y="17853"/>
                  </a:cubicBezTo>
                  <a:cubicBezTo>
                    <a:pt x="75" y="18464"/>
                    <a:pt x="-221" y="19143"/>
                    <a:pt x="223" y="19755"/>
                  </a:cubicBezTo>
                  <a:cubicBezTo>
                    <a:pt x="667" y="20366"/>
                    <a:pt x="1850" y="20909"/>
                    <a:pt x="2738" y="20977"/>
                  </a:cubicBezTo>
                  <a:cubicBezTo>
                    <a:pt x="3626" y="21045"/>
                    <a:pt x="4217" y="20638"/>
                    <a:pt x="4735" y="20162"/>
                  </a:cubicBezTo>
                  <a:cubicBezTo>
                    <a:pt x="5253" y="19687"/>
                    <a:pt x="5697" y="19143"/>
                    <a:pt x="6141" y="19143"/>
                  </a:cubicBezTo>
                  <a:cubicBezTo>
                    <a:pt x="6584" y="19143"/>
                    <a:pt x="7028" y="19687"/>
                    <a:pt x="7620" y="19959"/>
                  </a:cubicBezTo>
                  <a:cubicBezTo>
                    <a:pt x="8212" y="20230"/>
                    <a:pt x="8952" y="20230"/>
                    <a:pt x="9987" y="19619"/>
                  </a:cubicBezTo>
                  <a:cubicBezTo>
                    <a:pt x="11023" y="19008"/>
                    <a:pt x="12354" y="17785"/>
                    <a:pt x="13908" y="15543"/>
                  </a:cubicBezTo>
                  <a:cubicBezTo>
                    <a:pt x="15461" y="13302"/>
                    <a:pt x="17237" y="10042"/>
                    <a:pt x="18420" y="7868"/>
                  </a:cubicBezTo>
                  <a:cubicBezTo>
                    <a:pt x="19604" y="5694"/>
                    <a:pt x="20195" y="4608"/>
                    <a:pt x="20639" y="3385"/>
                  </a:cubicBezTo>
                  <a:cubicBezTo>
                    <a:pt x="21083" y="2162"/>
                    <a:pt x="21379" y="804"/>
                    <a:pt x="21157" y="260"/>
                  </a:cubicBezTo>
                  <a:cubicBezTo>
                    <a:pt x="20935" y="-283"/>
                    <a:pt x="20195" y="-11"/>
                    <a:pt x="19160" y="1415"/>
                  </a:cubicBezTo>
                  <a:cubicBezTo>
                    <a:pt x="18124" y="2842"/>
                    <a:pt x="16793" y="5423"/>
                    <a:pt x="15905" y="8411"/>
                  </a:cubicBezTo>
                  <a:cubicBezTo>
                    <a:pt x="15017" y="11400"/>
                    <a:pt x="14574" y="14796"/>
                    <a:pt x="14352" y="16834"/>
                  </a:cubicBezTo>
                  <a:cubicBezTo>
                    <a:pt x="14130" y="18872"/>
                    <a:pt x="14130" y="19551"/>
                    <a:pt x="14352" y="20162"/>
                  </a:cubicBezTo>
                  <a:cubicBezTo>
                    <a:pt x="14574" y="20774"/>
                    <a:pt x="15017" y="21317"/>
                    <a:pt x="16127" y="20977"/>
                  </a:cubicBezTo>
                  <a:cubicBezTo>
                    <a:pt x="17237" y="20638"/>
                    <a:pt x="19012" y="19415"/>
                    <a:pt x="20787" y="1819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6" name="Line"/>
            <p:cNvSpPr/>
            <p:nvPr/>
          </p:nvSpPr>
          <p:spPr>
            <a:xfrm>
              <a:off x="5517883" y="1816100"/>
              <a:ext cx="108217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600" fill="norm" stroke="1" extrusionOk="0">
                  <a:moveTo>
                    <a:pt x="6283" y="21600"/>
                  </a:moveTo>
                  <a:cubicBezTo>
                    <a:pt x="3375" y="21600"/>
                    <a:pt x="468" y="21600"/>
                    <a:pt x="52" y="19800"/>
                  </a:cubicBezTo>
                  <a:cubicBezTo>
                    <a:pt x="-363" y="18000"/>
                    <a:pt x="1714" y="14400"/>
                    <a:pt x="5660" y="10800"/>
                  </a:cubicBezTo>
                  <a:cubicBezTo>
                    <a:pt x="9606" y="7200"/>
                    <a:pt x="15422" y="3600"/>
                    <a:pt x="21237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7" name="Line"/>
            <p:cNvSpPr/>
            <p:nvPr/>
          </p:nvSpPr>
          <p:spPr>
            <a:xfrm>
              <a:off x="6203950" y="1681620"/>
              <a:ext cx="215900" cy="34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8" fill="norm" stroke="1" extrusionOk="0">
                  <a:moveTo>
                    <a:pt x="0" y="21538"/>
                  </a:moveTo>
                  <a:cubicBezTo>
                    <a:pt x="635" y="20080"/>
                    <a:pt x="1271" y="18623"/>
                    <a:pt x="3812" y="15575"/>
                  </a:cubicBezTo>
                  <a:cubicBezTo>
                    <a:pt x="6353" y="12527"/>
                    <a:pt x="10800" y="7889"/>
                    <a:pt x="13341" y="5305"/>
                  </a:cubicBezTo>
                  <a:cubicBezTo>
                    <a:pt x="15882" y="2721"/>
                    <a:pt x="16518" y="2191"/>
                    <a:pt x="17153" y="1528"/>
                  </a:cubicBezTo>
                  <a:cubicBezTo>
                    <a:pt x="17788" y="866"/>
                    <a:pt x="18424" y="71"/>
                    <a:pt x="18741" y="4"/>
                  </a:cubicBezTo>
                  <a:cubicBezTo>
                    <a:pt x="19059" y="-62"/>
                    <a:pt x="19059" y="601"/>
                    <a:pt x="18847" y="2655"/>
                  </a:cubicBezTo>
                  <a:cubicBezTo>
                    <a:pt x="18635" y="4709"/>
                    <a:pt x="18212" y="8154"/>
                    <a:pt x="18635" y="10937"/>
                  </a:cubicBezTo>
                  <a:cubicBezTo>
                    <a:pt x="19059" y="13720"/>
                    <a:pt x="20329" y="15840"/>
                    <a:pt x="21600" y="179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8" name="Line"/>
            <p:cNvSpPr/>
            <p:nvPr/>
          </p:nvSpPr>
          <p:spPr>
            <a:xfrm>
              <a:off x="6305550" y="1854200"/>
              <a:ext cx="19685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87" y="17600"/>
                    <a:pt x="5574" y="13600"/>
                    <a:pt x="9174" y="10000"/>
                  </a:cubicBezTo>
                  <a:cubicBezTo>
                    <a:pt x="12774" y="6400"/>
                    <a:pt x="17187" y="3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19" name="Line"/>
            <p:cNvSpPr/>
            <p:nvPr/>
          </p:nvSpPr>
          <p:spPr>
            <a:xfrm>
              <a:off x="7033122" y="1847850"/>
              <a:ext cx="142378" cy="160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319" fill="norm" stroke="1" extrusionOk="0">
                  <a:moveTo>
                    <a:pt x="402" y="0"/>
                  </a:moveTo>
                  <a:cubicBezTo>
                    <a:pt x="85" y="5049"/>
                    <a:pt x="-233" y="10099"/>
                    <a:pt x="243" y="13605"/>
                  </a:cubicBezTo>
                  <a:cubicBezTo>
                    <a:pt x="720" y="17112"/>
                    <a:pt x="1991" y="19075"/>
                    <a:pt x="3420" y="20197"/>
                  </a:cubicBezTo>
                  <a:cubicBezTo>
                    <a:pt x="4849" y="21319"/>
                    <a:pt x="6438" y="21600"/>
                    <a:pt x="7391" y="21039"/>
                  </a:cubicBezTo>
                  <a:cubicBezTo>
                    <a:pt x="8343" y="20478"/>
                    <a:pt x="8661" y="19075"/>
                    <a:pt x="8979" y="17673"/>
                  </a:cubicBezTo>
                  <a:cubicBezTo>
                    <a:pt x="9296" y="16270"/>
                    <a:pt x="9614" y="14868"/>
                    <a:pt x="10567" y="14447"/>
                  </a:cubicBezTo>
                  <a:cubicBezTo>
                    <a:pt x="11520" y="14026"/>
                    <a:pt x="13108" y="14587"/>
                    <a:pt x="14696" y="14868"/>
                  </a:cubicBezTo>
                  <a:cubicBezTo>
                    <a:pt x="16285" y="15148"/>
                    <a:pt x="17873" y="15148"/>
                    <a:pt x="19143" y="14166"/>
                  </a:cubicBezTo>
                  <a:cubicBezTo>
                    <a:pt x="20414" y="13184"/>
                    <a:pt x="21367" y="11221"/>
                    <a:pt x="21367" y="8836"/>
                  </a:cubicBezTo>
                  <a:cubicBezTo>
                    <a:pt x="21367" y="6452"/>
                    <a:pt x="20414" y="3647"/>
                    <a:pt x="19461" y="8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0" name="Line"/>
            <p:cNvSpPr/>
            <p:nvPr/>
          </p:nvSpPr>
          <p:spPr>
            <a:xfrm>
              <a:off x="7258050" y="1879600"/>
              <a:ext cx="12700" cy="88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1" name="Line"/>
            <p:cNvSpPr/>
            <p:nvPr/>
          </p:nvSpPr>
          <p:spPr>
            <a:xfrm>
              <a:off x="7245350" y="1822450"/>
              <a:ext cx="190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2" name="Line"/>
            <p:cNvSpPr/>
            <p:nvPr/>
          </p:nvSpPr>
          <p:spPr>
            <a:xfrm>
              <a:off x="7353300" y="1708150"/>
              <a:ext cx="25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200" y="5073"/>
                    <a:pt x="10800" y="10145"/>
                    <a:pt x="7200" y="13745"/>
                  </a:cubicBezTo>
                  <a:cubicBezTo>
                    <a:pt x="3600" y="17345"/>
                    <a:pt x="1800" y="1947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3" name="Line"/>
            <p:cNvSpPr/>
            <p:nvPr/>
          </p:nvSpPr>
          <p:spPr>
            <a:xfrm>
              <a:off x="7442200" y="1695450"/>
              <a:ext cx="635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5400"/>
                    <a:pt x="14400" y="10800"/>
                    <a:pt x="18000" y="14400"/>
                  </a:cubicBezTo>
                  <a:cubicBezTo>
                    <a:pt x="21600" y="18000"/>
                    <a:pt x="21600" y="198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4" name="Line"/>
            <p:cNvSpPr/>
            <p:nvPr/>
          </p:nvSpPr>
          <p:spPr>
            <a:xfrm>
              <a:off x="8089900" y="1860550"/>
              <a:ext cx="148728" cy="140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61" fill="norm" stroke="1" extrusionOk="0">
                  <a:moveTo>
                    <a:pt x="1825" y="0"/>
                  </a:moveTo>
                  <a:cubicBezTo>
                    <a:pt x="913" y="5481"/>
                    <a:pt x="0" y="10961"/>
                    <a:pt x="0" y="14346"/>
                  </a:cubicBezTo>
                  <a:cubicBezTo>
                    <a:pt x="0" y="17731"/>
                    <a:pt x="913" y="19021"/>
                    <a:pt x="2130" y="19988"/>
                  </a:cubicBezTo>
                  <a:cubicBezTo>
                    <a:pt x="3346" y="20955"/>
                    <a:pt x="4868" y="21600"/>
                    <a:pt x="6085" y="21278"/>
                  </a:cubicBezTo>
                  <a:cubicBezTo>
                    <a:pt x="7301" y="20955"/>
                    <a:pt x="8214" y="19666"/>
                    <a:pt x="9431" y="19343"/>
                  </a:cubicBezTo>
                  <a:cubicBezTo>
                    <a:pt x="10648" y="19021"/>
                    <a:pt x="12169" y="19666"/>
                    <a:pt x="13690" y="19827"/>
                  </a:cubicBezTo>
                  <a:cubicBezTo>
                    <a:pt x="15211" y="19988"/>
                    <a:pt x="16732" y="19666"/>
                    <a:pt x="18101" y="17248"/>
                  </a:cubicBezTo>
                  <a:cubicBezTo>
                    <a:pt x="19470" y="14830"/>
                    <a:pt x="20687" y="10316"/>
                    <a:pt x="21144" y="7093"/>
                  </a:cubicBezTo>
                  <a:cubicBezTo>
                    <a:pt x="21600" y="3869"/>
                    <a:pt x="21296" y="1934"/>
                    <a:pt x="20992" y="1773"/>
                  </a:cubicBezTo>
                  <a:cubicBezTo>
                    <a:pt x="20687" y="1612"/>
                    <a:pt x="20383" y="3224"/>
                    <a:pt x="20079" y="48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5" name="Line"/>
            <p:cNvSpPr/>
            <p:nvPr/>
          </p:nvSpPr>
          <p:spPr>
            <a:xfrm>
              <a:off x="8305800" y="1905000"/>
              <a:ext cx="12700" cy="88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6" name="Line"/>
            <p:cNvSpPr/>
            <p:nvPr/>
          </p:nvSpPr>
          <p:spPr>
            <a:xfrm>
              <a:off x="8312150" y="1847850"/>
              <a:ext cx="1" cy="6350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7" name="Line"/>
            <p:cNvSpPr/>
            <p:nvPr/>
          </p:nvSpPr>
          <p:spPr>
            <a:xfrm>
              <a:off x="8359523" y="1864448"/>
              <a:ext cx="130427" cy="110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0863" fill="norm" stroke="1" extrusionOk="0">
                  <a:moveTo>
                    <a:pt x="2654" y="463"/>
                  </a:moveTo>
                  <a:cubicBezTo>
                    <a:pt x="2306" y="2463"/>
                    <a:pt x="1957" y="4463"/>
                    <a:pt x="1435" y="8063"/>
                  </a:cubicBezTo>
                  <a:cubicBezTo>
                    <a:pt x="912" y="11663"/>
                    <a:pt x="215" y="16863"/>
                    <a:pt x="41" y="18263"/>
                  </a:cubicBezTo>
                  <a:cubicBezTo>
                    <a:pt x="-133" y="19663"/>
                    <a:pt x="215" y="17263"/>
                    <a:pt x="1609" y="13863"/>
                  </a:cubicBezTo>
                  <a:cubicBezTo>
                    <a:pt x="3002" y="10463"/>
                    <a:pt x="5441" y="6063"/>
                    <a:pt x="7532" y="3263"/>
                  </a:cubicBezTo>
                  <a:cubicBezTo>
                    <a:pt x="9622" y="463"/>
                    <a:pt x="11364" y="-737"/>
                    <a:pt x="13628" y="463"/>
                  </a:cubicBezTo>
                  <a:cubicBezTo>
                    <a:pt x="15893" y="1663"/>
                    <a:pt x="18680" y="5263"/>
                    <a:pt x="20073" y="9063"/>
                  </a:cubicBezTo>
                  <a:cubicBezTo>
                    <a:pt x="21467" y="12863"/>
                    <a:pt x="21467" y="16863"/>
                    <a:pt x="21467" y="208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8" name="Line"/>
            <p:cNvSpPr/>
            <p:nvPr/>
          </p:nvSpPr>
          <p:spPr>
            <a:xfrm>
              <a:off x="9017000" y="1689099"/>
              <a:ext cx="113402" cy="29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600" fill="norm" stroke="1" extrusionOk="0">
                  <a:moveTo>
                    <a:pt x="7200" y="0"/>
                  </a:moveTo>
                  <a:cubicBezTo>
                    <a:pt x="6800" y="4629"/>
                    <a:pt x="6400" y="9257"/>
                    <a:pt x="5800" y="12420"/>
                  </a:cubicBezTo>
                  <a:cubicBezTo>
                    <a:pt x="5200" y="15583"/>
                    <a:pt x="4400" y="17280"/>
                    <a:pt x="3800" y="18514"/>
                  </a:cubicBezTo>
                  <a:cubicBezTo>
                    <a:pt x="3200" y="19749"/>
                    <a:pt x="2800" y="20520"/>
                    <a:pt x="2600" y="20520"/>
                  </a:cubicBezTo>
                  <a:cubicBezTo>
                    <a:pt x="2400" y="20520"/>
                    <a:pt x="2400" y="19749"/>
                    <a:pt x="3400" y="18360"/>
                  </a:cubicBezTo>
                  <a:cubicBezTo>
                    <a:pt x="4400" y="16971"/>
                    <a:pt x="6400" y="14966"/>
                    <a:pt x="8200" y="13577"/>
                  </a:cubicBezTo>
                  <a:cubicBezTo>
                    <a:pt x="10000" y="12189"/>
                    <a:pt x="11600" y="11417"/>
                    <a:pt x="13400" y="11109"/>
                  </a:cubicBezTo>
                  <a:cubicBezTo>
                    <a:pt x="15200" y="10800"/>
                    <a:pt x="17200" y="10954"/>
                    <a:pt x="18600" y="11417"/>
                  </a:cubicBezTo>
                  <a:cubicBezTo>
                    <a:pt x="20000" y="11880"/>
                    <a:pt x="20800" y="12651"/>
                    <a:pt x="21200" y="13809"/>
                  </a:cubicBezTo>
                  <a:cubicBezTo>
                    <a:pt x="21600" y="14966"/>
                    <a:pt x="21600" y="16509"/>
                    <a:pt x="20200" y="17820"/>
                  </a:cubicBezTo>
                  <a:cubicBezTo>
                    <a:pt x="18800" y="19131"/>
                    <a:pt x="16000" y="20211"/>
                    <a:pt x="13600" y="20829"/>
                  </a:cubicBezTo>
                  <a:cubicBezTo>
                    <a:pt x="11200" y="21446"/>
                    <a:pt x="9200" y="21600"/>
                    <a:pt x="7000" y="21600"/>
                  </a:cubicBezTo>
                  <a:cubicBezTo>
                    <a:pt x="4800" y="21600"/>
                    <a:pt x="2400" y="21446"/>
                    <a:pt x="1200" y="20751"/>
                  </a:cubicBezTo>
                  <a:cubicBezTo>
                    <a:pt x="0" y="20057"/>
                    <a:pt x="0" y="18823"/>
                    <a:pt x="0" y="175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29" name="Line"/>
            <p:cNvSpPr/>
            <p:nvPr/>
          </p:nvSpPr>
          <p:spPr>
            <a:xfrm>
              <a:off x="9137649" y="1866900"/>
              <a:ext cx="142437" cy="316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386" fill="norm" stroke="1" extrusionOk="0">
                  <a:moveTo>
                    <a:pt x="10482" y="0"/>
                  </a:moveTo>
                  <a:cubicBezTo>
                    <a:pt x="9212" y="429"/>
                    <a:pt x="7941" y="858"/>
                    <a:pt x="7306" y="1430"/>
                  </a:cubicBezTo>
                  <a:cubicBezTo>
                    <a:pt x="6671" y="2003"/>
                    <a:pt x="6671" y="2718"/>
                    <a:pt x="7147" y="3362"/>
                  </a:cubicBezTo>
                  <a:cubicBezTo>
                    <a:pt x="7624" y="4005"/>
                    <a:pt x="8576" y="4577"/>
                    <a:pt x="9847" y="4792"/>
                  </a:cubicBezTo>
                  <a:cubicBezTo>
                    <a:pt x="11118" y="5007"/>
                    <a:pt x="12706" y="4864"/>
                    <a:pt x="14135" y="4506"/>
                  </a:cubicBezTo>
                  <a:cubicBezTo>
                    <a:pt x="15565" y="4148"/>
                    <a:pt x="16835" y="3576"/>
                    <a:pt x="18106" y="2861"/>
                  </a:cubicBezTo>
                  <a:cubicBezTo>
                    <a:pt x="19376" y="2146"/>
                    <a:pt x="20647" y="1287"/>
                    <a:pt x="21124" y="1287"/>
                  </a:cubicBezTo>
                  <a:cubicBezTo>
                    <a:pt x="21600" y="1287"/>
                    <a:pt x="21282" y="2146"/>
                    <a:pt x="21124" y="4864"/>
                  </a:cubicBezTo>
                  <a:cubicBezTo>
                    <a:pt x="20965" y="7581"/>
                    <a:pt x="20965" y="12159"/>
                    <a:pt x="20965" y="14805"/>
                  </a:cubicBezTo>
                  <a:cubicBezTo>
                    <a:pt x="20965" y="17452"/>
                    <a:pt x="20965" y="18167"/>
                    <a:pt x="20012" y="19025"/>
                  </a:cubicBezTo>
                  <a:cubicBezTo>
                    <a:pt x="19059" y="19883"/>
                    <a:pt x="17153" y="20885"/>
                    <a:pt x="14612" y="21242"/>
                  </a:cubicBezTo>
                  <a:cubicBezTo>
                    <a:pt x="12071" y="21600"/>
                    <a:pt x="8894" y="21314"/>
                    <a:pt x="6353" y="20098"/>
                  </a:cubicBezTo>
                  <a:cubicBezTo>
                    <a:pt x="3812" y="18882"/>
                    <a:pt x="1906" y="16736"/>
                    <a:pt x="0" y="145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0" name="Line"/>
            <p:cNvSpPr/>
            <p:nvPr/>
          </p:nvSpPr>
          <p:spPr>
            <a:xfrm>
              <a:off x="9806285" y="1781085"/>
              <a:ext cx="91650" cy="202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3" h="21356" fill="norm" stroke="1" extrusionOk="0">
                  <a:moveTo>
                    <a:pt x="15412" y="5020"/>
                  </a:moveTo>
                  <a:cubicBezTo>
                    <a:pt x="14932" y="3906"/>
                    <a:pt x="14452" y="2793"/>
                    <a:pt x="13252" y="1791"/>
                  </a:cubicBezTo>
                  <a:cubicBezTo>
                    <a:pt x="12052" y="789"/>
                    <a:pt x="10132" y="-102"/>
                    <a:pt x="7252" y="9"/>
                  </a:cubicBezTo>
                  <a:cubicBezTo>
                    <a:pt x="4372" y="121"/>
                    <a:pt x="532" y="1234"/>
                    <a:pt x="52" y="3461"/>
                  </a:cubicBezTo>
                  <a:cubicBezTo>
                    <a:pt x="-428" y="5688"/>
                    <a:pt x="2452" y="9028"/>
                    <a:pt x="6052" y="11366"/>
                  </a:cubicBezTo>
                  <a:cubicBezTo>
                    <a:pt x="9652" y="13704"/>
                    <a:pt x="13972" y="15040"/>
                    <a:pt x="16852" y="16265"/>
                  </a:cubicBezTo>
                  <a:cubicBezTo>
                    <a:pt x="19732" y="17490"/>
                    <a:pt x="21172" y="18603"/>
                    <a:pt x="20692" y="19494"/>
                  </a:cubicBezTo>
                  <a:cubicBezTo>
                    <a:pt x="20212" y="20385"/>
                    <a:pt x="17812" y="21053"/>
                    <a:pt x="15172" y="21275"/>
                  </a:cubicBezTo>
                  <a:cubicBezTo>
                    <a:pt x="12532" y="21498"/>
                    <a:pt x="9652" y="21275"/>
                    <a:pt x="7972" y="20385"/>
                  </a:cubicBezTo>
                  <a:cubicBezTo>
                    <a:pt x="6292" y="19494"/>
                    <a:pt x="5812" y="17935"/>
                    <a:pt x="5812" y="16822"/>
                  </a:cubicBezTo>
                  <a:cubicBezTo>
                    <a:pt x="5812" y="15708"/>
                    <a:pt x="6292" y="15040"/>
                    <a:pt x="6772" y="143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1" name="Line"/>
            <p:cNvSpPr/>
            <p:nvPr/>
          </p:nvSpPr>
          <p:spPr>
            <a:xfrm>
              <a:off x="9969499" y="1854200"/>
              <a:ext cx="13924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7" h="21600" fill="norm" stroke="1" extrusionOk="0">
                  <a:moveTo>
                    <a:pt x="9257" y="0"/>
                  </a:moveTo>
                  <a:cubicBezTo>
                    <a:pt x="15429" y="3789"/>
                    <a:pt x="21600" y="7579"/>
                    <a:pt x="20057" y="11179"/>
                  </a:cubicBezTo>
                  <a:cubicBezTo>
                    <a:pt x="18514" y="14779"/>
                    <a:pt x="9257" y="1818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2" name="Line"/>
            <p:cNvSpPr/>
            <p:nvPr/>
          </p:nvSpPr>
          <p:spPr>
            <a:xfrm>
              <a:off x="9944100" y="1778000"/>
              <a:ext cx="50800" cy="11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0" y="17200"/>
                    <a:pt x="0" y="12800"/>
                    <a:pt x="3600" y="9200"/>
                  </a:cubicBezTo>
                  <a:cubicBezTo>
                    <a:pt x="7200" y="5600"/>
                    <a:pt x="14400" y="2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3" name="Line"/>
            <p:cNvSpPr/>
            <p:nvPr/>
          </p:nvSpPr>
          <p:spPr>
            <a:xfrm>
              <a:off x="10047152" y="1790700"/>
              <a:ext cx="169999" cy="17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600" fill="norm" stroke="1" extrusionOk="0">
                  <a:moveTo>
                    <a:pt x="4617" y="0"/>
                  </a:moveTo>
                  <a:cubicBezTo>
                    <a:pt x="3550" y="771"/>
                    <a:pt x="2484" y="1543"/>
                    <a:pt x="2217" y="4114"/>
                  </a:cubicBezTo>
                  <a:cubicBezTo>
                    <a:pt x="1950" y="6686"/>
                    <a:pt x="2484" y="11057"/>
                    <a:pt x="2750" y="14014"/>
                  </a:cubicBezTo>
                  <a:cubicBezTo>
                    <a:pt x="3017" y="16971"/>
                    <a:pt x="3017" y="18514"/>
                    <a:pt x="2484" y="19671"/>
                  </a:cubicBezTo>
                  <a:cubicBezTo>
                    <a:pt x="1950" y="20829"/>
                    <a:pt x="884" y="21600"/>
                    <a:pt x="350" y="21343"/>
                  </a:cubicBezTo>
                  <a:cubicBezTo>
                    <a:pt x="-183" y="21086"/>
                    <a:pt x="-183" y="19800"/>
                    <a:pt x="884" y="17100"/>
                  </a:cubicBezTo>
                  <a:cubicBezTo>
                    <a:pt x="1950" y="14400"/>
                    <a:pt x="4084" y="10286"/>
                    <a:pt x="6217" y="7843"/>
                  </a:cubicBezTo>
                  <a:cubicBezTo>
                    <a:pt x="8350" y="5400"/>
                    <a:pt x="10484" y="4629"/>
                    <a:pt x="11684" y="5014"/>
                  </a:cubicBezTo>
                  <a:cubicBezTo>
                    <a:pt x="12884" y="5400"/>
                    <a:pt x="13150" y="6943"/>
                    <a:pt x="13284" y="8486"/>
                  </a:cubicBezTo>
                  <a:cubicBezTo>
                    <a:pt x="13417" y="10029"/>
                    <a:pt x="13417" y="11571"/>
                    <a:pt x="13417" y="12986"/>
                  </a:cubicBezTo>
                  <a:cubicBezTo>
                    <a:pt x="13417" y="14400"/>
                    <a:pt x="13417" y="15686"/>
                    <a:pt x="13417" y="15686"/>
                  </a:cubicBezTo>
                  <a:cubicBezTo>
                    <a:pt x="13417" y="15686"/>
                    <a:pt x="13417" y="14400"/>
                    <a:pt x="13950" y="13243"/>
                  </a:cubicBezTo>
                  <a:cubicBezTo>
                    <a:pt x="14484" y="12086"/>
                    <a:pt x="15550" y="11057"/>
                    <a:pt x="16750" y="10157"/>
                  </a:cubicBezTo>
                  <a:cubicBezTo>
                    <a:pt x="17950" y="9257"/>
                    <a:pt x="19284" y="8486"/>
                    <a:pt x="19950" y="8743"/>
                  </a:cubicBezTo>
                  <a:cubicBezTo>
                    <a:pt x="20617" y="9000"/>
                    <a:pt x="20617" y="10286"/>
                    <a:pt x="20750" y="12600"/>
                  </a:cubicBezTo>
                  <a:cubicBezTo>
                    <a:pt x="20884" y="14914"/>
                    <a:pt x="21150" y="18257"/>
                    <a:pt x="21417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4" name="Line"/>
            <p:cNvSpPr/>
            <p:nvPr/>
          </p:nvSpPr>
          <p:spPr>
            <a:xfrm>
              <a:off x="10220080" y="1781545"/>
              <a:ext cx="161392" cy="44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5" h="21384" fill="norm" stroke="1" extrusionOk="0">
                  <a:moveTo>
                    <a:pt x="9585" y="3767"/>
                  </a:moveTo>
                  <a:cubicBezTo>
                    <a:pt x="9031" y="6089"/>
                    <a:pt x="8478" y="8410"/>
                    <a:pt x="6955" y="11136"/>
                  </a:cubicBezTo>
                  <a:cubicBezTo>
                    <a:pt x="5431" y="13861"/>
                    <a:pt x="2939" y="16990"/>
                    <a:pt x="1555" y="18857"/>
                  </a:cubicBezTo>
                  <a:cubicBezTo>
                    <a:pt x="170" y="20724"/>
                    <a:pt x="-107" y="21330"/>
                    <a:pt x="31" y="21381"/>
                  </a:cubicBezTo>
                  <a:cubicBezTo>
                    <a:pt x="170" y="21431"/>
                    <a:pt x="724" y="20926"/>
                    <a:pt x="2108" y="19311"/>
                  </a:cubicBezTo>
                  <a:cubicBezTo>
                    <a:pt x="3493" y="17696"/>
                    <a:pt x="5708" y="14971"/>
                    <a:pt x="7924" y="11893"/>
                  </a:cubicBezTo>
                  <a:cubicBezTo>
                    <a:pt x="10139" y="8814"/>
                    <a:pt x="12355" y="5382"/>
                    <a:pt x="13878" y="3263"/>
                  </a:cubicBezTo>
                  <a:cubicBezTo>
                    <a:pt x="15401" y="1143"/>
                    <a:pt x="16231" y="336"/>
                    <a:pt x="17201" y="83"/>
                  </a:cubicBezTo>
                  <a:cubicBezTo>
                    <a:pt x="18170" y="-169"/>
                    <a:pt x="19278" y="134"/>
                    <a:pt x="20108" y="1244"/>
                  </a:cubicBezTo>
                  <a:cubicBezTo>
                    <a:pt x="20939" y="2354"/>
                    <a:pt x="21493" y="4272"/>
                    <a:pt x="20801" y="5584"/>
                  </a:cubicBezTo>
                  <a:cubicBezTo>
                    <a:pt x="20108" y="6896"/>
                    <a:pt x="18170" y="7603"/>
                    <a:pt x="16508" y="8007"/>
                  </a:cubicBezTo>
                  <a:cubicBezTo>
                    <a:pt x="14847" y="8410"/>
                    <a:pt x="13462" y="8511"/>
                    <a:pt x="12078" y="8461"/>
                  </a:cubicBezTo>
                  <a:cubicBezTo>
                    <a:pt x="10693" y="8410"/>
                    <a:pt x="9308" y="8209"/>
                    <a:pt x="8616" y="7603"/>
                  </a:cubicBezTo>
                  <a:cubicBezTo>
                    <a:pt x="7924" y="6997"/>
                    <a:pt x="7924" y="5988"/>
                    <a:pt x="7924" y="49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5" name="Line"/>
            <p:cNvSpPr/>
            <p:nvPr/>
          </p:nvSpPr>
          <p:spPr>
            <a:xfrm>
              <a:off x="10427494" y="1638300"/>
              <a:ext cx="202407" cy="277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469" fill="norm" stroke="1" extrusionOk="0">
                  <a:moveTo>
                    <a:pt x="5316" y="0"/>
                  </a:moveTo>
                  <a:cubicBezTo>
                    <a:pt x="3966" y="4582"/>
                    <a:pt x="2616" y="9164"/>
                    <a:pt x="1716" y="12027"/>
                  </a:cubicBezTo>
                  <a:cubicBezTo>
                    <a:pt x="816" y="14891"/>
                    <a:pt x="366" y="16036"/>
                    <a:pt x="141" y="17100"/>
                  </a:cubicBezTo>
                  <a:cubicBezTo>
                    <a:pt x="-84" y="18164"/>
                    <a:pt x="-84" y="19145"/>
                    <a:pt x="478" y="19800"/>
                  </a:cubicBezTo>
                  <a:cubicBezTo>
                    <a:pt x="1041" y="20455"/>
                    <a:pt x="2166" y="20782"/>
                    <a:pt x="3853" y="20045"/>
                  </a:cubicBezTo>
                  <a:cubicBezTo>
                    <a:pt x="5541" y="19309"/>
                    <a:pt x="7791" y="17509"/>
                    <a:pt x="9478" y="15873"/>
                  </a:cubicBezTo>
                  <a:cubicBezTo>
                    <a:pt x="11166" y="14236"/>
                    <a:pt x="12291" y="12764"/>
                    <a:pt x="12966" y="11455"/>
                  </a:cubicBezTo>
                  <a:cubicBezTo>
                    <a:pt x="13641" y="10145"/>
                    <a:pt x="13866" y="9000"/>
                    <a:pt x="13416" y="8509"/>
                  </a:cubicBezTo>
                  <a:cubicBezTo>
                    <a:pt x="12966" y="8018"/>
                    <a:pt x="11841" y="8182"/>
                    <a:pt x="10491" y="9082"/>
                  </a:cubicBezTo>
                  <a:cubicBezTo>
                    <a:pt x="9141" y="9982"/>
                    <a:pt x="7566" y="11618"/>
                    <a:pt x="6441" y="13500"/>
                  </a:cubicBezTo>
                  <a:cubicBezTo>
                    <a:pt x="5316" y="15382"/>
                    <a:pt x="4641" y="17509"/>
                    <a:pt x="4528" y="18982"/>
                  </a:cubicBezTo>
                  <a:cubicBezTo>
                    <a:pt x="4416" y="20455"/>
                    <a:pt x="4866" y="21273"/>
                    <a:pt x="7116" y="21436"/>
                  </a:cubicBezTo>
                  <a:cubicBezTo>
                    <a:pt x="9366" y="21600"/>
                    <a:pt x="13416" y="21109"/>
                    <a:pt x="16116" y="20700"/>
                  </a:cubicBezTo>
                  <a:cubicBezTo>
                    <a:pt x="18816" y="20291"/>
                    <a:pt x="20166" y="19964"/>
                    <a:pt x="21516" y="196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6" name="Line"/>
            <p:cNvSpPr/>
            <p:nvPr/>
          </p:nvSpPr>
          <p:spPr>
            <a:xfrm>
              <a:off x="10942574" y="1781088"/>
              <a:ext cx="220726" cy="173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2" h="21271" fill="norm" stroke="1" extrusionOk="0">
                  <a:moveTo>
                    <a:pt x="2321" y="2744"/>
                  </a:moveTo>
                  <a:cubicBezTo>
                    <a:pt x="2115" y="1442"/>
                    <a:pt x="1909" y="141"/>
                    <a:pt x="2012" y="141"/>
                  </a:cubicBezTo>
                  <a:cubicBezTo>
                    <a:pt x="2115" y="141"/>
                    <a:pt x="2526" y="1442"/>
                    <a:pt x="2732" y="4305"/>
                  </a:cubicBezTo>
                  <a:cubicBezTo>
                    <a:pt x="2938" y="7168"/>
                    <a:pt x="2938" y="11592"/>
                    <a:pt x="2835" y="14454"/>
                  </a:cubicBezTo>
                  <a:cubicBezTo>
                    <a:pt x="2732" y="17317"/>
                    <a:pt x="2526" y="18618"/>
                    <a:pt x="2012" y="19659"/>
                  </a:cubicBezTo>
                  <a:cubicBezTo>
                    <a:pt x="1498" y="20700"/>
                    <a:pt x="675" y="21481"/>
                    <a:pt x="263" y="21221"/>
                  </a:cubicBezTo>
                  <a:cubicBezTo>
                    <a:pt x="-148" y="20961"/>
                    <a:pt x="-148" y="19659"/>
                    <a:pt x="778" y="16276"/>
                  </a:cubicBezTo>
                  <a:cubicBezTo>
                    <a:pt x="1703" y="12893"/>
                    <a:pt x="3555" y="7428"/>
                    <a:pt x="5201" y="4175"/>
                  </a:cubicBezTo>
                  <a:cubicBezTo>
                    <a:pt x="6846" y="922"/>
                    <a:pt x="8286" y="-119"/>
                    <a:pt x="9109" y="11"/>
                  </a:cubicBezTo>
                  <a:cubicBezTo>
                    <a:pt x="9932" y="141"/>
                    <a:pt x="10138" y="1442"/>
                    <a:pt x="10343" y="2744"/>
                  </a:cubicBezTo>
                  <a:cubicBezTo>
                    <a:pt x="10549" y="4045"/>
                    <a:pt x="10755" y="5346"/>
                    <a:pt x="10858" y="6777"/>
                  </a:cubicBezTo>
                  <a:cubicBezTo>
                    <a:pt x="10961" y="8209"/>
                    <a:pt x="10961" y="9770"/>
                    <a:pt x="10858" y="9900"/>
                  </a:cubicBezTo>
                  <a:cubicBezTo>
                    <a:pt x="10755" y="10030"/>
                    <a:pt x="10549" y="8729"/>
                    <a:pt x="10755" y="7558"/>
                  </a:cubicBezTo>
                  <a:cubicBezTo>
                    <a:pt x="10961" y="6387"/>
                    <a:pt x="11578" y="5346"/>
                    <a:pt x="12915" y="4695"/>
                  </a:cubicBezTo>
                  <a:cubicBezTo>
                    <a:pt x="14252" y="4045"/>
                    <a:pt x="16309" y="3785"/>
                    <a:pt x="17543" y="4435"/>
                  </a:cubicBezTo>
                  <a:cubicBezTo>
                    <a:pt x="18778" y="5086"/>
                    <a:pt x="19189" y="6647"/>
                    <a:pt x="19703" y="8989"/>
                  </a:cubicBezTo>
                  <a:cubicBezTo>
                    <a:pt x="20218" y="11332"/>
                    <a:pt x="20835" y="14454"/>
                    <a:pt x="21452" y="175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7" name="Line"/>
            <p:cNvSpPr/>
            <p:nvPr/>
          </p:nvSpPr>
          <p:spPr>
            <a:xfrm>
              <a:off x="11165416" y="1775955"/>
              <a:ext cx="182611" cy="372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338" fill="norm" stroke="1" extrusionOk="0">
                  <a:moveTo>
                    <a:pt x="8690" y="5577"/>
                  </a:moveTo>
                  <a:cubicBezTo>
                    <a:pt x="9434" y="4243"/>
                    <a:pt x="10179" y="2908"/>
                    <a:pt x="10303" y="1937"/>
                  </a:cubicBezTo>
                  <a:cubicBezTo>
                    <a:pt x="10428" y="966"/>
                    <a:pt x="9931" y="359"/>
                    <a:pt x="8938" y="117"/>
                  </a:cubicBezTo>
                  <a:cubicBezTo>
                    <a:pt x="7945" y="-126"/>
                    <a:pt x="6455" y="-5"/>
                    <a:pt x="4966" y="602"/>
                  </a:cubicBezTo>
                  <a:cubicBezTo>
                    <a:pt x="3476" y="1209"/>
                    <a:pt x="1986" y="2301"/>
                    <a:pt x="1117" y="3150"/>
                  </a:cubicBezTo>
                  <a:cubicBezTo>
                    <a:pt x="248" y="4000"/>
                    <a:pt x="0" y="4607"/>
                    <a:pt x="0" y="5213"/>
                  </a:cubicBezTo>
                  <a:cubicBezTo>
                    <a:pt x="0" y="5820"/>
                    <a:pt x="248" y="6427"/>
                    <a:pt x="993" y="6730"/>
                  </a:cubicBezTo>
                  <a:cubicBezTo>
                    <a:pt x="1738" y="7034"/>
                    <a:pt x="2979" y="7034"/>
                    <a:pt x="4469" y="6791"/>
                  </a:cubicBezTo>
                  <a:cubicBezTo>
                    <a:pt x="5959" y="6548"/>
                    <a:pt x="7697" y="6063"/>
                    <a:pt x="8193" y="6063"/>
                  </a:cubicBezTo>
                  <a:cubicBezTo>
                    <a:pt x="8690" y="6063"/>
                    <a:pt x="7945" y="6548"/>
                    <a:pt x="7821" y="7094"/>
                  </a:cubicBezTo>
                  <a:cubicBezTo>
                    <a:pt x="7697" y="7640"/>
                    <a:pt x="8193" y="8247"/>
                    <a:pt x="9186" y="8550"/>
                  </a:cubicBezTo>
                  <a:cubicBezTo>
                    <a:pt x="10179" y="8854"/>
                    <a:pt x="11669" y="8854"/>
                    <a:pt x="13407" y="8490"/>
                  </a:cubicBezTo>
                  <a:cubicBezTo>
                    <a:pt x="15145" y="8126"/>
                    <a:pt x="17131" y="7398"/>
                    <a:pt x="18621" y="6487"/>
                  </a:cubicBezTo>
                  <a:cubicBezTo>
                    <a:pt x="20110" y="5577"/>
                    <a:pt x="21103" y="4485"/>
                    <a:pt x="21352" y="4243"/>
                  </a:cubicBezTo>
                  <a:cubicBezTo>
                    <a:pt x="21600" y="4000"/>
                    <a:pt x="21103" y="4607"/>
                    <a:pt x="20855" y="6609"/>
                  </a:cubicBezTo>
                  <a:cubicBezTo>
                    <a:pt x="20607" y="8611"/>
                    <a:pt x="20607" y="12009"/>
                    <a:pt x="19986" y="14678"/>
                  </a:cubicBezTo>
                  <a:cubicBezTo>
                    <a:pt x="19366" y="17348"/>
                    <a:pt x="18124" y="19290"/>
                    <a:pt x="16883" y="20321"/>
                  </a:cubicBezTo>
                  <a:cubicBezTo>
                    <a:pt x="15641" y="21353"/>
                    <a:pt x="14400" y="21474"/>
                    <a:pt x="13531" y="21231"/>
                  </a:cubicBezTo>
                  <a:cubicBezTo>
                    <a:pt x="12662" y="20989"/>
                    <a:pt x="12166" y="20382"/>
                    <a:pt x="11669" y="197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8" name="Line"/>
            <p:cNvSpPr/>
            <p:nvPr/>
          </p:nvSpPr>
          <p:spPr>
            <a:xfrm>
              <a:off x="11334750" y="1752600"/>
              <a:ext cx="508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39" name="Line"/>
            <p:cNvSpPr/>
            <p:nvPr/>
          </p:nvSpPr>
          <p:spPr>
            <a:xfrm>
              <a:off x="11390821" y="1771650"/>
              <a:ext cx="87801" cy="146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3" h="21093" fill="norm" stroke="1" extrusionOk="0">
                  <a:moveTo>
                    <a:pt x="16450" y="0"/>
                  </a:moveTo>
                  <a:cubicBezTo>
                    <a:pt x="13995" y="0"/>
                    <a:pt x="11541" y="0"/>
                    <a:pt x="8350" y="1977"/>
                  </a:cubicBezTo>
                  <a:cubicBezTo>
                    <a:pt x="5159" y="3955"/>
                    <a:pt x="1232" y="7910"/>
                    <a:pt x="250" y="11561"/>
                  </a:cubicBezTo>
                  <a:cubicBezTo>
                    <a:pt x="-732" y="15211"/>
                    <a:pt x="1232" y="18558"/>
                    <a:pt x="5159" y="20079"/>
                  </a:cubicBezTo>
                  <a:cubicBezTo>
                    <a:pt x="9086" y="21600"/>
                    <a:pt x="14977" y="21296"/>
                    <a:pt x="17923" y="19927"/>
                  </a:cubicBezTo>
                  <a:cubicBezTo>
                    <a:pt x="20868" y="18558"/>
                    <a:pt x="20868" y="16124"/>
                    <a:pt x="19395" y="13690"/>
                  </a:cubicBezTo>
                  <a:cubicBezTo>
                    <a:pt x="17923" y="11256"/>
                    <a:pt x="14977" y="8823"/>
                    <a:pt x="12032" y="63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0" name="Line"/>
            <p:cNvSpPr/>
            <p:nvPr/>
          </p:nvSpPr>
          <p:spPr>
            <a:xfrm>
              <a:off x="11480799" y="1737783"/>
              <a:ext cx="182035" cy="202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5" fill="norm" stroke="1" extrusionOk="0">
                  <a:moveTo>
                    <a:pt x="0" y="6903"/>
                  </a:moveTo>
                  <a:cubicBezTo>
                    <a:pt x="753" y="6012"/>
                    <a:pt x="1507" y="5121"/>
                    <a:pt x="2512" y="4453"/>
                  </a:cubicBezTo>
                  <a:cubicBezTo>
                    <a:pt x="3516" y="3785"/>
                    <a:pt x="4772" y="3340"/>
                    <a:pt x="5777" y="3563"/>
                  </a:cubicBezTo>
                  <a:cubicBezTo>
                    <a:pt x="6781" y="3785"/>
                    <a:pt x="7535" y="4676"/>
                    <a:pt x="8163" y="6903"/>
                  </a:cubicBezTo>
                  <a:cubicBezTo>
                    <a:pt x="8791" y="9130"/>
                    <a:pt x="9293" y="12692"/>
                    <a:pt x="9419" y="15031"/>
                  </a:cubicBezTo>
                  <a:cubicBezTo>
                    <a:pt x="9544" y="17369"/>
                    <a:pt x="9293" y="18482"/>
                    <a:pt x="8540" y="19484"/>
                  </a:cubicBezTo>
                  <a:cubicBezTo>
                    <a:pt x="7786" y="20486"/>
                    <a:pt x="6530" y="21377"/>
                    <a:pt x="5777" y="21266"/>
                  </a:cubicBezTo>
                  <a:cubicBezTo>
                    <a:pt x="5023" y="21154"/>
                    <a:pt x="4772" y="20041"/>
                    <a:pt x="5651" y="17146"/>
                  </a:cubicBezTo>
                  <a:cubicBezTo>
                    <a:pt x="6530" y="14251"/>
                    <a:pt x="8540" y="9575"/>
                    <a:pt x="10674" y="6457"/>
                  </a:cubicBezTo>
                  <a:cubicBezTo>
                    <a:pt x="12809" y="3340"/>
                    <a:pt x="15070" y="1781"/>
                    <a:pt x="16828" y="890"/>
                  </a:cubicBezTo>
                  <a:cubicBezTo>
                    <a:pt x="18586" y="0"/>
                    <a:pt x="19842" y="-223"/>
                    <a:pt x="20595" y="222"/>
                  </a:cubicBezTo>
                  <a:cubicBezTo>
                    <a:pt x="21349" y="668"/>
                    <a:pt x="21600" y="1781"/>
                    <a:pt x="21600" y="3897"/>
                  </a:cubicBezTo>
                  <a:cubicBezTo>
                    <a:pt x="21600" y="6012"/>
                    <a:pt x="21349" y="9130"/>
                    <a:pt x="21098" y="1224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1" name="Line"/>
            <p:cNvSpPr/>
            <p:nvPr/>
          </p:nvSpPr>
          <p:spPr>
            <a:xfrm>
              <a:off x="11703049" y="1625600"/>
              <a:ext cx="69851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2" name="Line"/>
            <p:cNvSpPr/>
            <p:nvPr/>
          </p:nvSpPr>
          <p:spPr>
            <a:xfrm>
              <a:off x="11713305" y="1555750"/>
              <a:ext cx="247786" cy="581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507" fill="norm" stroke="1" extrusionOk="0">
                  <a:moveTo>
                    <a:pt x="11645" y="0"/>
                  </a:moveTo>
                  <a:cubicBezTo>
                    <a:pt x="10375" y="1096"/>
                    <a:pt x="9104" y="2191"/>
                    <a:pt x="7924" y="3639"/>
                  </a:cubicBezTo>
                  <a:cubicBezTo>
                    <a:pt x="6744" y="5087"/>
                    <a:pt x="5655" y="6887"/>
                    <a:pt x="5111" y="8257"/>
                  </a:cubicBezTo>
                  <a:cubicBezTo>
                    <a:pt x="4566" y="9626"/>
                    <a:pt x="4566" y="10565"/>
                    <a:pt x="4657" y="11230"/>
                  </a:cubicBezTo>
                  <a:cubicBezTo>
                    <a:pt x="4748" y="11896"/>
                    <a:pt x="4929" y="12287"/>
                    <a:pt x="5202" y="12287"/>
                  </a:cubicBezTo>
                  <a:cubicBezTo>
                    <a:pt x="5474" y="12287"/>
                    <a:pt x="5837" y="11896"/>
                    <a:pt x="5655" y="11583"/>
                  </a:cubicBezTo>
                  <a:cubicBezTo>
                    <a:pt x="5474" y="11270"/>
                    <a:pt x="4748" y="11035"/>
                    <a:pt x="3931" y="10800"/>
                  </a:cubicBezTo>
                  <a:cubicBezTo>
                    <a:pt x="3114" y="10565"/>
                    <a:pt x="2207" y="10330"/>
                    <a:pt x="1390" y="10096"/>
                  </a:cubicBezTo>
                  <a:cubicBezTo>
                    <a:pt x="573" y="9861"/>
                    <a:pt x="-153" y="9626"/>
                    <a:pt x="29" y="9430"/>
                  </a:cubicBezTo>
                  <a:cubicBezTo>
                    <a:pt x="210" y="9235"/>
                    <a:pt x="1299" y="9078"/>
                    <a:pt x="3205" y="8765"/>
                  </a:cubicBezTo>
                  <a:cubicBezTo>
                    <a:pt x="5111" y="8452"/>
                    <a:pt x="7834" y="7983"/>
                    <a:pt x="9649" y="7748"/>
                  </a:cubicBezTo>
                  <a:cubicBezTo>
                    <a:pt x="11464" y="7513"/>
                    <a:pt x="12371" y="7513"/>
                    <a:pt x="13007" y="7709"/>
                  </a:cubicBezTo>
                  <a:cubicBezTo>
                    <a:pt x="13642" y="7904"/>
                    <a:pt x="14005" y="8296"/>
                    <a:pt x="14459" y="8648"/>
                  </a:cubicBezTo>
                  <a:cubicBezTo>
                    <a:pt x="14913" y="9000"/>
                    <a:pt x="15457" y="9313"/>
                    <a:pt x="16183" y="9470"/>
                  </a:cubicBezTo>
                  <a:cubicBezTo>
                    <a:pt x="16909" y="9626"/>
                    <a:pt x="17817" y="9626"/>
                    <a:pt x="18815" y="9430"/>
                  </a:cubicBezTo>
                  <a:cubicBezTo>
                    <a:pt x="19813" y="9235"/>
                    <a:pt x="20902" y="8843"/>
                    <a:pt x="21175" y="8804"/>
                  </a:cubicBezTo>
                  <a:cubicBezTo>
                    <a:pt x="21447" y="8765"/>
                    <a:pt x="20902" y="9078"/>
                    <a:pt x="20630" y="10057"/>
                  </a:cubicBezTo>
                  <a:cubicBezTo>
                    <a:pt x="20358" y="11035"/>
                    <a:pt x="20358" y="12678"/>
                    <a:pt x="20176" y="14361"/>
                  </a:cubicBezTo>
                  <a:cubicBezTo>
                    <a:pt x="19995" y="16043"/>
                    <a:pt x="19632" y="17765"/>
                    <a:pt x="18815" y="18978"/>
                  </a:cubicBezTo>
                  <a:cubicBezTo>
                    <a:pt x="17998" y="20191"/>
                    <a:pt x="16728" y="20896"/>
                    <a:pt x="15639" y="21248"/>
                  </a:cubicBezTo>
                  <a:cubicBezTo>
                    <a:pt x="14550" y="21600"/>
                    <a:pt x="13642" y="21600"/>
                    <a:pt x="12734" y="21209"/>
                  </a:cubicBezTo>
                  <a:cubicBezTo>
                    <a:pt x="11827" y="20817"/>
                    <a:pt x="10919" y="20035"/>
                    <a:pt x="10738" y="19096"/>
                  </a:cubicBezTo>
                  <a:cubicBezTo>
                    <a:pt x="10556" y="18157"/>
                    <a:pt x="11101" y="17061"/>
                    <a:pt x="11645" y="159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3" name="Line"/>
            <p:cNvSpPr/>
            <p:nvPr/>
          </p:nvSpPr>
          <p:spPr>
            <a:xfrm>
              <a:off x="12064999" y="1558192"/>
              <a:ext cx="109052" cy="315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8" h="21434" fill="norm" stroke="1" extrusionOk="0">
                  <a:moveTo>
                    <a:pt x="4800" y="4586"/>
                  </a:moveTo>
                  <a:cubicBezTo>
                    <a:pt x="4800" y="3866"/>
                    <a:pt x="4800" y="3146"/>
                    <a:pt x="4800" y="2354"/>
                  </a:cubicBezTo>
                  <a:cubicBezTo>
                    <a:pt x="4800" y="1562"/>
                    <a:pt x="4800" y="698"/>
                    <a:pt x="6800" y="266"/>
                  </a:cubicBezTo>
                  <a:cubicBezTo>
                    <a:pt x="8800" y="-166"/>
                    <a:pt x="12800" y="-166"/>
                    <a:pt x="16000" y="986"/>
                  </a:cubicBezTo>
                  <a:cubicBezTo>
                    <a:pt x="19200" y="2138"/>
                    <a:pt x="21600" y="4442"/>
                    <a:pt x="20200" y="7034"/>
                  </a:cubicBezTo>
                  <a:cubicBezTo>
                    <a:pt x="18800" y="9626"/>
                    <a:pt x="13600" y="12506"/>
                    <a:pt x="9600" y="14954"/>
                  </a:cubicBezTo>
                  <a:cubicBezTo>
                    <a:pt x="5600" y="17402"/>
                    <a:pt x="2800" y="19418"/>
                    <a:pt x="0" y="214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4" name="Line"/>
            <p:cNvSpPr/>
            <p:nvPr/>
          </p:nvSpPr>
          <p:spPr>
            <a:xfrm>
              <a:off x="12098451" y="1968500"/>
              <a:ext cx="23700" cy="2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3" h="19978" fill="norm" stroke="1" extrusionOk="0">
                  <a:moveTo>
                    <a:pt x="9353" y="0"/>
                  </a:moveTo>
                  <a:cubicBezTo>
                    <a:pt x="3953" y="8308"/>
                    <a:pt x="-1447" y="16615"/>
                    <a:pt x="353" y="19108"/>
                  </a:cubicBezTo>
                  <a:cubicBezTo>
                    <a:pt x="2153" y="21600"/>
                    <a:pt x="11153" y="18277"/>
                    <a:pt x="20153" y="149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5" name="Line"/>
            <p:cNvSpPr/>
            <p:nvPr/>
          </p:nvSpPr>
          <p:spPr>
            <a:xfrm>
              <a:off x="482600" y="2489200"/>
              <a:ext cx="3911600" cy="171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7" y="20800"/>
                    <a:pt x="655" y="20000"/>
                    <a:pt x="1017" y="19200"/>
                  </a:cubicBezTo>
                  <a:cubicBezTo>
                    <a:pt x="1379" y="18400"/>
                    <a:pt x="1777" y="17600"/>
                    <a:pt x="2180" y="16933"/>
                  </a:cubicBezTo>
                  <a:cubicBezTo>
                    <a:pt x="2583" y="16267"/>
                    <a:pt x="2992" y="15733"/>
                    <a:pt x="3419" y="15067"/>
                  </a:cubicBezTo>
                  <a:cubicBezTo>
                    <a:pt x="3845" y="14400"/>
                    <a:pt x="4290" y="13600"/>
                    <a:pt x="4675" y="12800"/>
                  </a:cubicBezTo>
                  <a:cubicBezTo>
                    <a:pt x="5061" y="12000"/>
                    <a:pt x="5388" y="11200"/>
                    <a:pt x="5745" y="10400"/>
                  </a:cubicBezTo>
                  <a:cubicBezTo>
                    <a:pt x="6101" y="9600"/>
                    <a:pt x="6487" y="8800"/>
                    <a:pt x="6879" y="8133"/>
                  </a:cubicBezTo>
                  <a:cubicBezTo>
                    <a:pt x="7270" y="7467"/>
                    <a:pt x="7668" y="6933"/>
                    <a:pt x="8088" y="6400"/>
                  </a:cubicBezTo>
                  <a:cubicBezTo>
                    <a:pt x="8509" y="5867"/>
                    <a:pt x="8953" y="5333"/>
                    <a:pt x="9368" y="5067"/>
                  </a:cubicBezTo>
                  <a:cubicBezTo>
                    <a:pt x="9783" y="4800"/>
                    <a:pt x="10169" y="4800"/>
                    <a:pt x="10666" y="4800"/>
                  </a:cubicBezTo>
                  <a:cubicBezTo>
                    <a:pt x="11162" y="4800"/>
                    <a:pt x="11770" y="4800"/>
                    <a:pt x="12273" y="4800"/>
                  </a:cubicBezTo>
                  <a:cubicBezTo>
                    <a:pt x="12775" y="4800"/>
                    <a:pt x="13173" y="4800"/>
                    <a:pt x="13564" y="4800"/>
                  </a:cubicBezTo>
                  <a:cubicBezTo>
                    <a:pt x="13956" y="4800"/>
                    <a:pt x="14342" y="4800"/>
                    <a:pt x="14792" y="4800"/>
                  </a:cubicBezTo>
                  <a:cubicBezTo>
                    <a:pt x="15242" y="4800"/>
                    <a:pt x="15756" y="4800"/>
                    <a:pt x="16253" y="4667"/>
                  </a:cubicBezTo>
                  <a:cubicBezTo>
                    <a:pt x="16749" y="4533"/>
                    <a:pt x="17229" y="4267"/>
                    <a:pt x="17696" y="3867"/>
                  </a:cubicBezTo>
                  <a:cubicBezTo>
                    <a:pt x="18164" y="3467"/>
                    <a:pt x="18619" y="2933"/>
                    <a:pt x="19110" y="2400"/>
                  </a:cubicBezTo>
                  <a:cubicBezTo>
                    <a:pt x="19601" y="1867"/>
                    <a:pt x="20127" y="1333"/>
                    <a:pt x="20548" y="933"/>
                  </a:cubicBezTo>
                  <a:cubicBezTo>
                    <a:pt x="20969" y="533"/>
                    <a:pt x="21284" y="26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6" name="Line"/>
            <p:cNvSpPr/>
            <p:nvPr/>
          </p:nvSpPr>
          <p:spPr>
            <a:xfrm>
              <a:off x="6120270" y="591145"/>
              <a:ext cx="3780723" cy="989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567" fill="norm" stroke="1" extrusionOk="0">
                  <a:moveTo>
                    <a:pt x="9356" y="2202"/>
                  </a:moveTo>
                  <a:cubicBezTo>
                    <a:pt x="9356" y="1972"/>
                    <a:pt x="9356" y="1741"/>
                    <a:pt x="9320" y="1533"/>
                  </a:cubicBezTo>
                  <a:cubicBezTo>
                    <a:pt x="9284" y="1325"/>
                    <a:pt x="9211" y="1141"/>
                    <a:pt x="9066" y="1025"/>
                  </a:cubicBezTo>
                  <a:cubicBezTo>
                    <a:pt x="8922" y="910"/>
                    <a:pt x="8704" y="864"/>
                    <a:pt x="8354" y="841"/>
                  </a:cubicBezTo>
                  <a:cubicBezTo>
                    <a:pt x="8003" y="818"/>
                    <a:pt x="7520" y="818"/>
                    <a:pt x="7055" y="772"/>
                  </a:cubicBezTo>
                  <a:cubicBezTo>
                    <a:pt x="6590" y="725"/>
                    <a:pt x="6143" y="633"/>
                    <a:pt x="5696" y="610"/>
                  </a:cubicBezTo>
                  <a:cubicBezTo>
                    <a:pt x="5249" y="587"/>
                    <a:pt x="4802" y="633"/>
                    <a:pt x="4337" y="818"/>
                  </a:cubicBezTo>
                  <a:cubicBezTo>
                    <a:pt x="3872" y="1002"/>
                    <a:pt x="3389" y="1325"/>
                    <a:pt x="2936" y="1787"/>
                  </a:cubicBezTo>
                  <a:cubicBezTo>
                    <a:pt x="2483" y="2249"/>
                    <a:pt x="2060" y="2849"/>
                    <a:pt x="1703" y="3425"/>
                  </a:cubicBezTo>
                  <a:cubicBezTo>
                    <a:pt x="1347" y="4002"/>
                    <a:pt x="1057" y="4556"/>
                    <a:pt x="809" y="5156"/>
                  </a:cubicBezTo>
                  <a:cubicBezTo>
                    <a:pt x="562" y="5756"/>
                    <a:pt x="356" y="6402"/>
                    <a:pt x="217" y="7279"/>
                  </a:cubicBezTo>
                  <a:cubicBezTo>
                    <a:pt x="79" y="8156"/>
                    <a:pt x="6" y="9264"/>
                    <a:pt x="0" y="10118"/>
                  </a:cubicBezTo>
                  <a:cubicBezTo>
                    <a:pt x="-6" y="10972"/>
                    <a:pt x="54" y="11572"/>
                    <a:pt x="230" y="12379"/>
                  </a:cubicBezTo>
                  <a:cubicBezTo>
                    <a:pt x="405" y="13187"/>
                    <a:pt x="695" y="14202"/>
                    <a:pt x="997" y="15010"/>
                  </a:cubicBezTo>
                  <a:cubicBezTo>
                    <a:pt x="1299" y="15818"/>
                    <a:pt x="1613" y="16418"/>
                    <a:pt x="1945" y="16949"/>
                  </a:cubicBezTo>
                  <a:cubicBezTo>
                    <a:pt x="2277" y="17479"/>
                    <a:pt x="2628" y="17941"/>
                    <a:pt x="2984" y="18310"/>
                  </a:cubicBezTo>
                  <a:cubicBezTo>
                    <a:pt x="3340" y="18679"/>
                    <a:pt x="3703" y="18956"/>
                    <a:pt x="4071" y="19164"/>
                  </a:cubicBezTo>
                  <a:cubicBezTo>
                    <a:pt x="4440" y="19372"/>
                    <a:pt x="4814" y="19510"/>
                    <a:pt x="5243" y="19579"/>
                  </a:cubicBezTo>
                  <a:cubicBezTo>
                    <a:pt x="5672" y="19649"/>
                    <a:pt x="6155" y="19649"/>
                    <a:pt x="6638" y="19672"/>
                  </a:cubicBezTo>
                  <a:cubicBezTo>
                    <a:pt x="7122" y="19695"/>
                    <a:pt x="7605" y="19741"/>
                    <a:pt x="8058" y="19810"/>
                  </a:cubicBezTo>
                  <a:cubicBezTo>
                    <a:pt x="8511" y="19879"/>
                    <a:pt x="8934" y="19972"/>
                    <a:pt x="9368" y="20064"/>
                  </a:cubicBezTo>
                  <a:cubicBezTo>
                    <a:pt x="9803" y="20156"/>
                    <a:pt x="10250" y="20249"/>
                    <a:pt x="10679" y="20364"/>
                  </a:cubicBezTo>
                  <a:cubicBezTo>
                    <a:pt x="11108" y="20479"/>
                    <a:pt x="11519" y="20618"/>
                    <a:pt x="11936" y="20733"/>
                  </a:cubicBezTo>
                  <a:cubicBezTo>
                    <a:pt x="12352" y="20849"/>
                    <a:pt x="12775" y="20941"/>
                    <a:pt x="13192" y="21033"/>
                  </a:cubicBezTo>
                  <a:cubicBezTo>
                    <a:pt x="13609" y="21125"/>
                    <a:pt x="14020" y="21218"/>
                    <a:pt x="14418" y="21310"/>
                  </a:cubicBezTo>
                  <a:cubicBezTo>
                    <a:pt x="14817" y="21402"/>
                    <a:pt x="15203" y="21495"/>
                    <a:pt x="15632" y="21541"/>
                  </a:cubicBezTo>
                  <a:cubicBezTo>
                    <a:pt x="16061" y="21587"/>
                    <a:pt x="16532" y="21587"/>
                    <a:pt x="17003" y="21425"/>
                  </a:cubicBezTo>
                  <a:cubicBezTo>
                    <a:pt x="17475" y="21264"/>
                    <a:pt x="17946" y="20941"/>
                    <a:pt x="18368" y="20549"/>
                  </a:cubicBezTo>
                  <a:cubicBezTo>
                    <a:pt x="18791" y="20156"/>
                    <a:pt x="19166" y="19695"/>
                    <a:pt x="19534" y="19118"/>
                  </a:cubicBezTo>
                  <a:cubicBezTo>
                    <a:pt x="19903" y="18541"/>
                    <a:pt x="20265" y="17849"/>
                    <a:pt x="20573" y="17087"/>
                  </a:cubicBezTo>
                  <a:cubicBezTo>
                    <a:pt x="20881" y="16325"/>
                    <a:pt x="21135" y="15495"/>
                    <a:pt x="21298" y="14502"/>
                  </a:cubicBezTo>
                  <a:cubicBezTo>
                    <a:pt x="21461" y="13510"/>
                    <a:pt x="21534" y="12356"/>
                    <a:pt x="21564" y="11456"/>
                  </a:cubicBezTo>
                  <a:cubicBezTo>
                    <a:pt x="21594" y="10556"/>
                    <a:pt x="21582" y="9910"/>
                    <a:pt x="21449" y="9149"/>
                  </a:cubicBezTo>
                  <a:cubicBezTo>
                    <a:pt x="21316" y="8387"/>
                    <a:pt x="21062" y="7510"/>
                    <a:pt x="20754" y="6702"/>
                  </a:cubicBezTo>
                  <a:cubicBezTo>
                    <a:pt x="20446" y="5895"/>
                    <a:pt x="20084" y="5156"/>
                    <a:pt x="19667" y="4464"/>
                  </a:cubicBezTo>
                  <a:cubicBezTo>
                    <a:pt x="19250" y="3772"/>
                    <a:pt x="18779" y="3125"/>
                    <a:pt x="18332" y="2595"/>
                  </a:cubicBezTo>
                  <a:cubicBezTo>
                    <a:pt x="17885" y="2064"/>
                    <a:pt x="17462" y="1649"/>
                    <a:pt x="17022" y="1325"/>
                  </a:cubicBezTo>
                  <a:cubicBezTo>
                    <a:pt x="16581" y="1002"/>
                    <a:pt x="16122" y="772"/>
                    <a:pt x="15693" y="633"/>
                  </a:cubicBezTo>
                  <a:cubicBezTo>
                    <a:pt x="15264" y="495"/>
                    <a:pt x="14865" y="449"/>
                    <a:pt x="14418" y="402"/>
                  </a:cubicBezTo>
                  <a:cubicBezTo>
                    <a:pt x="13971" y="356"/>
                    <a:pt x="13476" y="310"/>
                    <a:pt x="12999" y="264"/>
                  </a:cubicBezTo>
                  <a:cubicBezTo>
                    <a:pt x="12522" y="218"/>
                    <a:pt x="12062" y="172"/>
                    <a:pt x="11603" y="125"/>
                  </a:cubicBezTo>
                  <a:cubicBezTo>
                    <a:pt x="11144" y="79"/>
                    <a:pt x="10685" y="33"/>
                    <a:pt x="10208" y="10"/>
                  </a:cubicBezTo>
                  <a:cubicBezTo>
                    <a:pt x="9731" y="-13"/>
                    <a:pt x="9236" y="-13"/>
                    <a:pt x="8752" y="195"/>
                  </a:cubicBezTo>
                  <a:cubicBezTo>
                    <a:pt x="8269" y="402"/>
                    <a:pt x="7798" y="818"/>
                    <a:pt x="7466" y="1187"/>
                  </a:cubicBezTo>
                  <a:cubicBezTo>
                    <a:pt x="7134" y="1556"/>
                    <a:pt x="6940" y="1879"/>
                    <a:pt x="6747" y="220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7" name="Line"/>
            <p:cNvSpPr/>
            <p:nvPr/>
          </p:nvSpPr>
          <p:spPr>
            <a:xfrm>
              <a:off x="1243498" y="2989766"/>
              <a:ext cx="210653" cy="308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4" h="21261" fill="norm" stroke="1" extrusionOk="0">
                  <a:moveTo>
                    <a:pt x="4603" y="4891"/>
                  </a:moveTo>
                  <a:cubicBezTo>
                    <a:pt x="3747" y="4453"/>
                    <a:pt x="2892" y="4015"/>
                    <a:pt x="2892" y="3505"/>
                  </a:cubicBezTo>
                  <a:cubicBezTo>
                    <a:pt x="2892" y="2994"/>
                    <a:pt x="3747" y="2410"/>
                    <a:pt x="5351" y="1826"/>
                  </a:cubicBezTo>
                  <a:cubicBezTo>
                    <a:pt x="6955" y="1242"/>
                    <a:pt x="9308" y="659"/>
                    <a:pt x="11233" y="294"/>
                  </a:cubicBezTo>
                  <a:cubicBezTo>
                    <a:pt x="13157" y="-71"/>
                    <a:pt x="14654" y="-217"/>
                    <a:pt x="15724" y="586"/>
                  </a:cubicBezTo>
                  <a:cubicBezTo>
                    <a:pt x="16793" y="1388"/>
                    <a:pt x="17434" y="3140"/>
                    <a:pt x="15831" y="5986"/>
                  </a:cubicBezTo>
                  <a:cubicBezTo>
                    <a:pt x="14227" y="8832"/>
                    <a:pt x="10377" y="12772"/>
                    <a:pt x="7597" y="15253"/>
                  </a:cubicBezTo>
                  <a:cubicBezTo>
                    <a:pt x="4817" y="17734"/>
                    <a:pt x="3106" y="18756"/>
                    <a:pt x="1823" y="19559"/>
                  </a:cubicBezTo>
                  <a:cubicBezTo>
                    <a:pt x="539" y="20361"/>
                    <a:pt x="-316" y="20945"/>
                    <a:pt x="112" y="21164"/>
                  </a:cubicBezTo>
                  <a:cubicBezTo>
                    <a:pt x="539" y="21383"/>
                    <a:pt x="2250" y="21237"/>
                    <a:pt x="5779" y="20653"/>
                  </a:cubicBezTo>
                  <a:cubicBezTo>
                    <a:pt x="9308" y="20069"/>
                    <a:pt x="14654" y="19048"/>
                    <a:pt x="17541" y="18464"/>
                  </a:cubicBezTo>
                  <a:cubicBezTo>
                    <a:pt x="20429" y="17880"/>
                    <a:pt x="20856" y="17734"/>
                    <a:pt x="21284" y="175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8" name="Line"/>
            <p:cNvSpPr/>
            <p:nvPr/>
          </p:nvSpPr>
          <p:spPr>
            <a:xfrm>
              <a:off x="1612900" y="2978150"/>
              <a:ext cx="6350" cy="27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2679"/>
                    <a:pt x="14400" y="5358"/>
                    <a:pt x="18000" y="8540"/>
                  </a:cubicBezTo>
                  <a:cubicBezTo>
                    <a:pt x="21600" y="11721"/>
                    <a:pt x="21600" y="15405"/>
                    <a:pt x="21600" y="17665"/>
                  </a:cubicBezTo>
                  <a:cubicBezTo>
                    <a:pt x="21600" y="19926"/>
                    <a:pt x="21600" y="20763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49" name="Line"/>
            <p:cNvSpPr/>
            <p:nvPr/>
          </p:nvSpPr>
          <p:spPr>
            <a:xfrm>
              <a:off x="1765941" y="2952750"/>
              <a:ext cx="108527" cy="281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463" fill="norm" stroke="1" extrusionOk="0">
                  <a:moveTo>
                    <a:pt x="19812" y="0"/>
                  </a:moveTo>
                  <a:cubicBezTo>
                    <a:pt x="17736" y="0"/>
                    <a:pt x="15659" y="0"/>
                    <a:pt x="12751" y="1773"/>
                  </a:cubicBezTo>
                  <a:cubicBezTo>
                    <a:pt x="9843" y="3546"/>
                    <a:pt x="6105" y="7093"/>
                    <a:pt x="3820" y="9994"/>
                  </a:cubicBezTo>
                  <a:cubicBezTo>
                    <a:pt x="1536" y="12896"/>
                    <a:pt x="705" y="15152"/>
                    <a:pt x="289" y="16684"/>
                  </a:cubicBezTo>
                  <a:cubicBezTo>
                    <a:pt x="-126" y="18215"/>
                    <a:pt x="-126" y="19021"/>
                    <a:pt x="497" y="19746"/>
                  </a:cubicBezTo>
                  <a:cubicBezTo>
                    <a:pt x="1120" y="20472"/>
                    <a:pt x="2366" y="21116"/>
                    <a:pt x="4236" y="21358"/>
                  </a:cubicBezTo>
                  <a:cubicBezTo>
                    <a:pt x="6105" y="21600"/>
                    <a:pt x="8597" y="21439"/>
                    <a:pt x="11297" y="20713"/>
                  </a:cubicBezTo>
                  <a:cubicBezTo>
                    <a:pt x="13997" y="19988"/>
                    <a:pt x="16905" y="18699"/>
                    <a:pt x="18774" y="17570"/>
                  </a:cubicBezTo>
                  <a:cubicBezTo>
                    <a:pt x="20643" y="16442"/>
                    <a:pt x="21474" y="15475"/>
                    <a:pt x="21266" y="14669"/>
                  </a:cubicBezTo>
                  <a:cubicBezTo>
                    <a:pt x="21059" y="13863"/>
                    <a:pt x="19812" y="13218"/>
                    <a:pt x="16282" y="13299"/>
                  </a:cubicBezTo>
                  <a:cubicBezTo>
                    <a:pt x="12751" y="13379"/>
                    <a:pt x="6936" y="14185"/>
                    <a:pt x="1120" y="149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0" name="Line"/>
            <p:cNvSpPr/>
            <p:nvPr/>
          </p:nvSpPr>
          <p:spPr>
            <a:xfrm>
              <a:off x="1231900" y="3365500"/>
              <a:ext cx="55880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191" y="20000"/>
                    <a:pt x="6382" y="18400"/>
                    <a:pt x="9450" y="15200"/>
                  </a:cubicBezTo>
                  <a:cubicBezTo>
                    <a:pt x="12518" y="12000"/>
                    <a:pt x="15464" y="7200"/>
                    <a:pt x="17468" y="4400"/>
                  </a:cubicBezTo>
                  <a:cubicBezTo>
                    <a:pt x="19473" y="1600"/>
                    <a:pt x="20536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1" name="Line"/>
            <p:cNvSpPr/>
            <p:nvPr/>
          </p:nvSpPr>
          <p:spPr>
            <a:xfrm>
              <a:off x="1370386" y="3543300"/>
              <a:ext cx="130663" cy="27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600" fill="norm" stroke="1" extrusionOk="0">
                  <a:moveTo>
                    <a:pt x="12540" y="0"/>
                  </a:moveTo>
                  <a:cubicBezTo>
                    <a:pt x="8768" y="2177"/>
                    <a:pt x="4997" y="4353"/>
                    <a:pt x="2768" y="6363"/>
                  </a:cubicBezTo>
                  <a:cubicBezTo>
                    <a:pt x="540" y="8372"/>
                    <a:pt x="-146" y="10214"/>
                    <a:pt x="25" y="11470"/>
                  </a:cubicBezTo>
                  <a:cubicBezTo>
                    <a:pt x="197" y="12726"/>
                    <a:pt x="1225" y="13395"/>
                    <a:pt x="4140" y="13312"/>
                  </a:cubicBezTo>
                  <a:cubicBezTo>
                    <a:pt x="7054" y="13228"/>
                    <a:pt x="11854" y="12391"/>
                    <a:pt x="15283" y="11386"/>
                  </a:cubicBezTo>
                  <a:cubicBezTo>
                    <a:pt x="18711" y="10381"/>
                    <a:pt x="20768" y="9209"/>
                    <a:pt x="21111" y="8958"/>
                  </a:cubicBezTo>
                  <a:cubicBezTo>
                    <a:pt x="21454" y="8707"/>
                    <a:pt x="20083" y="9377"/>
                    <a:pt x="19054" y="10633"/>
                  </a:cubicBezTo>
                  <a:cubicBezTo>
                    <a:pt x="18025" y="11888"/>
                    <a:pt x="17340" y="13730"/>
                    <a:pt x="16997" y="15656"/>
                  </a:cubicBezTo>
                  <a:cubicBezTo>
                    <a:pt x="16654" y="17581"/>
                    <a:pt x="16654" y="19591"/>
                    <a:pt x="1665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2" name="Line"/>
            <p:cNvSpPr/>
            <p:nvPr/>
          </p:nvSpPr>
          <p:spPr>
            <a:xfrm>
              <a:off x="1563472" y="3583108"/>
              <a:ext cx="95678" cy="168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1180" fill="norm" stroke="1" extrusionOk="0">
                  <a:moveTo>
                    <a:pt x="16247" y="2185"/>
                  </a:moveTo>
                  <a:cubicBezTo>
                    <a:pt x="13949" y="2185"/>
                    <a:pt x="11651" y="2185"/>
                    <a:pt x="8893" y="3385"/>
                  </a:cubicBezTo>
                  <a:cubicBezTo>
                    <a:pt x="6136" y="4585"/>
                    <a:pt x="2919" y="6985"/>
                    <a:pt x="1311" y="9785"/>
                  </a:cubicBezTo>
                  <a:cubicBezTo>
                    <a:pt x="-298" y="12585"/>
                    <a:pt x="-298" y="15785"/>
                    <a:pt x="621" y="17785"/>
                  </a:cubicBezTo>
                  <a:cubicBezTo>
                    <a:pt x="1540" y="19785"/>
                    <a:pt x="3379" y="20585"/>
                    <a:pt x="5447" y="20985"/>
                  </a:cubicBezTo>
                  <a:cubicBezTo>
                    <a:pt x="7515" y="21385"/>
                    <a:pt x="9813" y="21385"/>
                    <a:pt x="12570" y="18852"/>
                  </a:cubicBezTo>
                  <a:cubicBezTo>
                    <a:pt x="15328" y="16318"/>
                    <a:pt x="18545" y="11252"/>
                    <a:pt x="19923" y="7918"/>
                  </a:cubicBezTo>
                  <a:cubicBezTo>
                    <a:pt x="21302" y="4585"/>
                    <a:pt x="20842" y="2985"/>
                    <a:pt x="19693" y="1785"/>
                  </a:cubicBezTo>
                  <a:cubicBezTo>
                    <a:pt x="18545" y="585"/>
                    <a:pt x="16706" y="-215"/>
                    <a:pt x="15787" y="52"/>
                  </a:cubicBezTo>
                  <a:cubicBezTo>
                    <a:pt x="14868" y="318"/>
                    <a:pt x="14868" y="1652"/>
                    <a:pt x="15328" y="2985"/>
                  </a:cubicBezTo>
                  <a:cubicBezTo>
                    <a:pt x="15787" y="4318"/>
                    <a:pt x="16706" y="5652"/>
                    <a:pt x="17625" y="69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3" name="Line"/>
            <p:cNvSpPr/>
            <p:nvPr/>
          </p:nvSpPr>
          <p:spPr>
            <a:xfrm>
              <a:off x="1702333" y="3606799"/>
              <a:ext cx="135698" cy="164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264" fill="norm" stroke="1" extrusionOk="0">
                  <a:moveTo>
                    <a:pt x="5898" y="2461"/>
                  </a:moveTo>
                  <a:cubicBezTo>
                    <a:pt x="3904" y="6289"/>
                    <a:pt x="1910" y="10116"/>
                    <a:pt x="913" y="12851"/>
                  </a:cubicBezTo>
                  <a:cubicBezTo>
                    <a:pt x="-84" y="15585"/>
                    <a:pt x="-84" y="17225"/>
                    <a:pt x="82" y="18729"/>
                  </a:cubicBezTo>
                  <a:cubicBezTo>
                    <a:pt x="248" y="20233"/>
                    <a:pt x="581" y="21600"/>
                    <a:pt x="3738" y="21190"/>
                  </a:cubicBezTo>
                  <a:cubicBezTo>
                    <a:pt x="6894" y="20780"/>
                    <a:pt x="12876" y="18592"/>
                    <a:pt x="16365" y="15722"/>
                  </a:cubicBezTo>
                  <a:cubicBezTo>
                    <a:pt x="19854" y="12851"/>
                    <a:pt x="20851" y="9296"/>
                    <a:pt x="21184" y="6835"/>
                  </a:cubicBezTo>
                  <a:cubicBezTo>
                    <a:pt x="21516" y="4375"/>
                    <a:pt x="21184" y="3008"/>
                    <a:pt x="19854" y="2051"/>
                  </a:cubicBezTo>
                  <a:cubicBezTo>
                    <a:pt x="18525" y="1094"/>
                    <a:pt x="16199" y="547"/>
                    <a:pt x="13873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4" name="Line"/>
            <p:cNvSpPr/>
            <p:nvPr/>
          </p:nvSpPr>
          <p:spPr>
            <a:xfrm>
              <a:off x="2260600" y="3276549"/>
              <a:ext cx="165100" cy="25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8" fill="norm" stroke="1" extrusionOk="0">
                  <a:moveTo>
                    <a:pt x="0" y="19978"/>
                  </a:moveTo>
                  <a:cubicBezTo>
                    <a:pt x="5538" y="11670"/>
                    <a:pt x="11077" y="3363"/>
                    <a:pt x="14677" y="870"/>
                  </a:cubicBezTo>
                  <a:cubicBezTo>
                    <a:pt x="18277" y="-1622"/>
                    <a:pt x="19938" y="1701"/>
                    <a:pt x="21600" y="50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5" name="Line"/>
            <p:cNvSpPr/>
            <p:nvPr/>
          </p:nvSpPr>
          <p:spPr>
            <a:xfrm>
              <a:off x="2311400" y="3397250"/>
              <a:ext cx="825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6" name="Line"/>
            <p:cNvSpPr/>
            <p:nvPr/>
          </p:nvSpPr>
          <p:spPr>
            <a:xfrm>
              <a:off x="2958183" y="3134566"/>
              <a:ext cx="146883" cy="192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8" h="20881" fill="norm" stroke="1" extrusionOk="0">
                  <a:moveTo>
                    <a:pt x="12730" y="5079"/>
                  </a:moveTo>
                  <a:cubicBezTo>
                    <a:pt x="12730" y="3011"/>
                    <a:pt x="12730" y="943"/>
                    <a:pt x="12130" y="253"/>
                  </a:cubicBezTo>
                  <a:cubicBezTo>
                    <a:pt x="11530" y="-436"/>
                    <a:pt x="10330" y="253"/>
                    <a:pt x="8230" y="2666"/>
                  </a:cubicBezTo>
                  <a:cubicBezTo>
                    <a:pt x="6130" y="5079"/>
                    <a:pt x="3130" y="9215"/>
                    <a:pt x="1480" y="12202"/>
                  </a:cubicBezTo>
                  <a:cubicBezTo>
                    <a:pt x="-170" y="15190"/>
                    <a:pt x="-470" y="17028"/>
                    <a:pt x="730" y="18521"/>
                  </a:cubicBezTo>
                  <a:cubicBezTo>
                    <a:pt x="1930" y="20015"/>
                    <a:pt x="4630" y="21164"/>
                    <a:pt x="8080" y="20819"/>
                  </a:cubicBezTo>
                  <a:cubicBezTo>
                    <a:pt x="11530" y="20475"/>
                    <a:pt x="15730" y="18636"/>
                    <a:pt x="18130" y="15304"/>
                  </a:cubicBezTo>
                  <a:cubicBezTo>
                    <a:pt x="20530" y="11973"/>
                    <a:pt x="21130" y="7147"/>
                    <a:pt x="20680" y="4390"/>
                  </a:cubicBezTo>
                  <a:cubicBezTo>
                    <a:pt x="20230" y="1632"/>
                    <a:pt x="18730" y="943"/>
                    <a:pt x="17230" y="713"/>
                  </a:cubicBezTo>
                  <a:cubicBezTo>
                    <a:pt x="15730" y="483"/>
                    <a:pt x="14230" y="713"/>
                    <a:pt x="13330" y="1977"/>
                  </a:cubicBezTo>
                  <a:cubicBezTo>
                    <a:pt x="12430" y="3241"/>
                    <a:pt x="12130" y="5538"/>
                    <a:pt x="11830" y="78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7" name="Line"/>
            <p:cNvSpPr/>
            <p:nvPr/>
          </p:nvSpPr>
          <p:spPr>
            <a:xfrm>
              <a:off x="3194050" y="3232150"/>
              <a:ext cx="190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8" name="Line"/>
            <p:cNvSpPr/>
            <p:nvPr/>
          </p:nvSpPr>
          <p:spPr>
            <a:xfrm>
              <a:off x="3316401" y="3091227"/>
              <a:ext cx="113950" cy="255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525" fill="norm" stroke="1" extrusionOk="0">
                  <a:moveTo>
                    <a:pt x="17047" y="639"/>
                  </a:moveTo>
                  <a:cubicBezTo>
                    <a:pt x="12804" y="282"/>
                    <a:pt x="8561" y="-75"/>
                    <a:pt x="5669" y="14"/>
                  </a:cubicBezTo>
                  <a:cubicBezTo>
                    <a:pt x="2776" y="104"/>
                    <a:pt x="1233" y="639"/>
                    <a:pt x="461" y="1799"/>
                  </a:cubicBezTo>
                  <a:cubicBezTo>
                    <a:pt x="-310" y="2960"/>
                    <a:pt x="-310" y="4745"/>
                    <a:pt x="2004" y="6441"/>
                  </a:cubicBezTo>
                  <a:cubicBezTo>
                    <a:pt x="4319" y="8137"/>
                    <a:pt x="8947" y="9743"/>
                    <a:pt x="12611" y="11528"/>
                  </a:cubicBezTo>
                  <a:cubicBezTo>
                    <a:pt x="16276" y="13313"/>
                    <a:pt x="18976" y="15277"/>
                    <a:pt x="20133" y="16705"/>
                  </a:cubicBezTo>
                  <a:cubicBezTo>
                    <a:pt x="21290" y="18133"/>
                    <a:pt x="20904" y="19026"/>
                    <a:pt x="18590" y="19740"/>
                  </a:cubicBezTo>
                  <a:cubicBezTo>
                    <a:pt x="16276" y="20454"/>
                    <a:pt x="12033" y="20989"/>
                    <a:pt x="7790" y="215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59" name="Line"/>
            <p:cNvSpPr/>
            <p:nvPr/>
          </p:nvSpPr>
          <p:spPr>
            <a:xfrm>
              <a:off x="3371850" y="3079750"/>
              <a:ext cx="17145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33" y="16000"/>
                    <a:pt x="9067" y="10400"/>
                    <a:pt x="12667" y="6800"/>
                  </a:cubicBezTo>
                  <a:cubicBezTo>
                    <a:pt x="16267" y="3200"/>
                    <a:pt x="18933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0" name="Line"/>
            <p:cNvSpPr/>
            <p:nvPr/>
          </p:nvSpPr>
          <p:spPr>
            <a:xfrm>
              <a:off x="3601458" y="3060700"/>
              <a:ext cx="125992" cy="246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485" fill="norm" stroke="1" extrusionOk="0">
                  <a:moveTo>
                    <a:pt x="12789" y="0"/>
                  </a:moveTo>
                  <a:cubicBezTo>
                    <a:pt x="9549" y="5169"/>
                    <a:pt x="6309" y="10338"/>
                    <a:pt x="4149" y="13477"/>
                  </a:cubicBezTo>
                  <a:cubicBezTo>
                    <a:pt x="1989" y="16615"/>
                    <a:pt x="909" y="17723"/>
                    <a:pt x="369" y="18738"/>
                  </a:cubicBezTo>
                  <a:cubicBezTo>
                    <a:pt x="-171" y="19754"/>
                    <a:pt x="-171" y="20677"/>
                    <a:pt x="729" y="21138"/>
                  </a:cubicBezTo>
                  <a:cubicBezTo>
                    <a:pt x="1629" y="21600"/>
                    <a:pt x="3429" y="21600"/>
                    <a:pt x="7029" y="21138"/>
                  </a:cubicBezTo>
                  <a:cubicBezTo>
                    <a:pt x="10629" y="20677"/>
                    <a:pt x="16029" y="19754"/>
                    <a:pt x="21429" y="188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1" name="Line"/>
            <p:cNvSpPr/>
            <p:nvPr/>
          </p:nvSpPr>
          <p:spPr>
            <a:xfrm>
              <a:off x="3695700" y="3219450"/>
              <a:ext cx="44450" cy="184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2" name="Line"/>
            <p:cNvSpPr/>
            <p:nvPr/>
          </p:nvSpPr>
          <p:spPr>
            <a:xfrm>
              <a:off x="50800" y="3263900"/>
              <a:ext cx="285750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3200" y="2100"/>
                    <a:pt x="6400" y="4200"/>
                    <a:pt x="9520" y="7125"/>
                  </a:cubicBezTo>
                  <a:cubicBezTo>
                    <a:pt x="12640" y="10050"/>
                    <a:pt x="15680" y="13800"/>
                    <a:pt x="17680" y="16350"/>
                  </a:cubicBezTo>
                  <a:cubicBezTo>
                    <a:pt x="19680" y="18900"/>
                    <a:pt x="20640" y="2025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3" name="Line"/>
            <p:cNvSpPr/>
            <p:nvPr/>
          </p:nvSpPr>
          <p:spPr>
            <a:xfrm>
              <a:off x="162983" y="3204487"/>
              <a:ext cx="135468" cy="415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498" fill="norm" stroke="1" extrusionOk="0">
                  <a:moveTo>
                    <a:pt x="21268" y="117"/>
                  </a:moveTo>
                  <a:cubicBezTo>
                    <a:pt x="19274" y="8"/>
                    <a:pt x="17280" y="-102"/>
                    <a:pt x="15785" y="172"/>
                  </a:cubicBezTo>
                  <a:cubicBezTo>
                    <a:pt x="14290" y="446"/>
                    <a:pt x="13293" y="1104"/>
                    <a:pt x="11797" y="2968"/>
                  </a:cubicBezTo>
                  <a:cubicBezTo>
                    <a:pt x="10302" y="4832"/>
                    <a:pt x="8308" y="7902"/>
                    <a:pt x="6148" y="10917"/>
                  </a:cubicBezTo>
                  <a:cubicBezTo>
                    <a:pt x="3988" y="13933"/>
                    <a:pt x="1662" y="16893"/>
                    <a:pt x="665" y="18647"/>
                  </a:cubicBezTo>
                  <a:cubicBezTo>
                    <a:pt x="-332" y="20402"/>
                    <a:pt x="0" y="20950"/>
                    <a:pt x="333" y="2149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4" name="Line"/>
            <p:cNvSpPr/>
            <p:nvPr/>
          </p:nvSpPr>
          <p:spPr>
            <a:xfrm>
              <a:off x="387350" y="3441435"/>
              <a:ext cx="82550" cy="127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0" fill="norm" stroke="1" extrusionOk="0">
                  <a:moveTo>
                    <a:pt x="0" y="8542"/>
                  </a:moveTo>
                  <a:cubicBezTo>
                    <a:pt x="554" y="7480"/>
                    <a:pt x="1108" y="6418"/>
                    <a:pt x="3046" y="4647"/>
                  </a:cubicBezTo>
                  <a:cubicBezTo>
                    <a:pt x="4985" y="2877"/>
                    <a:pt x="8308" y="398"/>
                    <a:pt x="10800" y="44"/>
                  </a:cubicBezTo>
                  <a:cubicBezTo>
                    <a:pt x="13292" y="-310"/>
                    <a:pt x="14954" y="1460"/>
                    <a:pt x="16615" y="5356"/>
                  </a:cubicBezTo>
                  <a:cubicBezTo>
                    <a:pt x="18277" y="9251"/>
                    <a:pt x="19938" y="15270"/>
                    <a:pt x="21600" y="2129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5" name="Line"/>
            <p:cNvSpPr/>
            <p:nvPr/>
          </p:nvSpPr>
          <p:spPr>
            <a:xfrm>
              <a:off x="0" y="3086100"/>
              <a:ext cx="323850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271" y="17018"/>
                    <a:pt x="2541" y="12436"/>
                    <a:pt x="6141" y="8836"/>
                  </a:cubicBezTo>
                  <a:cubicBezTo>
                    <a:pt x="9741" y="5236"/>
                    <a:pt x="15671" y="26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6" name="Line"/>
            <p:cNvSpPr/>
            <p:nvPr/>
          </p:nvSpPr>
          <p:spPr>
            <a:xfrm>
              <a:off x="381000" y="3498849"/>
              <a:ext cx="635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7" name="Line"/>
            <p:cNvSpPr/>
            <p:nvPr/>
          </p:nvSpPr>
          <p:spPr>
            <a:xfrm>
              <a:off x="603250" y="3365500"/>
              <a:ext cx="1016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8" name="Line"/>
            <p:cNvSpPr/>
            <p:nvPr/>
          </p:nvSpPr>
          <p:spPr>
            <a:xfrm>
              <a:off x="609600" y="3460750"/>
              <a:ext cx="1333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69" name="Line"/>
            <p:cNvSpPr/>
            <p:nvPr/>
          </p:nvSpPr>
          <p:spPr>
            <a:xfrm>
              <a:off x="6106447" y="2974736"/>
              <a:ext cx="218154" cy="610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497" fill="norm" stroke="1" extrusionOk="0">
                  <a:moveTo>
                    <a:pt x="21406" y="1238"/>
                  </a:moveTo>
                  <a:cubicBezTo>
                    <a:pt x="19744" y="716"/>
                    <a:pt x="18083" y="195"/>
                    <a:pt x="15902" y="46"/>
                  </a:cubicBezTo>
                  <a:cubicBezTo>
                    <a:pt x="13721" y="-103"/>
                    <a:pt x="11021" y="120"/>
                    <a:pt x="9256" y="605"/>
                  </a:cubicBezTo>
                  <a:cubicBezTo>
                    <a:pt x="7491" y="1089"/>
                    <a:pt x="6660" y="1834"/>
                    <a:pt x="7179" y="2690"/>
                  </a:cubicBezTo>
                  <a:cubicBezTo>
                    <a:pt x="7698" y="3547"/>
                    <a:pt x="9568" y="4515"/>
                    <a:pt x="11333" y="5707"/>
                  </a:cubicBezTo>
                  <a:cubicBezTo>
                    <a:pt x="13098" y="6898"/>
                    <a:pt x="14760" y="8314"/>
                    <a:pt x="14552" y="9654"/>
                  </a:cubicBezTo>
                  <a:cubicBezTo>
                    <a:pt x="14344" y="10995"/>
                    <a:pt x="12268" y="12261"/>
                    <a:pt x="9983" y="13043"/>
                  </a:cubicBezTo>
                  <a:cubicBezTo>
                    <a:pt x="7698" y="13825"/>
                    <a:pt x="5206" y="14123"/>
                    <a:pt x="3544" y="14160"/>
                  </a:cubicBezTo>
                  <a:cubicBezTo>
                    <a:pt x="1883" y="14198"/>
                    <a:pt x="1052" y="13974"/>
                    <a:pt x="533" y="13639"/>
                  </a:cubicBezTo>
                  <a:cubicBezTo>
                    <a:pt x="14" y="13304"/>
                    <a:pt x="-194" y="12857"/>
                    <a:pt x="221" y="12596"/>
                  </a:cubicBezTo>
                  <a:cubicBezTo>
                    <a:pt x="637" y="12336"/>
                    <a:pt x="1675" y="12261"/>
                    <a:pt x="2714" y="12224"/>
                  </a:cubicBezTo>
                  <a:cubicBezTo>
                    <a:pt x="3752" y="12187"/>
                    <a:pt x="4791" y="12187"/>
                    <a:pt x="5725" y="12373"/>
                  </a:cubicBezTo>
                  <a:cubicBezTo>
                    <a:pt x="6660" y="12559"/>
                    <a:pt x="7491" y="12931"/>
                    <a:pt x="7906" y="14011"/>
                  </a:cubicBezTo>
                  <a:cubicBezTo>
                    <a:pt x="8321" y="15091"/>
                    <a:pt x="8321" y="16879"/>
                    <a:pt x="8321" y="18145"/>
                  </a:cubicBezTo>
                  <a:cubicBezTo>
                    <a:pt x="8321" y="19411"/>
                    <a:pt x="8321" y="20156"/>
                    <a:pt x="8633" y="20678"/>
                  </a:cubicBezTo>
                  <a:cubicBezTo>
                    <a:pt x="8944" y="21199"/>
                    <a:pt x="9568" y="21497"/>
                    <a:pt x="10814" y="21497"/>
                  </a:cubicBezTo>
                  <a:cubicBezTo>
                    <a:pt x="12060" y="21497"/>
                    <a:pt x="13929" y="21199"/>
                    <a:pt x="15798" y="2090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0" name="Line"/>
            <p:cNvSpPr/>
            <p:nvPr/>
          </p:nvSpPr>
          <p:spPr>
            <a:xfrm>
              <a:off x="6375400" y="3162299"/>
              <a:ext cx="285750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2400" y="2021"/>
                    <a:pt x="4800" y="4042"/>
                    <a:pt x="7600" y="6632"/>
                  </a:cubicBezTo>
                  <a:cubicBezTo>
                    <a:pt x="10400" y="9221"/>
                    <a:pt x="13600" y="12379"/>
                    <a:pt x="16000" y="14968"/>
                  </a:cubicBezTo>
                  <a:cubicBezTo>
                    <a:pt x="18400" y="17558"/>
                    <a:pt x="20000" y="19579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1" name="Line"/>
            <p:cNvSpPr/>
            <p:nvPr/>
          </p:nvSpPr>
          <p:spPr>
            <a:xfrm>
              <a:off x="6470650" y="3143249"/>
              <a:ext cx="146050" cy="412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157" y="1772"/>
                    <a:pt x="14713" y="3545"/>
                    <a:pt x="11113" y="6480"/>
                  </a:cubicBezTo>
                  <a:cubicBezTo>
                    <a:pt x="7513" y="9415"/>
                    <a:pt x="3757" y="13514"/>
                    <a:pt x="1878" y="16228"/>
                  </a:cubicBezTo>
                  <a:cubicBezTo>
                    <a:pt x="0" y="18942"/>
                    <a:pt x="0" y="2027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2" name="Line"/>
            <p:cNvSpPr/>
            <p:nvPr/>
          </p:nvSpPr>
          <p:spPr>
            <a:xfrm>
              <a:off x="6756399" y="3428999"/>
              <a:ext cx="19051" cy="120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3" name="Line"/>
            <p:cNvSpPr/>
            <p:nvPr/>
          </p:nvSpPr>
          <p:spPr>
            <a:xfrm>
              <a:off x="6864350" y="3549650"/>
              <a:ext cx="69850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4" name="Line"/>
            <p:cNvSpPr/>
            <p:nvPr/>
          </p:nvSpPr>
          <p:spPr>
            <a:xfrm>
              <a:off x="7118350" y="3549650"/>
              <a:ext cx="13970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5" name="Line"/>
            <p:cNvSpPr/>
            <p:nvPr/>
          </p:nvSpPr>
          <p:spPr>
            <a:xfrm>
              <a:off x="7486650" y="3556000"/>
              <a:ext cx="508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6" name="Line"/>
            <p:cNvSpPr/>
            <p:nvPr/>
          </p:nvSpPr>
          <p:spPr>
            <a:xfrm>
              <a:off x="7708900" y="3543299"/>
              <a:ext cx="1270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fill="norm" stroke="1" extrusionOk="0">
                  <a:moveTo>
                    <a:pt x="0" y="0"/>
                  </a:moveTo>
                  <a:cubicBezTo>
                    <a:pt x="7200" y="21600"/>
                    <a:pt x="14400" y="2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7" name="Line"/>
            <p:cNvSpPr/>
            <p:nvPr/>
          </p:nvSpPr>
          <p:spPr>
            <a:xfrm>
              <a:off x="7734300" y="3581399"/>
              <a:ext cx="952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8" name="Line"/>
            <p:cNvSpPr/>
            <p:nvPr/>
          </p:nvSpPr>
          <p:spPr>
            <a:xfrm>
              <a:off x="8108950" y="3230409"/>
              <a:ext cx="190500" cy="312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fill="norm" stroke="1" extrusionOk="0">
                  <a:moveTo>
                    <a:pt x="0" y="989"/>
                  </a:moveTo>
                  <a:cubicBezTo>
                    <a:pt x="720" y="409"/>
                    <a:pt x="1440" y="-171"/>
                    <a:pt x="2280" y="46"/>
                  </a:cubicBezTo>
                  <a:cubicBezTo>
                    <a:pt x="3120" y="264"/>
                    <a:pt x="4080" y="1279"/>
                    <a:pt x="6840" y="3743"/>
                  </a:cubicBezTo>
                  <a:cubicBezTo>
                    <a:pt x="9600" y="6208"/>
                    <a:pt x="14160" y="10122"/>
                    <a:pt x="16920" y="13311"/>
                  </a:cubicBezTo>
                  <a:cubicBezTo>
                    <a:pt x="19680" y="16500"/>
                    <a:pt x="20640" y="18965"/>
                    <a:pt x="21600" y="214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79" name="Line"/>
            <p:cNvSpPr/>
            <p:nvPr/>
          </p:nvSpPr>
          <p:spPr>
            <a:xfrm>
              <a:off x="8140700" y="3155950"/>
              <a:ext cx="215900" cy="42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635" y="2042"/>
                    <a:pt x="15671" y="4084"/>
                    <a:pt x="12918" y="6770"/>
                  </a:cubicBezTo>
                  <a:cubicBezTo>
                    <a:pt x="10165" y="9457"/>
                    <a:pt x="7624" y="12788"/>
                    <a:pt x="5506" y="15367"/>
                  </a:cubicBezTo>
                  <a:cubicBezTo>
                    <a:pt x="3388" y="17946"/>
                    <a:pt x="1694" y="1977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0" name="Line"/>
            <p:cNvSpPr/>
            <p:nvPr/>
          </p:nvSpPr>
          <p:spPr>
            <a:xfrm>
              <a:off x="8379920" y="3435350"/>
              <a:ext cx="103680" cy="157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389" fill="norm" stroke="1" extrusionOk="0">
                  <a:moveTo>
                    <a:pt x="10792" y="0"/>
                  </a:moveTo>
                  <a:cubicBezTo>
                    <a:pt x="7336" y="5760"/>
                    <a:pt x="3880" y="11520"/>
                    <a:pt x="1936" y="15120"/>
                  </a:cubicBezTo>
                  <a:cubicBezTo>
                    <a:pt x="-8" y="18720"/>
                    <a:pt x="-440" y="20160"/>
                    <a:pt x="424" y="20880"/>
                  </a:cubicBezTo>
                  <a:cubicBezTo>
                    <a:pt x="1288" y="21600"/>
                    <a:pt x="3448" y="21600"/>
                    <a:pt x="7120" y="20592"/>
                  </a:cubicBezTo>
                  <a:cubicBezTo>
                    <a:pt x="10792" y="19584"/>
                    <a:pt x="15976" y="17568"/>
                    <a:pt x="21160" y="155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1" name="Line"/>
            <p:cNvSpPr/>
            <p:nvPr/>
          </p:nvSpPr>
          <p:spPr>
            <a:xfrm>
              <a:off x="8455755" y="3543299"/>
              <a:ext cx="27845" cy="165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6" h="21600" fill="norm" stroke="1" extrusionOk="0">
                  <a:moveTo>
                    <a:pt x="20296" y="0"/>
                  </a:moveTo>
                  <a:cubicBezTo>
                    <a:pt x="12582" y="5815"/>
                    <a:pt x="4867" y="11631"/>
                    <a:pt x="1782" y="15231"/>
                  </a:cubicBezTo>
                  <a:cubicBezTo>
                    <a:pt x="-1304" y="18831"/>
                    <a:pt x="239" y="20215"/>
                    <a:pt x="178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2" name="Line"/>
            <p:cNvSpPr/>
            <p:nvPr/>
          </p:nvSpPr>
          <p:spPr>
            <a:xfrm>
              <a:off x="8562886" y="3517900"/>
              <a:ext cx="122735" cy="123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8" h="20940" fill="norm" stroke="1" extrusionOk="0">
                  <a:moveTo>
                    <a:pt x="9351" y="0"/>
                  </a:moveTo>
                  <a:cubicBezTo>
                    <a:pt x="7520" y="360"/>
                    <a:pt x="5690" y="720"/>
                    <a:pt x="3859" y="2880"/>
                  </a:cubicBezTo>
                  <a:cubicBezTo>
                    <a:pt x="2029" y="5040"/>
                    <a:pt x="198" y="9000"/>
                    <a:pt x="15" y="12600"/>
                  </a:cubicBezTo>
                  <a:cubicBezTo>
                    <a:pt x="-168" y="16200"/>
                    <a:pt x="1296" y="19440"/>
                    <a:pt x="4225" y="20520"/>
                  </a:cubicBezTo>
                  <a:cubicBezTo>
                    <a:pt x="7154" y="21600"/>
                    <a:pt x="11547" y="20520"/>
                    <a:pt x="14659" y="18180"/>
                  </a:cubicBezTo>
                  <a:cubicBezTo>
                    <a:pt x="17771" y="15840"/>
                    <a:pt x="19601" y="12240"/>
                    <a:pt x="20517" y="9540"/>
                  </a:cubicBezTo>
                  <a:cubicBezTo>
                    <a:pt x="21432" y="6840"/>
                    <a:pt x="21432" y="5040"/>
                    <a:pt x="20700" y="3420"/>
                  </a:cubicBezTo>
                  <a:cubicBezTo>
                    <a:pt x="19968" y="1800"/>
                    <a:pt x="18503" y="360"/>
                    <a:pt x="17039" y="180"/>
                  </a:cubicBezTo>
                  <a:cubicBezTo>
                    <a:pt x="15574" y="0"/>
                    <a:pt x="14110" y="1080"/>
                    <a:pt x="12646" y="21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3" name="Line"/>
            <p:cNvSpPr/>
            <p:nvPr/>
          </p:nvSpPr>
          <p:spPr>
            <a:xfrm>
              <a:off x="8718550" y="3517900"/>
              <a:ext cx="99899" cy="164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0962" fill="norm" stroke="1" extrusionOk="0">
                  <a:moveTo>
                    <a:pt x="16200" y="2430"/>
                  </a:moveTo>
                  <a:cubicBezTo>
                    <a:pt x="12600" y="1890"/>
                    <a:pt x="9000" y="1350"/>
                    <a:pt x="5850" y="2295"/>
                  </a:cubicBezTo>
                  <a:cubicBezTo>
                    <a:pt x="2700" y="3240"/>
                    <a:pt x="0" y="5670"/>
                    <a:pt x="0" y="9045"/>
                  </a:cubicBezTo>
                  <a:cubicBezTo>
                    <a:pt x="0" y="12420"/>
                    <a:pt x="2700" y="16740"/>
                    <a:pt x="5850" y="19035"/>
                  </a:cubicBezTo>
                  <a:cubicBezTo>
                    <a:pt x="9000" y="21330"/>
                    <a:pt x="12600" y="21600"/>
                    <a:pt x="15525" y="19710"/>
                  </a:cubicBezTo>
                  <a:cubicBezTo>
                    <a:pt x="18450" y="17820"/>
                    <a:pt x="20700" y="13770"/>
                    <a:pt x="21150" y="10125"/>
                  </a:cubicBezTo>
                  <a:cubicBezTo>
                    <a:pt x="21600" y="6480"/>
                    <a:pt x="20250" y="3240"/>
                    <a:pt x="189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4" name="Line"/>
            <p:cNvSpPr/>
            <p:nvPr/>
          </p:nvSpPr>
          <p:spPr>
            <a:xfrm>
              <a:off x="8889999" y="3101204"/>
              <a:ext cx="140731" cy="615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1438" fill="norm" stroke="1" extrusionOk="0">
                  <a:moveTo>
                    <a:pt x="0" y="1022"/>
                  </a:moveTo>
                  <a:cubicBezTo>
                    <a:pt x="953" y="579"/>
                    <a:pt x="1906" y="137"/>
                    <a:pt x="4129" y="27"/>
                  </a:cubicBezTo>
                  <a:cubicBezTo>
                    <a:pt x="6353" y="-84"/>
                    <a:pt x="9847" y="137"/>
                    <a:pt x="11912" y="874"/>
                  </a:cubicBezTo>
                  <a:cubicBezTo>
                    <a:pt x="13976" y="1612"/>
                    <a:pt x="14612" y="2865"/>
                    <a:pt x="13500" y="4265"/>
                  </a:cubicBezTo>
                  <a:cubicBezTo>
                    <a:pt x="12388" y="5666"/>
                    <a:pt x="9529" y="7214"/>
                    <a:pt x="8576" y="8357"/>
                  </a:cubicBezTo>
                  <a:cubicBezTo>
                    <a:pt x="7624" y="9500"/>
                    <a:pt x="8576" y="10237"/>
                    <a:pt x="10959" y="11416"/>
                  </a:cubicBezTo>
                  <a:cubicBezTo>
                    <a:pt x="13341" y="12596"/>
                    <a:pt x="17153" y="14218"/>
                    <a:pt x="19218" y="15692"/>
                  </a:cubicBezTo>
                  <a:cubicBezTo>
                    <a:pt x="21282" y="17167"/>
                    <a:pt x="21600" y="18493"/>
                    <a:pt x="20488" y="19452"/>
                  </a:cubicBezTo>
                  <a:cubicBezTo>
                    <a:pt x="19376" y="20410"/>
                    <a:pt x="16835" y="21000"/>
                    <a:pt x="14294" y="21258"/>
                  </a:cubicBezTo>
                  <a:cubicBezTo>
                    <a:pt x="11753" y="21516"/>
                    <a:pt x="9212" y="21442"/>
                    <a:pt x="6671" y="213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5" name="Line"/>
            <p:cNvSpPr/>
            <p:nvPr/>
          </p:nvSpPr>
          <p:spPr>
            <a:xfrm>
              <a:off x="527050" y="4533899"/>
              <a:ext cx="209550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091" y="0"/>
                    <a:pt x="2182" y="0"/>
                    <a:pt x="3709" y="1008"/>
                  </a:cubicBezTo>
                  <a:cubicBezTo>
                    <a:pt x="5236" y="2016"/>
                    <a:pt x="7200" y="4032"/>
                    <a:pt x="9709" y="6984"/>
                  </a:cubicBezTo>
                  <a:cubicBezTo>
                    <a:pt x="12218" y="9936"/>
                    <a:pt x="15273" y="13824"/>
                    <a:pt x="17345" y="16416"/>
                  </a:cubicBezTo>
                  <a:cubicBezTo>
                    <a:pt x="19418" y="19008"/>
                    <a:pt x="20509" y="20304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6" name="Line"/>
            <p:cNvSpPr/>
            <p:nvPr/>
          </p:nvSpPr>
          <p:spPr>
            <a:xfrm>
              <a:off x="565150" y="4483100"/>
              <a:ext cx="196850" cy="450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9742" y="1521"/>
                    <a:pt x="17884" y="3042"/>
                    <a:pt x="15677" y="5020"/>
                  </a:cubicBezTo>
                  <a:cubicBezTo>
                    <a:pt x="13471" y="6997"/>
                    <a:pt x="10916" y="9431"/>
                    <a:pt x="8245" y="11966"/>
                  </a:cubicBezTo>
                  <a:cubicBezTo>
                    <a:pt x="5574" y="14501"/>
                    <a:pt x="2787" y="17138"/>
                    <a:pt x="1394" y="18761"/>
                  </a:cubicBezTo>
                  <a:cubicBezTo>
                    <a:pt x="0" y="20383"/>
                    <a:pt x="0" y="2099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7" name="Line"/>
            <p:cNvSpPr/>
            <p:nvPr/>
          </p:nvSpPr>
          <p:spPr>
            <a:xfrm>
              <a:off x="803917" y="4720462"/>
              <a:ext cx="116834" cy="15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263" fill="norm" stroke="1" extrusionOk="0">
                  <a:moveTo>
                    <a:pt x="461" y="1438"/>
                  </a:moveTo>
                  <a:cubicBezTo>
                    <a:pt x="461" y="7060"/>
                    <a:pt x="461" y="12682"/>
                    <a:pt x="461" y="16233"/>
                  </a:cubicBezTo>
                  <a:cubicBezTo>
                    <a:pt x="461" y="19784"/>
                    <a:pt x="461" y="21263"/>
                    <a:pt x="269" y="21263"/>
                  </a:cubicBezTo>
                  <a:cubicBezTo>
                    <a:pt x="76" y="21263"/>
                    <a:pt x="-310" y="19784"/>
                    <a:pt x="461" y="16233"/>
                  </a:cubicBezTo>
                  <a:cubicBezTo>
                    <a:pt x="1233" y="12682"/>
                    <a:pt x="3161" y="7060"/>
                    <a:pt x="4897" y="3805"/>
                  </a:cubicBezTo>
                  <a:cubicBezTo>
                    <a:pt x="6633" y="551"/>
                    <a:pt x="8176" y="-337"/>
                    <a:pt x="10490" y="107"/>
                  </a:cubicBezTo>
                  <a:cubicBezTo>
                    <a:pt x="12804" y="551"/>
                    <a:pt x="15890" y="2326"/>
                    <a:pt x="17819" y="5285"/>
                  </a:cubicBezTo>
                  <a:cubicBezTo>
                    <a:pt x="19747" y="8244"/>
                    <a:pt x="20519" y="12386"/>
                    <a:pt x="21290" y="165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8" name="Line"/>
            <p:cNvSpPr/>
            <p:nvPr/>
          </p:nvSpPr>
          <p:spPr>
            <a:xfrm>
              <a:off x="532264" y="4394199"/>
              <a:ext cx="312287" cy="4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600" fill="norm" stroke="1" extrusionOk="0">
                  <a:moveTo>
                    <a:pt x="1373" y="21600"/>
                  </a:moveTo>
                  <a:cubicBezTo>
                    <a:pt x="509" y="17486"/>
                    <a:pt x="-355" y="13371"/>
                    <a:pt x="149" y="9771"/>
                  </a:cubicBezTo>
                  <a:cubicBezTo>
                    <a:pt x="653" y="6171"/>
                    <a:pt x="2525" y="3086"/>
                    <a:pt x="6269" y="1543"/>
                  </a:cubicBezTo>
                  <a:cubicBezTo>
                    <a:pt x="10013" y="0"/>
                    <a:pt x="15629" y="0"/>
                    <a:pt x="21245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89" name="Line"/>
            <p:cNvSpPr/>
            <p:nvPr/>
          </p:nvSpPr>
          <p:spPr>
            <a:xfrm>
              <a:off x="1395123" y="4691674"/>
              <a:ext cx="414627" cy="147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132" fill="norm" stroke="1" extrusionOk="0">
                  <a:moveTo>
                    <a:pt x="1413" y="21132"/>
                  </a:moveTo>
                  <a:cubicBezTo>
                    <a:pt x="865" y="19915"/>
                    <a:pt x="317" y="18698"/>
                    <a:pt x="97" y="16264"/>
                  </a:cubicBezTo>
                  <a:cubicBezTo>
                    <a:pt x="-122" y="13831"/>
                    <a:pt x="-12" y="10180"/>
                    <a:pt x="865" y="7138"/>
                  </a:cubicBezTo>
                  <a:cubicBezTo>
                    <a:pt x="1742" y="4095"/>
                    <a:pt x="3387" y="1662"/>
                    <a:pt x="4757" y="597"/>
                  </a:cubicBezTo>
                  <a:cubicBezTo>
                    <a:pt x="6128" y="-468"/>
                    <a:pt x="7224" y="-164"/>
                    <a:pt x="8266" y="1966"/>
                  </a:cubicBezTo>
                  <a:cubicBezTo>
                    <a:pt x="9307" y="4095"/>
                    <a:pt x="10294" y="8050"/>
                    <a:pt x="11117" y="11549"/>
                  </a:cubicBezTo>
                  <a:cubicBezTo>
                    <a:pt x="11939" y="15047"/>
                    <a:pt x="12597" y="18090"/>
                    <a:pt x="13638" y="19155"/>
                  </a:cubicBezTo>
                  <a:cubicBezTo>
                    <a:pt x="14680" y="20219"/>
                    <a:pt x="16105" y="19307"/>
                    <a:pt x="17476" y="16417"/>
                  </a:cubicBezTo>
                  <a:cubicBezTo>
                    <a:pt x="18847" y="13526"/>
                    <a:pt x="20162" y="8659"/>
                    <a:pt x="21478" y="37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0" name="Line"/>
            <p:cNvSpPr/>
            <p:nvPr/>
          </p:nvSpPr>
          <p:spPr>
            <a:xfrm>
              <a:off x="1413089" y="4340636"/>
              <a:ext cx="129962" cy="263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1" h="21480" fill="norm" stroke="1" extrusionOk="0">
                  <a:moveTo>
                    <a:pt x="21051" y="1262"/>
                  </a:moveTo>
                  <a:cubicBezTo>
                    <a:pt x="19680" y="744"/>
                    <a:pt x="18308" y="226"/>
                    <a:pt x="16422" y="53"/>
                  </a:cubicBezTo>
                  <a:cubicBezTo>
                    <a:pt x="14537" y="-120"/>
                    <a:pt x="12137" y="53"/>
                    <a:pt x="9222" y="1781"/>
                  </a:cubicBezTo>
                  <a:cubicBezTo>
                    <a:pt x="6308" y="3509"/>
                    <a:pt x="2880" y="6792"/>
                    <a:pt x="1165" y="9730"/>
                  </a:cubicBezTo>
                  <a:cubicBezTo>
                    <a:pt x="-549" y="12667"/>
                    <a:pt x="-549" y="15259"/>
                    <a:pt x="2365" y="17160"/>
                  </a:cubicBezTo>
                  <a:cubicBezTo>
                    <a:pt x="5280" y="19061"/>
                    <a:pt x="11108" y="20270"/>
                    <a:pt x="16937" y="214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1" name="Line"/>
            <p:cNvSpPr/>
            <p:nvPr/>
          </p:nvSpPr>
          <p:spPr>
            <a:xfrm>
              <a:off x="1606550" y="4381500"/>
              <a:ext cx="127000" cy="220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cubicBezTo>
                    <a:pt x="7920" y="4569"/>
                    <a:pt x="5040" y="9138"/>
                    <a:pt x="3060" y="12462"/>
                  </a:cubicBezTo>
                  <a:cubicBezTo>
                    <a:pt x="1080" y="15785"/>
                    <a:pt x="0" y="17862"/>
                    <a:pt x="0" y="19315"/>
                  </a:cubicBezTo>
                  <a:cubicBezTo>
                    <a:pt x="0" y="20769"/>
                    <a:pt x="1080" y="21600"/>
                    <a:pt x="4860" y="21600"/>
                  </a:cubicBezTo>
                  <a:cubicBezTo>
                    <a:pt x="8640" y="21600"/>
                    <a:pt x="15120" y="20769"/>
                    <a:pt x="21600" y="1993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2" name="Line"/>
            <p:cNvSpPr/>
            <p:nvPr/>
          </p:nvSpPr>
          <p:spPr>
            <a:xfrm>
              <a:off x="1863443" y="4394199"/>
              <a:ext cx="9808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5760"/>
                    <a:pt x="2735" y="11520"/>
                    <a:pt x="575" y="15120"/>
                  </a:cubicBezTo>
                  <a:cubicBezTo>
                    <a:pt x="-1585" y="18720"/>
                    <a:pt x="2735" y="20160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3" name="Line"/>
            <p:cNvSpPr/>
            <p:nvPr/>
          </p:nvSpPr>
          <p:spPr>
            <a:xfrm>
              <a:off x="1758950" y="4362449"/>
              <a:ext cx="260350" cy="57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337" y="16000"/>
                    <a:pt x="6673" y="10400"/>
                    <a:pt x="10273" y="6800"/>
                  </a:cubicBezTo>
                  <a:cubicBezTo>
                    <a:pt x="13873" y="3200"/>
                    <a:pt x="17737" y="1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4" name="Line"/>
            <p:cNvSpPr/>
            <p:nvPr/>
          </p:nvSpPr>
          <p:spPr>
            <a:xfrm>
              <a:off x="2330955" y="4542204"/>
              <a:ext cx="301365" cy="375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293" fill="norm" stroke="1" extrusionOk="0">
                  <a:moveTo>
                    <a:pt x="1323" y="4209"/>
                  </a:moveTo>
                  <a:cubicBezTo>
                    <a:pt x="1474" y="7929"/>
                    <a:pt x="1626" y="11649"/>
                    <a:pt x="1626" y="14049"/>
                  </a:cubicBezTo>
                  <a:cubicBezTo>
                    <a:pt x="1626" y="16449"/>
                    <a:pt x="1474" y="17529"/>
                    <a:pt x="1248" y="18669"/>
                  </a:cubicBezTo>
                  <a:cubicBezTo>
                    <a:pt x="1021" y="19809"/>
                    <a:pt x="719" y="21009"/>
                    <a:pt x="493" y="21249"/>
                  </a:cubicBezTo>
                  <a:cubicBezTo>
                    <a:pt x="266" y="21489"/>
                    <a:pt x="115" y="20769"/>
                    <a:pt x="40" y="18489"/>
                  </a:cubicBezTo>
                  <a:cubicBezTo>
                    <a:pt x="-36" y="16209"/>
                    <a:pt x="-36" y="12369"/>
                    <a:pt x="342" y="9309"/>
                  </a:cubicBezTo>
                  <a:cubicBezTo>
                    <a:pt x="719" y="6249"/>
                    <a:pt x="1474" y="3969"/>
                    <a:pt x="2230" y="2529"/>
                  </a:cubicBezTo>
                  <a:cubicBezTo>
                    <a:pt x="2985" y="1089"/>
                    <a:pt x="3740" y="489"/>
                    <a:pt x="4571" y="189"/>
                  </a:cubicBezTo>
                  <a:cubicBezTo>
                    <a:pt x="5402" y="-111"/>
                    <a:pt x="6308" y="-111"/>
                    <a:pt x="7139" y="609"/>
                  </a:cubicBezTo>
                  <a:cubicBezTo>
                    <a:pt x="7970" y="1329"/>
                    <a:pt x="8725" y="2769"/>
                    <a:pt x="9556" y="5169"/>
                  </a:cubicBezTo>
                  <a:cubicBezTo>
                    <a:pt x="10386" y="7569"/>
                    <a:pt x="11293" y="10929"/>
                    <a:pt x="11897" y="13029"/>
                  </a:cubicBezTo>
                  <a:cubicBezTo>
                    <a:pt x="12501" y="15129"/>
                    <a:pt x="12803" y="15969"/>
                    <a:pt x="13332" y="16509"/>
                  </a:cubicBezTo>
                  <a:cubicBezTo>
                    <a:pt x="13861" y="17049"/>
                    <a:pt x="14616" y="17289"/>
                    <a:pt x="15295" y="17229"/>
                  </a:cubicBezTo>
                  <a:cubicBezTo>
                    <a:pt x="15975" y="17169"/>
                    <a:pt x="16579" y="16809"/>
                    <a:pt x="17561" y="15369"/>
                  </a:cubicBezTo>
                  <a:cubicBezTo>
                    <a:pt x="18543" y="13929"/>
                    <a:pt x="19902" y="11409"/>
                    <a:pt x="20658" y="8889"/>
                  </a:cubicBezTo>
                  <a:cubicBezTo>
                    <a:pt x="21413" y="6369"/>
                    <a:pt x="21564" y="3849"/>
                    <a:pt x="21488" y="2289"/>
                  </a:cubicBezTo>
                  <a:cubicBezTo>
                    <a:pt x="21413" y="729"/>
                    <a:pt x="21111" y="129"/>
                    <a:pt x="20733" y="249"/>
                  </a:cubicBezTo>
                  <a:cubicBezTo>
                    <a:pt x="20356" y="369"/>
                    <a:pt x="19902" y="1209"/>
                    <a:pt x="19449" y="20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5" name="Line"/>
            <p:cNvSpPr/>
            <p:nvPr/>
          </p:nvSpPr>
          <p:spPr>
            <a:xfrm>
              <a:off x="2676255" y="4701862"/>
              <a:ext cx="66945" cy="156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9" h="20680" fill="norm" stroke="1" extrusionOk="0">
                  <a:moveTo>
                    <a:pt x="15274" y="1304"/>
                  </a:moveTo>
                  <a:cubicBezTo>
                    <a:pt x="12574" y="463"/>
                    <a:pt x="9874" y="-379"/>
                    <a:pt x="7512" y="182"/>
                  </a:cubicBezTo>
                  <a:cubicBezTo>
                    <a:pt x="5149" y="743"/>
                    <a:pt x="3124" y="2707"/>
                    <a:pt x="1774" y="5512"/>
                  </a:cubicBezTo>
                  <a:cubicBezTo>
                    <a:pt x="424" y="8317"/>
                    <a:pt x="-251" y="11964"/>
                    <a:pt x="86" y="14629"/>
                  </a:cubicBezTo>
                  <a:cubicBezTo>
                    <a:pt x="424" y="17294"/>
                    <a:pt x="1774" y="18977"/>
                    <a:pt x="4812" y="19959"/>
                  </a:cubicBezTo>
                  <a:cubicBezTo>
                    <a:pt x="7849" y="20940"/>
                    <a:pt x="12574" y="21221"/>
                    <a:pt x="15949" y="18837"/>
                  </a:cubicBezTo>
                  <a:cubicBezTo>
                    <a:pt x="19324" y="16452"/>
                    <a:pt x="21349" y="11403"/>
                    <a:pt x="21349" y="8317"/>
                  </a:cubicBezTo>
                  <a:cubicBezTo>
                    <a:pt x="21349" y="5231"/>
                    <a:pt x="19324" y="4109"/>
                    <a:pt x="17299" y="298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6" name="Line"/>
            <p:cNvSpPr/>
            <p:nvPr/>
          </p:nvSpPr>
          <p:spPr>
            <a:xfrm>
              <a:off x="2762250" y="4679950"/>
              <a:ext cx="152400" cy="160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4263"/>
                  </a:moveTo>
                  <a:cubicBezTo>
                    <a:pt x="1500" y="3126"/>
                    <a:pt x="3000" y="1989"/>
                    <a:pt x="4500" y="1563"/>
                  </a:cubicBezTo>
                  <a:cubicBezTo>
                    <a:pt x="6000" y="1137"/>
                    <a:pt x="7500" y="1421"/>
                    <a:pt x="9000" y="4405"/>
                  </a:cubicBezTo>
                  <a:cubicBezTo>
                    <a:pt x="10500" y="7389"/>
                    <a:pt x="12000" y="13074"/>
                    <a:pt x="12450" y="16626"/>
                  </a:cubicBezTo>
                  <a:cubicBezTo>
                    <a:pt x="12900" y="20179"/>
                    <a:pt x="12300" y="21600"/>
                    <a:pt x="11550" y="21600"/>
                  </a:cubicBezTo>
                  <a:cubicBezTo>
                    <a:pt x="10800" y="21600"/>
                    <a:pt x="9900" y="20179"/>
                    <a:pt x="10350" y="16911"/>
                  </a:cubicBezTo>
                  <a:cubicBezTo>
                    <a:pt x="10800" y="13642"/>
                    <a:pt x="12600" y="8526"/>
                    <a:pt x="13950" y="5400"/>
                  </a:cubicBezTo>
                  <a:cubicBezTo>
                    <a:pt x="15300" y="2274"/>
                    <a:pt x="16200" y="1137"/>
                    <a:pt x="17400" y="568"/>
                  </a:cubicBezTo>
                  <a:cubicBezTo>
                    <a:pt x="18600" y="0"/>
                    <a:pt x="2010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7" name="Line"/>
            <p:cNvSpPr/>
            <p:nvPr/>
          </p:nvSpPr>
          <p:spPr>
            <a:xfrm>
              <a:off x="3130550" y="4495255"/>
              <a:ext cx="133350" cy="445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fill="norm" stroke="1" extrusionOk="0">
                  <a:moveTo>
                    <a:pt x="21600" y="1869"/>
                  </a:moveTo>
                  <a:cubicBezTo>
                    <a:pt x="21257" y="1357"/>
                    <a:pt x="20914" y="845"/>
                    <a:pt x="19886" y="487"/>
                  </a:cubicBezTo>
                  <a:cubicBezTo>
                    <a:pt x="18857" y="129"/>
                    <a:pt x="17143" y="-76"/>
                    <a:pt x="15771" y="26"/>
                  </a:cubicBezTo>
                  <a:cubicBezTo>
                    <a:pt x="14400" y="129"/>
                    <a:pt x="13371" y="538"/>
                    <a:pt x="11143" y="1971"/>
                  </a:cubicBezTo>
                  <a:cubicBezTo>
                    <a:pt x="8914" y="3405"/>
                    <a:pt x="5486" y="5861"/>
                    <a:pt x="3257" y="8677"/>
                  </a:cubicBezTo>
                  <a:cubicBezTo>
                    <a:pt x="1029" y="11492"/>
                    <a:pt x="0" y="14665"/>
                    <a:pt x="0" y="16713"/>
                  </a:cubicBezTo>
                  <a:cubicBezTo>
                    <a:pt x="0" y="18760"/>
                    <a:pt x="1029" y="19681"/>
                    <a:pt x="4114" y="20296"/>
                  </a:cubicBezTo>
                  <a:cubicBezTo>
                    <a:pt x="7200" y="20910"/>
                    <a:pt x="12343" y="21217"/>
                    <a:pt x="17486" y="2152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8" name="Line"/>
            <p:cNvSpPr/>
            <p:nvPr/>
          </p:nvSpPr>
          <p:spPr>
            <a:xfrm>
              <a:off x="3397250" y="4695984"/>
              <a:ext cx="342900" cy="244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1" fill="norm" stroke="1" extrusionOk="0">
                  <a:moveTo>
                    <a:pt x="0" y="20951"/>
                  </a:moveTo>
                  <a:cubicBezTo>
                    <a:pt x="2000" y="17139"/>
                    <a:pt x="4000" y="13327"/>
                    <a:pt x="5200" y="10151"/>
                  </a:cubicBezTo>
                  <a:cubicBezTo>
                    <a:pt x="6400" y="6975"/>
                    <a:pt x="6800" y="4433"/>
                    <a:pt x="7067" y="2527"/>
                  </a:cubicBezTo>
                  <a:cubicBezTo>
                    <a:pt x="7333" y="622"/>
                    <a:pt x="7467" y="-649"/>
                    <a:pt x="7400" y="349"/>
                  </a:cubicBezTo>
                  <a:cubicBezTo>
                    <a:pt x="7333" y="1348"/>
                    <a:pt x="7067" y="4615"/>
                    <a:pt x="6867" y="7791"/>
                  </a:cubicBezTo>
                  <a:cubicBezTo>
                    <a:pt x="6667" y="10968"/>
                    <a:pt x="6533" y="14054"/>
                    <a:pt x="6533" y="16050"/>
                  </a:cubicBezTo>
                  <a:cubicBezTo>
                    <a:pt x="6533" y="18047"/>
                    <a:pt x="6667" y="18954"/>
                    <a:pt x="7067" y="19680"/>
                  </a:cubicBezTo>
                  <a:cubicBezTo>
                    <a:pt x="7467" y="20406"/>
                    <a:pt x="8133" y="20951"/>
                    <a:pt x="9200" y="20769"/>
                  </a:cubicBezTo>
                  <a:cubicBezTo>
                    <a:pt x="10267" y="20588"/>
                    <a:pt x="11733" y="19680"/>
                    <a:pt x="13400" y="17230"/>
                  </a:cubicBezTo>
                  <a:cubicBezTo>
                    <a:pt x="15067" y="14780"/>
                    <a:pt x="16933" y="10786"/>
                    <a:pt x="18000" y="8245"/>
                  </a:cubicBezTo>
                  <a:cubicBezTo>
                    <a:pt x="19067" y="5704"/>
                    <a:pt x="19333" y="4615"/>
                    <a:pt x="19400" y="3526"/>
                  </a:cubicBezTo>
                  <a:cubicBezTo>
                    <a:pt x="19467" y="2437"/>
                    <a:pt x="19333" y="1348"/>
                    <a:pt x="19067" y="1257"/>
                  </a:cubicBezTo>
                  <a:cubicBezTo>
                    <a:pt x="18800" y="1166"/>
                    <a:pt x="18400" y="2074"/>
                    <a:pt x="18133" y="4070"/>
                  </a:cubicBezTo>
                  <a:cubicBezTo>
                    <a:pt x="17867" y="6067"/>
                    <a:pt x="17733" y="9153"/>
                    <a:pt x="18333" y="11785"/>
                  </a:cubicBezTo>
                  <a:cubicBezTo>
                    <a:pt x="18933" y="14417"/>
                    <a:pt x="20267" y="16595"/>
                    <a:pt x="21600" y="187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299" name="Line"/>
            <p:cNvSpPr/>
            <p:nvPr/>
          </p:nvSpPr>
          <p:spPr>
            <a:xfrm>
              <a:off x="3397249" y="5029200"/>
              <a:ext cx="24765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0" name="Line"/>
            <p:cNvSpPr/>
            <p:nvPr/>
          </p:nvSpPr>
          <p:spPr>
            <a:xfrm>
              <a:off x="3409950" y="5080000"/>
              <a:ext cx="26670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771" y="19200"/>
                    <a:pt x="7543" y="16800"/>
                    <a:pt x="11143" y="13200"/>
                  </a:cubicBezTo>
                  <a:cubicBezTo>
                    <a:pt x="14743" y="9600"/>
                    <a:pt x="18171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1" name="Line"/>
            <p:cNvSpPr/>
            <p:nvPr/>
          </p:nvSpPr>
          <p:spPr>
            <a:xfrm>
              <a:off x="4089400" y="4965700"/>
              <a:ext cx="44450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514" y="5760"/>
                    <a:pt x="15429" y="11520"/>
                    <a:pt x="11829" y="15120"/>
                  </a:cubicBezTo>
                  <a:cubicBezTo>
                    <a:pt x="8229" y="18720"/>
                    <a:pt x="4114" y="2016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2" name="Line"/>
            <p:cNvSpPr/>
            <p:nvPr/>
          </p:nvSpPr>
          <p:spPr>
            <a:xfrm>
              <a:off x="4510678" y="4672380"/>
              <a:ext cx="76844" cy="257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6" h="21324" fill="norm" stroke="1" extrusionOk="0">
                  <a:moveTo>
                    <a:pt x="9647" y="3789"/>
                  </a:moveTo>
                  <a:cubicBezTo>
                    <a:pt x="12489" y="3614"/>
                    <a:pt x="15331" y="3438"/>
                    <a:pt x="16752" y="2911"/>
                  </a:cubicBezTo>
                  <a:cubicBezTo>
                    <a:pt x="18173" y="2385"/>
                    <a:pt x="18173" y="1506"/>
                    <a:pt x="16752" y="892"/>
                  </a:cubicBezTo>
                  <a:cubicBezTo>
                    <a:pt x="15331" y="277"/>
                    <a:pt x="12489" y="-74"/>
                    <a:pt x="9362" y="14"/>
                  </a:cubicBezTo>
                  <a:cubicBezTo>
                    <a:pt x="6236" y="102"/>
                    <a:pt x="2826" y="628"/>
                    <a:pt x="1120" y="1770"/>
                  </a:cubicBezTo>
                  <a:cubicBezTo>
                    <a:pt x="-585" y="2911"/>
                    <a:pt x="-585" y="4667"/>
                    <a:pt x="2826" y="6687"/>
                  </a:cubicBezTo>
                  <a:cubicBezTo>
                    <a:pt x="6236" y="8706"/>
                    <a:pt x="13057" y="10989"/>
                    <a:pt x="16752" y="13097"/>
                  </a:cubicBezTo>
                  <a:cubicBezTo>
                    <a:pt x="20447" y="15204"/>
                    <a:pt x="21015" y="17136"/>
                    <a:pt x="20447" y="18453"/>
                  </a:cubicBezTo>
                  <a:cubicBezTo>
                    <a:pt x="19878" y="19770"/>
                    <a:pt x="18173" y="20472"/>
                    <a:pt x="15899" y="20911"/>
                  </a:cubicBezTo>
                  <a:cubicBezTo>
                    <a:pt x="13626" y="21350"/>
                    <a:pt x="10783" y="21526"/>
                    <a:pt x="8226" y="20999"/>
                  </a:cubicBezTo>
                  <a:cubicBezTo>
                    <a:pt x="5668" y="20472"/>
                    <a:pt x="3394" y="19243"/>
                    <a:pt x="1120" y="1801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3" name="Line"/>
            <p:cNvSpPr/>
            <p:nvPr/>
          </p:nvSpPr>
          <p:spPr>
            <a:xfrm>
              <a:off x="4692649" y="4685689"/>
              <a:ext cx="165101" cy="188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0" h="21194" fill="norm" stroke="1" extrusionOk="0">
                  <a:moveTo>
                    <a:pt x="810" y="9326"/>
                  </a:moveTo>
                  <a:cubicBezTo>
                    <a:pt x="3780" y="8614"/>
                    <a:pt x="6750" y="7902"/>
                    <a:pt x="8775" y="6952"/>
                  </a:cubicBezTo>
                  <a:cubicBezTo>
                    <a:pt x="10800" y="6003"/>
                    <a:pt x="11880" y="4816"/>
                    <a:pt x="12420" y="3629"/>
                  </a:cubicBezTo>
                  <a:cubicBezTo>
                    <a:pt x="12960" y="2442"/>
                    <a:pt x="12960" y="1256"/>
                    <a:pt x="12015" y="543"/>
                  </a:cubicBezTo>
                  <a:cubicBezTo>
                    <a:pt x="11070" y="-169"/>
                    <a:pt x="9180" y="-406"/>
                    <a:pt x="7020" y="1256"/>
                  </a:cubicBezTo>
                  <a:cubicBezTo>
                    <a:pt x="4860" y="2917"/>
                    <a:pt x="2430" y="6478"/>
                    <a:pt x="1080" y="9563"/>
                  </a:cubicBezTo>
                  <a:cubicBezTo>
                    <a:pt x="-270" y="12649"/>
                    <a:pt x="-540" y="15260"/>
                    <a:pt x="1350" y="17396"/>
                  </a:cubicBezTo>
                  <a:cubicBezTo>
                    <a:pt x="3240" y="19532"/>
                    <a:pt x="7290" y="21194"/>
                    <a:pt x="10935" y="21194"/>
                  </a:cubicBezTo>
                  <a:cubicBezTo>
                    <a:pt x="14580" y="21194"/>
                    <a:pt x="17820" y="19532"/>
                    <a:pt x="21060" y="178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4" name="Line"/>
            <p:cNvSpPr/>
            <p:nvPr/>
          </p:nvSpPr>
          <p:spPr>
            <a:xfrm>
              <a:off x="4826000" y="4493354"/>
              <a:ext cx="209550" cy="142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2" fill="norm" stroke="1" extrusionOk="0">
                  <a:moveTo>
                    <a:pt x="0" y="2273"/>
                  </a:moveTo>
                  <a:cubicBezTo>
                    <a:pt x="2618" y="1003"/>
                    <a:pt x="5236" y="-268"/>
                    <a:pt x="7200" y="50"/>
                  </a:cubicBezTo>
                  <a:cubicBezTo>
                    <a:pt x="9164" y="367"/>
                    <a:pt x="10473" y="2273"/>
                    <a:pt x="10691" y="4814"/>
                  </a:cubicBezTo>
                  <a:cubicBezTo>
                    <a:pt x="10909" y="7356"/>
                    <a:pt x="10036" y="10532"/>
                    <a:pt x="9164" y="12756"/>
                  </a:cubicBezTo>
                  <a:cubicBezTo>
                    <a:pt x="8291" y="14979"/>
                    <a:pt x="7418" y="16250"/>
                    <a:pt x="7418" y="17361"/>
                  </a:cubicBezTo>
                  <a:cubicBezTo>
                    <a:pt x="7418" y="18473"/>
                    <a:pt x="8291" y="19426"/>
                    <a:pt x="10800" y="20061"/>
                  </a:cubicBezTo>
                  <a:cubicBezTo>
                    <a:pt x="13309" y="20697"/>
                    <a:pt x="17455" y="21014"/>
                    <a:pt x="21600" y="213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5" name="Line"/>
            <p:cNvSpPr/>
            <p:nvPr/>
          </p:nvSpPr>
          <p:spPr>
            <a:xfrm>
              <a:off x="4997450" y="4419599"/>
              <a:ext cx="185195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8" h="21600" fill="norm" stroke="1" extrusionOk="0">
                  <a:moveTo>
                    <a:pt x="6480" y="0"/>
                  </a:moveTo>
                  <a:cubicBezTo>
                    <a:pt x="10560" y="2329"/>
                    <a:pt x="14640" y="4659"/>
                    <a:pt x="17400" y="6918"/>
                  </a:cubicBezTo>
                  <a:cubicBezTo>
                    <a:pt x="20160" y="9176"/>
                    <a:pt x="21600" y="11365"/>
                    <a:pt x="20760" y="13376"/>
                  </a:cubicBezTo>
                  <a:cubicBezTo>
                    <a:pt x="19920" y="15388"/>
                    <a:pt x="16800" y="17224"/>
                    <a:pt x="12960" y="18565"/>
                  </a:cubicBezTo>
                  <a:cubicBezTo>
                    <a:pt x="9120" y="19906"/>
                    <a:pt x="4560" y="2075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6" name="Line"/>
            <p:cNvSpPr/>
            <p:nvPr/>
          </p:nvSpPr>
          <p:spPr>
            <a:xfrm>
              <a:off x="2292349" y="4933950"/>
              <a:ext cx="552451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979" y="16560"/>
                    <a:pt x="5959" y="11520"/>
                    <a:pt x="8979" y="7920"/>
                  </a:cubicBezTo>
                  <a:cubicBezTo>
                    <a:pt x="12000" y="4320"/>
                    <a:pt x="15062" y="2160"/>
                    <a:pt x="17172" y="1080"/>
                  </a:cubicBezTo>
                  <a:cubicBezTo>
                    <a:pt x="19283" y="0"/>
                    <a:pt x="20441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7" name="Line"/>
            <p:cNvSpPr/>
            <p:nvPr/>
          </p:nvSpPr>
          <p:spPr>
            <a:xfrm>
              <a:off x="2387599" y="5048250"/>
              <a:ext cx="374651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61" y="16457"/>
                    <a:pt x="7322" y="11314"/>
                    <a:pt x="10922" y="7714"/>
                  </a:cubicBezTo>
                  <a:cubicBezTo>
                    <a:pt x="14522" y="4114"/>
                    <a:pt x="18061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8" name="Line"/>
            <p:cNvSpPr/>
            <p:nvPr/>
          </p:nvSpPr>
          <p:spPr>
            <a:xfrm>
              <a:off x="2571750" y="5219700"/>
              <a:ext cx="12700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09" name="Line"/>
            <p:cNvSpPr/>
            <p:nvPr/>
          </p:nvSpPr>
          <p:spPr>
            <a:xfrm>
              <a:off x="2472515" y="5110552"/>
              <a:ext cx="245408" cy="302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9" h="21030" fill="norm" stroke="1" extrusionOk="0">
                  <a:moveTo>
                    <a:pt x="11679" y="2287"/>
                  </a:moveTo>
                  <a:cubicBezTo>
                    <a:pt x="11139" y="1552"/>
                    <a:pt x="10599" y="818"/>
                    <a:pt x="9609" y="377"/>
                  </a:cubicBezTo>
                  <a:cubicBezTo>
                    <a:pt x="8619" y="-64"/>
                    <a:pt x="7179" y="-211"/>
                    <a:pt x="5649" y="450"/>
                  </a:cubicBezTo>
                  <a:cubicBezTo>
                    <a:pt x="4119" y="1111"/>
                    <a:pt x="2499" y="2581"/>
                    <a:pt x="1419" y="5226"/>
                  </a:cubicBezTo>
                  <a:cubicBezTo>
                    <a:pt x="339" y="7871"/>
                    <a:pt x="-201" y="11691"/>
                    <a:pt x="69" y="14483"/>
                  </a:cubicBezTo>
                  <a:cubicBezTo>
                    <a:pt x="339" y="17275"/>
                    <a:pt x="1419" y="19038"/>
                    <a:pt x="3309" y="20067"/>
                  </a:cubicBezTo>
                  <a:cubicBezTo>
                    <a:pt x="5199" y="21095"/>
                    <a:pt x="7899" y="21389"/>
                    <a:pt x="10869" y="20507"/>
                  </a:cubicBezTo>
                  <a:cubicBezTo>
                    <a:pt x="13839" y="19626"/>
                    <a:pt x="17079" y="17569"/>
                    <a:pt x="18969" y="15291"/>
                  </a:cubicBezTo>
                  <a:cubicBezTo>
                    <a:pt x="20859" y="13013"/>
                    <a:pt x="21399" y="10516"/>
                    <a:pt x="20319" y="8752"/>
                  </a:cubicBezTo>
                  <a:cubicBezTo>
                    <a:pt x="19239" y="6989"/>
                    <a:pt x="16539" y="5960"/>
                    <a:pt x="14649" y="5520"/>
                  </a:cubicBezTo>
                  <a:cubicBezTo>
                    <a:pt x="12759" y="5079"/>
                    <a:pt x="11679" y="5226"/>
                    <a:pt x="10599" y="5373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0" name="Line"/>
            <p:cNvSpPr/>
            <p:nvPr/>
          </p:nvSpPr>
          <p:spPr>
            <a:xfrm>
              <a:off x="3409950" y="5267235"/>
              <a:ext cx="209550" cy="157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4" fill="norm" stroke="1" extrusionOk="0">
                  <a:moveTo>
                    <a:pt x="0" y="2996"/>
                  </a:moveTo>
                  <a:cubicBezTo>
                    <a:pt x="1964" y="1575"/>
                    <a:pt x="3927" y="154"/>
                    <a:pt x="6218" y="12"/>
                  </a:cubicBezTo>
                  <a:cubicBezTo>
                    <a:pt x="8509" y="-130"/>
                    <a:pt x="11127" y="1007"/>
                    <a:pt x="12545" y="2286"/>
                  </a:cubicBezTo>
                  <a:cubicBezTo>
                    <a:pt x="13964" y="3565"/>
                    <a:pt x="14182" y="4986"/>
                    <a:pt x="12218" y="7686"/>
                  </a:cubicBezTo>
                  <a:cubicBezTo>
                    <a:pt x="10255" y="10386"/>
                    <a:pt x="6109" y="14365"/>
                    <a:pt x="3600" y="16781"/>
                  </a:cubicBezTo>
                  <a:cubicBezTo>
                    <a:pt x="1091" y="19196"/>
                    <a:pt x="218" y="20049"/>
                    <a:pt x="436" y="20617"/>
                  </a:cubicBezTo>
                  <a:cubicBezTo>
                    <a:pt x="655" y="21186"/>
                    <a:pt x="1964" y="21470"/>
                    <a:pt x="5236" y="20475"/>
                  </a:cubicBezTo>
                  <a:cubicBezTo>
                    <a:pt x="8509" y="19481"/>
                    <a:pt x="13745" y="17207"/>
                    <a:pt x="16800" y="15644"/>
                  </a:cubicBezTo>
                  <a:cubicBezTo>
                    <a:pt x="19855" y="14081"/>
                    <a:pt x="20727" y="13228"/>
                    <a:pt x="21600" y="1237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1" name="Line"/>
            <p:cNvSpPr/>
            <p:nvPr/>
          </p:nvSpPr>
          <p:spPr>
            <a:xfrm>
              <a:off x="3285842" y="5181600"/>
              <a:ext cx="395267" cy="353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34" fill="norm" stroke="1" extrusionOk="0">
                  <a:moveTo>
                    <a:pt x="15273" y="1150"/>
                  </a:moveTo>
                  <a:cubicBezTo>
                    <a:pt x="13330" y="639"/>
                    <a:pt x="11387" y="128"/>
                    <a:pt x="9501" y="639"/>
                  </a:cubicBezTo>
                  <a:cubicBezTo>
                    <a:pt x="7615" y="1150"/>
                    <a:pt x="5787" y="2684"/>
                    <a:pt x="4187" y="5240"/>
                  </a:cubicBezTo>
                  <a:cubicBezTo>
                    <a:pt x="2587" y="7796"/>
                    <a:pt x="1215" y="11375"/>
                    <a:pt x="530" y="13867"/>
                  </a:cubicBezTo>
                  <a:cubicBezTo>
                    <a:pt x="-156" y="16360"/>
                    <a:pt x="-156" y="17766"/>
                    <a:pt x="415" y="18788"/>
                  </a:cubicBezTo>
                  <a:cubicBezTo>
                    <a:pt x="987" y="19811"/>
                    <a:pt x="2130" y="20450"/>
                    <a:pt x="4130" y="20897"/>
                  </a:cubicBezTo>
                  <a:cubicBezTo>
                    <a:pt x="6130" y="21344"/>
                    <a:pt x="8987" y="21600"/>
                    <a:pt x="11787" y="20897"/>
                  </a:cubicBezTo>
                  <a:cubicBezTo>
                    <a:pt x="14587" y="20194"/>
                    <a:pt x="17330" y="18533"/>
                    <a:pt x="19044" y="15976"/>
                  </a:cubicBezTo>
                  <a:cubicBezTo>
                    <a:pt x="20758" y="13420"/>
                    <a:pt x="21444" y="9969"/>
                    <a:pt x="21330" y="7221"/>
                  </a:cubicBezTo>
                  <a:cubicBezTo>
                    <a:pt x="21215" y="4473"/>
                    <a:pt x="20301" y="2428"/>
                    <a:pt x="18815" y="1342"/>
                  </a:cubicBezTo>
                  <a:cubicBezTo>
                    <a:pt x="17330" y="256"/>
                    <a:pt x="15273" y="128"/>
                    <a:pt x="13215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2" name="Line"/>
            <p:cNvSpPr/>
            <p:nvPr/>
          </p:nvSpPr>
          <p:spPr>
            <a:xfrm>
              <a:off x="5689600" y="4797335"/>
              <a:ext cx="412750" cy="22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0" y="20702"/>
                  </a:moveTo>
                  <a:cubicBezTo>
                    <a:pt x="3877" y="10884"/>
                    <a:pt x="7754" y="1066"/>
                    <a:pt x="11354" y="84"/>
                  </a:cubicBezTo>
                  <a:cubicBezTo>
                    <a:pt x="14954" y="-898"/>
                    <a:pt x="18277" y="6957"/>
                    <a:pt x="21600" y="1481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3" name="Line"/>
            <p:cNvSpPr/>
            <p:nvPr/>
          </p:nvSpPr>
          <p:spPr>
            <a:xfrm>
              <a:off x="5664200" y="4883150"/>
              <a:ext cx="438150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339" y="20160"/>
                    <a:pt x="6678" y="18720"/>
                    <a:pt x="10070" y="16080"/>
                  </a:cubicBezTo>
                  <a:cubicBezTo>
                    <a:pt x="13461" y="13440"/>
                    <a:pt x="16904" y="9600"/>
                    <a:pt x="18835" y="6720"/>
                  </a:cubicBezTo>
                  <a:cubicBezTo>
                    <a:pt x="20765" y="3840"/>
                    <a:pt x="21183" y="19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4" name="Line"/>
            <p:cNvSpPr/>
            <p:nvPr/>
          </p:nvSpPr>
          <p:spPr>
            <a:xfrm>
              <a:off x="6032499" y="4730750"/>
              <a:ext cx="150872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5" h="21600" fill="norm" stroke="1" extrusionOk="0">
                  <a:moveTo>
                    <a:pt x="0" y="0"/>
                  </a:moveTo>
                  <a:cubicBezTo>
                    <a:pt x="6422" y="1405"/>
                    <a:pt x="12843" y="2810"/>
                    <a:pt x="16638" y="4302"/>
                  </a:cubicBezTo>
                  <a:cubicBezTo>
                    <a:pt x="20432" y="5795"/>
                    <a:pt x="21600" y="7376"/>
                    <a:pt x="20286" y="9483"/>
                  </a:cubicBezTo>
                  <a:cubicBezTo>
                    <a:pt x="18973" y="11590"/>
                    <a:pt x="15178" y="14224"/>
                    <a:pt x="11968" y="16332"/>
                  </a:cubicBezTo>
                  <a:cubicBezTo>
                    <a:pt x="8757" y="18439"/>
                    <a:pt x="6130" y="20020"/>
                    <a:pt x="350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5" name="Line"/>
            <p:cNvSpPr/>
            <p:nvPr/>
          </p:nvSpPr>
          <p:spPr>
            <a:xfrm>
              <a:off x="6635750" y="4686300"/>
              <a:ext cx="215900" cy="32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906" y="1976"/>
                    <a:pt x="3812" y="3953"/>
                    <a:pt x="6671" y="6776"/>
                  </a:cubicBezTo>
                  <a:cubicBezTo>
                    <a:pt x="9529" y="9600"/>
                    <a:pt x="13341" y="13271"/>
                    <a:pt x="15988" y="15882"/>
                  </a:cubicBezTo>
                  <a:cubicBezTo>
                    <a:pt x="18635" y="18494"/>
                    <a:pt x="20118" y="20047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6" name="Line"/>
            <p:cNvSpPr/>
            <p:nvPr/>
          </p:nvSpPr>
          <p:spPr>
            <a:xfrm>
              <a:off x="6652212" y="4640627"/>
              <a:ext cx="218488" cy="407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553" fill="norm" stroke="1" extrusionOk="0">
                  <a:moveTo>
                    <a:pt x="21438" y="401"/>
                  </a:moveTo>
                  <a:cubicBezTo>
                    <a:pt x="20400" y="177"/>
                    <a:pt x="19361" y="-47"/>
                    <a:pt x="18426" y="9"/>
                  </a:cubicBezTo>
                  <a:cubicBezTo>
                    <a:pt x="17492" y="65"/>
                    <a:pt x="16661" y="401"/>
                    <a:pt x="15103" y="2023"/>
                  </a:cubicBezTo>
                  <a:cubicBezTo>
                    <a:pt x="13546" y="3646"/>
                    <a:pt x="11261" y="6556"/>
                    <a:pt x="8976" y="9522"/>
                  </a:cubicBezTo>
                  <a:cubicBezTo>
                    <a:pt x="6692" y="12488"/>
                    <a:pt x="4407" y="15509"/>
                    <a:pt x="2953" y="17300"/>
                  </a:cubicBezTo>
                  <a:cubicBezTo>
                    <a:pt x="1500" y="19091"/>
                    <a:pt x="876" y="19650"/>
                    <a:pt x="461" y="20266"/>
                  </a:cubicBezTo>
                  <a:cubicBezTo>
                    <a:pt x="46" y="20881"/>
                    <a:pt x="-162" y="21553"/>
                    <a:pt x="150" y="21553"/>
                  </a:cubicBezTo>
                  <a:cubicBezTo>
                    <a:pt x="461" y="21553"/>
                    <a:pt x="1292" y="20881"/>
                    <a:pt x="2123" y="202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7" name="Line"/>
            <p:cNvSpPr/>
            <p:nvPr/>
          </p:nvSpPr>
          <p:spPr>
            <a:xfrm>
              <a:off x="6883400" y="4919133"/>
              <a:ext cx="87905" cy="84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1" h="21600" fill="norm" stroke="1" extrusionOk="0">
                  <a:moveTo>
                    <a:pt x="0" y="3780"/>
                  </a:moveTo>
                  <a:cubicBezTo>
                    <a:pt x="0" y="6480"/>
                    <a:pt x="0" y="9180"/>
                    <a:pt x="251" y="12150"/>
                  </a:cubicBezTo>
                  <a:cubicBezTo>
                    <a:pt x="502" y="15120"/>
                    <a:pt x="1005" y="18360"/>
                    <a:pt x="1256" y="18630"/>
                  </a:cubicBezTo>
                  <a:cubicBezTo>
                    <a:pt x="1507" y="18900"/>
                    <a:pt x="1507" y="16200"/>
                    <a:pt x="2009" y="13500"/>
                  </a:cubicBezTo>
                  <a:cubicBezTo>
                    <a:pt x="2512" y="10800"/>
                    <a:pt x="3516" y="8100"/>
                    <a:pt x="5023" y="5400"/>
                  </a:cubicBezTo>
                  <a:cubicBezTo>
                    <a:pt x="6530" y="2700"/>
                    <a:pt x="8540" y="0"/>
                    <a:pt x="11553" y="0"/>
                  </a:cubicBezTo>
                  <a:cubicBezTo>
                    <a:pt x="14567" y="0"/>
                    <a:pt x="18586" y="2700"/>
                    <a:pt x="20093" y="6750"/>
                  </a:cubicBezTo>
                  <a:cubicBezTo>
                    <a:pt x="21600" y="10800"/>
                    <a:pt x="20595" y="16200"/>
                    <a:pt x="19591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8" name="Line"/>
            <p:cNvSpPr/>
            <p:nvPr/>
          </p:nvSpPr>
          <p:spPr>
            <a:xfrm>
              <a:off x="6591300" y="4556564"/>
              <a:ext cx="285750" cy="21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10" fill="norm" stroke="1" extrusionOk="0">
                  <a:moveTo>
                    <a:pt x="0" y="20210"/>
                  </a:moveTo>
                  <a:cubicBezTo>
                    <a:pt x="480" y="12355"/>
                    <a:pt x="960" y="4501"/>
                    <a:pt x="3680" y="1555"/>
                  </a:cubicBezTo>
                  <a:cubicBezTo>
                    <a:pt x="6400" y="-1390"/>
                    <a:pt x="11360" y="574"/>
                    <a:pt x="14720" y="1555"/>
                  </a:cubicBezTo>
                  <a:cubicBezTo>
                    <a:pt x="18080" y="2537"/>
                    <a:pt x="19840" y="2537"/>
                    <a:pt x="21600" y="25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19" name="Line"/>
            <p:cNvSpPr/>
            <p:nvPr/>
          </p:nvSpPr>
          <p:spPr>
            <a:xfrm>
              <a:off x="7239000" y="4743450"/>
              <a:ext cx="2413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168" y="16200"/>
                    <a:pt x="8337" y="10800"/>
                    <a:pt x="11937" y="7200"/>
                  </a:cubicBezTo>
                  <a:cubicBezTo>
                    <a:pt x="15537" y="3600"/>
                    <a:pt x="18568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0" name="Line"/>
            <p:cNvSpPr/>
            <p:nvPr/>
          </p:nvSpPr>
          <p:spPr>
            <a:xfrm>
              <a:off x="7385049" y="4654550"/>
              <a:ext cx="19051" cy="234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3114"/>
                    <a:pt x="7200" y="6227"/>
                    <a:pt x="3600" y="9827"/>
                  </a:cubicBezTo>
                  <a:cubicBezTo>
                    <a:pt x="0" y="13427"/>
                    <a:pt x="0" y="1751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1" name="Line"/>
            <p:cNvSpPr/>
            <p:nvPr/>
          </p:nvSpPr>
          <p:spPr>
            <a:xfrm>
              <a:off x="7194550" y="4940300"/>
              <a:ext cx="34925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73" y="20160"/>
                    <a:pt x="6545" y="18720"/>
                    <a:pt x="10145" y="15120"/>
                  </a:cubicBezTo>
                  <a:cubicBezTo>
                    <a:pt x="13745" y="11520"/>
                    <a:pt x="17673" y="576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2" name="Line"/>
            <p:cNvSpPr/>
            <p:nvPr/>
          </p:nvSpPr>
          <p:spPr>
            <a:xfrm>
              <a:off x="7772400" y="4663230"/>
              <a:ext cx="50809" cy="289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9" h="21428" fill="norm" stroke="1" extrusionOk="0">
                  <a:moveTo>
                    <a:pt x="5184" y="767"/>
                  </a:moveTo>
                  <a:cubicBezTo>
                    <a:pt x="9504" y="298"/>
                    <a:pt x="13824" y="-172"/>
                    <a:pt x="16848" y="63"/>
                  </a:cubicBezTo>
                  <a:cubicBezTo>
                    <a:pt x="19872" y="298"/>
                    <a:pt x="21600" y="1237"/>
                    <a:pt x="20304" y="4054"/>
                  </a:cubicBezTo>
                  <a:cubicBezTo>
                    <a:pt x="19008" y="6871"/>
                    <a:pt x="14688" y="11567"/>
                    <a:pt x="10800" y="14776"/>
                  </a:cubicBezTo>
                  <a:cubicBezTo>
                    <a:pt x="6912" y="17985"/>
                    <a:pt x="3456" y="19706"/>
                    <a:pt x="0" y="214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3" name="Line"/>
            <p:cNvSpPr/>
            <p:nvPr/>
          </p:nvSpPr>
          <p:spPr>
            <a:xfrm>
              <a:off x="7854950" y="4876800"/>
              <a:ext cx="317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4" name="Line"/>
            <p:cNvSpPr/>
            <p:nvPr/>
          </p:nvSpPr>
          <p:spPr>
            <a:xfrm>
              <a:off x="7990416" y="4676956"/>
              <a:ext cx="107478" cy="244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2" h="21307" fill="norm" stroke="1" extrusionOk="0">
                  <a:moveTo>
                    <a:pt x="18277" y="3584"/>
                  </a:moveTo>
                  <a:cubicBezTo>
                    <a:pt x="18277" y="2661"/>
                    <a:pt x="18277" y="1738"/>
                    <a:pt x="17446" y="999"/>
                  </a:cubicBezTo>
                  <a:cubicBezTo>
                    <a:pt x="16615" y="261"/>
                    <a:pt x="14954" y="-293"/>
                    <a:pt x="12046" y="169"/>
                  </a:cubicBezTo>
                  <a:cubicBezTo>
                    <a:pt x="9138" y="630"/>
                    <a:pt x="4985" y="2107"/>
                    <a:pt x="2700" y="3399"/>
                  </a:cubicBezTo>
                  <a:cubicBezTo>
                    <a:pt x="415" y="4692"/>
                    <a:pt x="0" y="5799"/>
                    <a:pt x="0" y="6815"/>
                  </a:cubicBezTo>
                  <a:cubicBezTo>
                    <a:pt x="0" y="7830"/>
                    <a:pt x="415" y="8753"/>
                    <a:pt x="1662" y="9307"/>
                  </a:cubicBezTo>
                  <a:cubicBezTo>
                    <a:pt x="2908" y="9861"/>
                    <a:pt x="4985" y="10045"/>
                    <a:pt x="7062" y="9861"/>
                  </a:cubicBezTo>
                  <a:cubicBezTo>
                    <a:pt x="9138" y="9676"/>
                    <a:pt x="11215" y="9122"/>
                    <a:pt x="13708" y="8292"/>
                  </a:cubicBezTo>
                  <a:cubicBezTo>
                    <a:pt x="16200" y="7461"/>
                    <a:pt x="19108" y="6353"/>
                    <a:pt x="20354" y="6445"/>
                  </a:cubicBezTo>
                  <a:cubicBezTo>
                    <a:pt x="21600" y="6538"/>
                    <a:pt x="21185" y="7830"/>
                    <a:pt x="19731" y="10138"/>
                  </a:cubicBezTo>
                  <a:cubicBezTo>
                    <a:pt x="18277" y="12445"/>
                    <a:pt x="15785" y="15769"/>
                    <a:pt x="14746" y="17799"/>
                  </a:cubicBezTo>
                  <a:cubicBezTo>
                    <a:pt x="13708" y="19830"/>
                    <a:pt x="14123" y="20569"/>
                    <a:pt x="14538" y="2130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5" name="Line"/>
            <p:cNvSpPr/>
            <p:nvPr/>
          </p:nvSpPr>
          <p:spPr>
            <a:xfrm>
              <a:off x="8178800" y="4686299"/>
              <a:ext cx="127000" cy="238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0" fill="norm" stroke="1" extrusionOk="0">
                  <a:moveTo>
                    <a:pt x="21600" y="0"/>
                  </a:moveTo>
                  <a:cubicBezTo>
                    <a:pt x="19440" y="0"/>
                    <a:pt x="17280" y="0"/>
                    <a:pt x="14940" y="947"/>
                  </a:cubicBezTo>
                  <a:cubicBezTo>
                    <a:pt x="12600" y="1895"/>
                    <a:pt x="10080" y="3789"/>
                    <a:pt x="7920" y="6726"/>
                  </a:cubicBezTo>
                  <a:cubicBezTo>
                    <a:pt x="5760" y="9663"/>
                    <a:pt x="3960" y="13642"/>
                    <a:pt x="3600" y="16105"/>
                  </a:cubicBezTo>
                  <a:cubicBezTo>
                    <a:pt x="3240" y="18568"/>
                    <a:pt x="4320" y="19516"/>
                    <a:pt x="5760" y="20274"/>
                  </a:cubicBezTo>
                  <a:cubicBezTo>
                    <a:pt x="7200" y="21032"/>
                    <a:pt x="9000" y="21600"/>
                    <a:pt x="10440" y="21316"/>
                  </a:cubicBezTo>
                  <a:cubicBezTo>
                    <a:pt x="11880" y="21032"/>
                    <a:pt x="12960" y="19895"/>
                    <a:pt x="12060" y="19232"/>
                  </a:cubicBezTo>
                  <a:cubicBezTo>
                    <a:pt x="11160" y="18568"/>
                    <a:pt x="8280" y="18379"/>
                    <a:pt x="5940" y="18474"/>
                  </a:cubicBezTo>
                  <a:cubicBezTo>
                    <a:pt x="3600" y="18568"/>
                    <a:pt x="1800" y="18947"/>
                    <a:pt x="0" y="193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6" name="Line"/>
            <p:cNvSpPr/>
            <p:nvPr/>
          </p:nvSpPr>
          <p:spPr>
            <a:xfrm>
              <a:off x="8551292" y="4740899"/>
              <a:ext cx="84709" cy="217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3" h="21293" fill="norm" stroke="1" extrusionOk="0">
                  <a:moveTo>
                    <a:pt x="21083" y="2743"/>
                  </a:moveTo>
                  <a:cubicBezTo>
                    <a:pt x="19503" y="1912"/>
                    <a:pt x="17922" y="1081"/>
                    <a:pt x="15815" y="562"/>
                  </a:cubicBezTo>
                  <a:cubicBezTo>
                    <a:pt x="13707" y="43"/>
                    <a:pt x="11073" y="-165"/>
                    <a:pt x="8966" y="147"/>
                  </a:cubicBezTo>
                  <a:cubicBezTo>
                    <a:pt x="6859" y="458"/>
                    <a:pt x="5278" y="1289"/>
                    <a:pt x="3961" y="2950"/>
                  </a:cubicBezTo>
                  <a:cubicBezTo>
                    <a:pt x="2644" y="4612"/>
                    <a:pt x="1590" y="7104"/>
                    <a:pt x="3171" y="9804"/>
                  </a:cubicBezTo>
                  <a:cubicBezTo>
                    <a:pt x="4751" y="12504"/>
                    <a:pt x="8966" y="15412"/>
                    <a:pt x="10546" y="17385"/>
                  </a:cubicBezTo>
                  <a:cubicBezTo>
                    <a:pt x="12127" y="19358"/>
                    <a:pt x="11073" y="20397"/>
                    <a:pt x="8966" y="20916"/>
                  </a:cubicBezTo>
                  <a:cubicBezTo>
                    <a:pt x="6859" y="21435"/>
                    <a:pt x="3698" y="21435"/>
                    <a:pt x="1854" y="20812"/>
                  </a:cubicBezTo>
                  <a:cubicBezTo>
                    <a:pt x="10" y="20189"/>
                    <a:pt x="-517" y="18943"/>
                    <a:pt x="537" y="17697"/>
                  </a:cubicBezTo>
                  <a:cubicBezTo>
                    <a:pt x="1590" y="16450"/>
                    <a:pt x="4224" y="15204"/>
                    <a:pt x="6859" y="139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7" name="Line"/>
            <p:cNvSpPr/>
            <p:nvPr/>
          </p:nvSpPr>
          <p:spPr>
            <a:xfrm>
              <a:off x="8661498" y="4743018"/>
              <a:ext cx="165003" cy="219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8" h="21084" fill="norm" stroke="1" extrusionOk="0">
                  <a:moveTo>
                    <a:pt x="4788" y="9211"/>
                  </a:moveTo>
                  <a:cubicBezTo>
                    <a:pt x="7188" y="8804"/>
                    <a:pt x="9588" y="8396"/>
                    <a:pt x="11188" y="7377"/>
                  </a:cubicBezTo>
                  <a:cubicBezTo>
                    <a:pt x="12788" y="6359"/>
                    <a:pt x="13588" y="4728"/>
                    <a:pt x="13988" y="3404"/>
                  </a:cubicBezTo>
                  <a:cubicBezTo>
                    <a:pt x="14388" y="2079"/>
                    <a:pt x="14388" y="1060"/>
                    <a:pt x="13721" y="449"/>
                  </a:cubicBezTo>
                  <a:cubicBezTo>
                    <a:pt x="13055" y="-162"/>
                    <a:pt x="11721" y="-366"/>
                    <a:pt x="9455" y="1264"/>
                  </a:cubicBezTo>
                  <a:cubicBezTo>
                    <a:pt x="7188" y="2894"/>
                    <a:pt x="3988" y="6359"/>
                    <a:pt x="1988" y="9619"/>
                  </a:cubicBezTo>
                  <a:cubicBezTo>
                    <a:pt x="-12" y="12879"/>
                    <a:pt x="-812" y="15936"/>
                    <a:pt x="1055" y="17872"/>
                  </a:cubicBezTo>
                  <a:cubicBezTo>
                    <a:pt x="2921" y="19808"/>
                    <a:pt x="7455" y="20623"/>
                    <a:pt x="11188" y="20928"/>
                  </a:cubicBezTo>
                  <a:cubicBezTo>
                    <a:pt x="14921" y="21234"/>
                    <a:pt x="17855" y="21030"/>
                    <a:pt x="20788" y="2082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8" name="Line"/>
            <p:cNvSpPr/>
            <p:nvPr/>
          </p:nvSpPr>
          <p:spPr>
            <a:xfrm>
              <a:off x="5759450" y="5556250"/>
              <a:ext cx="3429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200" y="0"/>
                    <a:pt x="10400" y="0"/>
                    <a:pt x="14000" y="3600"/>
                  </a:cubicBezTo>
                  <a:cubicBezTo>
                    <a:pt x="17600" y="7200"/>
                    <a:pt x="196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29" name="Line"/>
            <p:cNvSpPr/>
            <p:nvPr/>
          </p:nvSpPr>
          <p:spPr>
            <a:xfrm>
              <a:off x="5759450" y="5619750"/>
              <a:ext cx="304800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650" y="18000"/>
                    <a:pt x="9300" y="14400"/>
                    <a:pt x="12900" y="10800"/>
                  </a:cubicBezTo>
                  <a:cubicBezTo>
                    <a:pt x="16500" y="7200"/>
                    <a:pt x="19050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0" name="Line"/>
            <p:cNvSpPr/>
            <p:nvPr/>
          </p:nvSpPr>
          <p:spPr>
            <a:xfrm>
              <a:off x="6051550" y="5499100"/>
              <a:ext cx="121703" cy="209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9" h="21600" fill="norm" stroke="1" extrusionOk="0">
                  <a:moveTo>
                    <a:pt x="0" y="0"/>
                  </a:moveTo>
                  <a:cubicBezTo>
                    <a:pt x="5760" y="655"/>
                    <a:pt x="11520" y="1309"/>
                    <a:pt x="15480" y="2618"/>
                  </a:cubicBezTo>
                  <a:cubicBezTo>
                    <a:pt x="19440" y="3927"/>
                    <a:pt x="21600" y="5891"/>
                    <a:pt x="20340" y="8727"/>
                  </a:cubicBezTo>
                  <a:cubicBezTo>
                    <a:pt x="19080" y="11564"/>
                    <a:pt x="14400" y="15273"/>
                    <a:pt x="11160" y="17564"/>
                  </a:cubicBezTo>
                  <a:cubicBezTo>
                    <a:pt x="7920" y="19855"/>
                    <a:pt x="6120" y="20727"/>
                    <a:pt x="432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1" name="Line"/>
            <p:cNvSpPr/>
            <p:nvPr/>
          </p:nvSpPr>
          <p:spPr>
            <a:xfrm>
              <a:off x="2940050" y="3616506"/>
              <a:ext cx="501650" cy="72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8" fill="norm" stroke="1" extrusionOk="0">
                  <a:moveTo>
                    <a:pt x="0" y="21238"/>
                  </a:moveTo>
                  <a:cubicBezTo>
                    <a:pt x="182" y="17535"/>
                    <a:pt x="365" y="13832"/>
                    <a:pt x="1048" y="11055"/>
                  </a:cubicBezTo>
                  <a:cubicBezTo>
                    <a:pt x="1732" y="8278"/>
                    <a:pt x="2916" y="6427"/>
                    <a:pt x="4830" y="4575"/>
                  </a:cubicBezTo>
                  <a:cubicBezTo>
                    <a:pt x="6744" y="2724"/>
                    <a:pt x="9387" y="872"/>
                    <a:pt x="12304" y="255"/>
                  </a:cubicBezTo>
                  <a:cubicBezTo>
                    <a:pt x="15220" y="-362"/>
                    <a:pt x="18410" y="255"/>
                    <a:pt x="21600" y="87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2" name="Line"/>
            <p:cNvSpPr/>
            <p:nvPr/>
          </p:nvSpPr>
          <p:spPr>
            <a:xfrm>
              <a:off x="3022600" y="3733799"/>
              <a:ext cx="381000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080" y="14400"/>
                    <a:pt x="8160" y="7200"/>
                    <a:pt x="11760" y="3600"/>
                  </a:cubicBezTo>
                  <a:cubicBezTo>
                    <a:pt x="15360" y="0"/>
                    <a:pt x="1848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3" name="Line"/>
            <p:cNvSpPr/>
            <p:nvPr/>
          </p:nvSpPr>
          <p:spPr>
            <a:xfrm>
              <a:off x="6672163" y="5512747"/>
              <a:ext cx="120876" cy="216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8" h="20858" fill="norm" stroke="1" extrusionOk="0">
                  <a:moveTo>
                    <a:pt x="13247" y="1743"/>
                  </a:moveTo>
                  <a:cubicBezTo>
                    <a:pt x="12167" y="928"/>
                    <a:pt x="11087" y="113"/>
                    <a:pt x="9827" y="11"/>
                  </a:cubicBezTo>
                  <a:cubicBezTo>
                    <a:pt x="8567" y="-91"/>
                    <a:pt x="7127" y="520"/>
                    <a:pt x="5327" y="2660"/>
                  </a:cubicBezTo>
                  <a:cubicBezTo>
                    <a:pt x="3527" y="4800"/>
                    <a:pt x="1367" y="8467"/>
                    <a:pt x="467" y="11524"/>
                  </a:cubicBezTo>
                  <a:cubicBezTo>
                    <a:pt x="-433" y="14581"/>
                    <a:pt x="-73" y="17026"/>
                    <a:pt x="1907" y="18758"/>
                  </a:cubicBezTo>
                  <a:cubicBezTo>
                    <a:pt x="3887" y="20490"/>
                    <a:pt x="7487" y="21509"/>
                    <a:pt x="11087" y="20388"/>
                  </a:cubicBezTo>
                  <a:cubicBezTo>
                    <a:pt x="14687" y="19267"/>
                    <a:pt x="18287" y="16007"/>
                    <a:pt x="19727" y="13154"/>
                  </a:cubicBezTo>
                  <a:cubicBezTo>
                    <a:pt x="21167" y="10301"/>
                    <a:pt x="20447" y="7856"/>
                    <a:pt x="19727" y="6124"/>
                  </a:cubicBezTo>
                  <a:cubicBezTo>
                    <a:pt x="19007" y="4392"/>
                    <a:pt x="18287" y="3373"/>
                    <a:pt x="17027" y="2762"/>
                  </a:cubicBezTo>
                  <a:cubicBezTo>
                    <a:pt x="15767" y="2151"/>
                    <a:pt x="13967" y="1947"/>
                    <a:pt x="12707" y="2762"/>
                  </a:cubicBezTo>
                  <a:cubicBezTo>
                    <a:pt x="11447" y="3577"/>
                    <a:pt x="10727" y="5411"/>
                    <a:pt x="10007" y="72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4" name="Line"/>
            <p:cNvSpPr/>
            <p:nvPr/>
          </p:nvSpPr>
          <p:spPr>
            <a:xfrm>
              <a:off x="6858000" y="5651500"/>
              <a:ext cx="254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5" name="Line"/>
            <p:cNvSpPr/>
            <p:nvPr/>
          </p:nvSpPr>
          <p:spPr>
            <a:xfrm>
              <a:off x="6953250" y="5493839"/>
              <a:ext cx="69850" cy="240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5" h="21320" fill="norm" stroke="1" extrusionOk="0">
                  <a:moveTo>
                    <a:pt x="20965" y="1593"/>
                  </a:moveTo>
                  <a:cubicBezTo>
                    <a:pt x="17789" y="1030"/>
                    <a:pt x="14612" y="466"/>
                    <a:pt x="11436" y="185"/>
                  </a:cubicBezTo>
                  <a:cubicBezTo>
                    <a:pt x="8259" y="-97"/>
                    <a:pt x="5083" y="-97"/>
                    <a:pt x="2859" y="466"/>
                  </a:cubicBezTo>
                  <a:cubicBezTo>
                    <a:pt x="636" y="1030"/>
                    <a:pt x="-635" y="2157"/>
                    <a:pt x="1906" y="4411"/>
                  </a:cubicBezTo>
                  <a:cubicBezTo>
                    <a:pt x="4447" y="6665"/>
                    <a:pt x="10800" y="10046"/>
                    <a:pt x="14612" y="12675"/>
                  </a:cubicBezTo>
                  <a:cubicBezTo>
                    <a:pt x="18424" y="15305"/>
                    <a:pt x="19694" y="17183"/>
                    <a:pt x="18424" y="18592"/>
                  </a:cubicBezTo>
                  <a:cubicBezTo>
                    <a:pt x="17153" y="20000"/>
                    <a:pt x="13341" y="20940"/>
                    <a:pt x="9847" y="21221"/>
                  </a:cubicBezTo>
                  <a:cubicBezTo>
                    <a:pt x="6353" y="21503"/>
                    <a:pt x="3177" y="21127"/>
                    <a:pt x="0" y="207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6" name="Line"/>
            <p:cNvSpPr/>
            <p:nvPr/>
          </p:nvSpPr>
          <p:spPr>
            <a:xfrm>
              <a:off x="6940550" y="5503333"/>
              <a:ext cx="152400" cy="40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20" fill="norm" stroke="1" extrusionOk="0">
                  <a:moveTo>
                    <a:pt x="0" y="20520"/>
                  </a:moveTo>
                  <a:cubicBezTo>
                    <a:pt x="3600" y="12960"/>
                    <a:pt x="7200" y="5400"/>
                    <a:pt x="10800" y="2160"/>
                  </a:cubicBezTo>
                  <a:cubicBezTo>
                    <a:pt x="14400" y="-1080"/>
                    <a:pt x="18000" y="0"/>
                    <a:pt x="21600" y="10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7" name="Line"/>
            <p:cNvSpPr/>
            <p:nvPr/>
          </p:nvSpPr>
          <p:spPr>
            <a:xfrm>
              <a:off x="7173110" y="5480050"/>
              <a:ext cx="116691" cy="188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407" fill="norm" stroke="1" extrusionOk="0">
                  <a:moveTo>
                    <a:pt x="12007" y="0"/>
                  </a:moveTo>
                  <a:cubicBezTo>
                    <a:pt x="8150" y="5520"/>
                    <a:pt x="4293" y="11040"/>
                    <a:pt x="2171" y="14400"/>
                  </a:cubicBezTo>
                  <a:cubicBezTo>
                    <a:pt x="50" y="17760"/>
                    <a:pt x="-336" y="18960"/>
                    <a:pt x="243" y="19920"/>
                  </a:cubicBezTo>
                  <a:cubicBezTo>
                    <a:pt x="821" y="20880"/>
                    <a:pt x="2364" y="21600"/>
                    <a:pt x="6028" y="21360"/>
                  </a:cubicBezTo>
                  <a:cubicBezTo>
                    <a:pt x="9693" y="21120"/>
                    <a:pt x="15478" y="19920"/>
                    <a:pt x="21264" y="1872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8" name="Line"/>
            <p:cNvSpPr/>
            <p:nvPr/>
          </p:nvSpPr>
          <p:spPr>
            <a:xfrm>
              <a:off x="7239000" y="5619750"/>
              <a:ext cx="50800" cy="139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39" name="Line"/>
            <p:cNvSpPr/>
            <p:nvPr/>
          </p:nvSpPr>
          <p:spPr>
            <a:xfrm>
              <a:off x="7588250" y="5568950"/>
              <a:ext cx="1587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320" y="21600"/>
                    <a:pt x="8640" y="21600"/>
                    <a:pt x="12240" y="18000"/>
                  </a:cubicBezTo>
                  <a:cubicBezTo>
                    <a:pt x="15840" y="14400"/>
                    <a:pt x="1872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0" name="Line"/>
            <p:cNvSpPr/>
            <p:nvPr/>
          </p:nvSpPr>
          <p:spPr>
            <a:xfrm>
              <a:off x="7679266" y="5499100"/>
              <a:ext cx="4235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0800" y="5760"/>
                    <a:pt x="0" y="11520"/>
                    <a:pt x="0" y="15120"/>
                  </a:cubicBezTo>
                  <a:cubicBezTo>
                    <a:pt x="0" y="18720"/>
                    <a:pt x="10800" y="2016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1" name="Line"/>
            <p:cNvSpPr/>
            <p:nvPr/>
          </p:nvSpPr>
          <p:spPr>
            <a:xfrm>
              <a:off x="7543800" y="5778500"/>
              <a:ext cx="2413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305" y="19800"/>
                    <a:pt x="10611" y="18000"/>
                    <a:pt x="14211" y="14400"/>
                  </a:cubicBezTo>
                  <a:cubicBezTo>
                    <a:pt x="17811" y="10800"/>
                    <a:pt x="19705" y="5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2" name="Line"/>
            <p:cNvSpPr/>
            <p:nvPr/>
          </p:nvSpPr>
          <p:spPr>
            <a:xfrm>
              <a:off x="8032750" y="5475773"/>
              <a:ext cx="190500" cy="276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fill="norm" stroke="1" extrusionOk="0">
                  <a:moveTo>
                    <a:pt x="2160" y="2295"/>
                  </a:moveTo>
                  <a:cubicBezTo>
                    <a:pt x="4320" y="1476"/>
                    <a:pt x="6480" y="658"/>
                    <a:pt x="8400" y="249"/>
                  </a:cubicBezTo>
                  <a:cubicBezTo>
                    <a:pt x="10320" y="-160"/>
                    <a:pt x="12000" y="-160"/>
                    <a:pt x="13320" y="985"/>
                  </a:cubicBezTo>
                  <a:cubicBezTo>
                    <a:pt x="14640" y="2131"/>
                    <a:pt x="15600" y="4422"/>
                    <a:pt x="14640" y="7204"/>
                  </a:cubicBezTo>
                  <a:cubicBezTo>
                    <a:pt x="13680" y="9985"/>
                    <a:pt x="10800" y="13258"/>
                    <a:pt x="8520" y="15304"/>
                  </a:cubicBezTo>
                  <a:cubicBezTo>
                    <a:pt x="6240" y="17349"/>
                    <a:pt x="4560" y="18167"/>
                    <a:pt x="3000" y="18985"/>
                  </a:cubicBezTo>
                  <a:cubicBezTo>
                    <a:pt x="1440" y="19804"/>
                    <a:pt x="0" y="20622"/>
                    <a:pt x="0" y="21031"/>
                  </a:cubicBezTo>
                  <a:cubicBezTo>
                    <a:pt x="0" y="21440"/>
                    <a:pt x="1440" y="21440"/>
                    <a:pt x="5280" y="21031"/>
                  </a:cubicBezTo>
                  <a:cubicBezTo>
                    <a:pt x="9120" y="20622"/>
                    <a:pt x="15360" y="19804"/>
                    <a:pt x="21600" y="189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3" name="Line"/>
            <p:cNvSpPr/>
            <p:nvPr/>
          </p:nvSpPr>
          <p:spPr>
            <a:xfrm>
              <a:off x="8305800" y="5702300"/>
              <a:ext cx="63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4" name="Line"/>
            <p:cNvSpPr/>
            <p:nvPr/>
          </p:nvSpPr>
          <p:spPr>
            <a:xfrm>
              <a:off x="8466446" y="5490232"/>
              <a:ext cx="112404" cy="212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427" fill="norm" stroke="1" extrusionOk="0">
                  <a:moveTo>
                    <a:pt x="20855" y="2179"/>
                  </a:moveTo>
                  <a:cubicBezTo>
                    <a:pt x="19677" y="1324"/>
                    <a:pt x="18499" y="469"/>
                    <a:pt x="16928" y="148"/>
                  </a:cubicBezTo>
                  <a:cubicBezTo>
                    <a:pt x="15357" y="-173"/>
                    <a:pt x="13393" y="41"/>
                    <a:pt x="10644" y="682"/>
                  </a:cubicBezTo>
                  <a:cubicBezTo>
                    <a:pt x="7895" y="1324"/>
                    <a:pt x="4360" y="2393"/>
                    <a:pt x="2200" y="3570"/>
                  </a:cubicBezTo>
                  <a:cubicBezTo>
                    <a:pt x="40" y="4746"/>
                    <a:pt x="-745" y="6029"/>
                    <a:pt x="826" y="7419"/>
                  </a:cubicBezTo>
                  <a:cubicBezTo>
                    <a:pt x="2397" y="8809"/>
                    <a:pt x="6324" y="10306"/>
                    <a:pt x="10055" y="11910"/>
                  </a:cubicBezTo>
                  <a:cubicBezTo>
                    <a:pt x="13786" y="13514"/>
                    <a:pt x="17320" y="15225"/>
                    <a:pt x="18891" y="16722"/>
                  </a:cubicBezTo>
                  <a:cubicBezTo>
                    <a:pt x="20462" y="18219"/>
                    <a:pt x="20070" y="19502"/>
                    <a:pt x="17517" y="20251"/>
                  </a:cubicBezTo>
                  <a:cubicBezTo>
                    <a:pt x="14964" y="20999"/>
                    <a:pt x="10251" y="21213"/>
                    <a:pt x="5539" y="214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5" name="Line"/>
            <p:cNvSpPr/>
            <p:nvPr/>
          </p:nvSpPr>
          <p:spPr>
            <a:xfrm>
              <a:off x="8641220" y="5508806"/>
              <a:ext cx="185281" cy="20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254" fill="norm" stroke="1" extrusionOk="0">
                  <a:moveTo>
                    <a:pt x="1604" y="6199"/>
                  </a:moveTo>
                  <a:cubicBezTo>
                    <a:pt x="1850" y="7290"/>
                    <a:pt x="2095" y="8381"/>
                    <a:pt x="2831" y="9036"/>
                  </a:cubicBezTo>
                  <a:cubicBezTo>
                    <a:pt x="3568" y="9690"/>
                    <a:pt x="4795" y="9909"/>
                    <a:pt x="6022" y="10018"/>
                  </a:cubicBezTo>
                  <a:cubicBezTo>
                    <a:pt x="7250" y="10127"/>
                    <a:pt x="8477" y="10127"/>
                    <a:pt x="9827" y="9145"/>
                  </a:cubicBezTo>
                  <a:cubicBezTo>
                    <a:pt x="11177" y="8163"/>
                    <a:pt x="12650" y="6199"/>
                    <a:pt x="13509" y="4672"/>
                  </a:cubicBezTo>
                  <a:cubicBezTo>
                    <a:pt x="14368" y="3145"/>
                    <a:pt x="14613" y="2054"/>
                    <a:pt x="14245" y="1181"/>
                  </a:cubicBezTo>
                  <a:cubicBezTo>
                    <a:pt x="13877" y="309"/>
                    <a:pt x="12895" y="-346"/>
                    <a:pt x="10931" y="199"/>
                  </a:cubicBezTo>
                  <a:cubicBezTo>
                    <a:pt x="8968" y="745"/>
                    <a:pt x="6022" y="2490"/>
                    <a:pt x="3813" y="4890"/>
                  </a:cubicBezTo>
                  <a:cubicBezTo>
                    <a:pt x="1604" y="7290"/>
                    <a:pt x="131" y="10345"/>
                    <a:pt x="9" y="12963"/>
                  </a:cubicBezTo>
                  <a:cubicBezTo>
                    <a:pt x="-114" y="15581"/>
                    <a:pt x="1113" y="17763"/>
                    <a:pt x="4918" y="19072"/>
                  </a:cubicBezTo>
                  <a:cubicBezTo>
                    <a:pt x="8722" y="20381"/>
                    <a:pt x="15104" y="20818"/>
                    <a:pt x="21486" y="2125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6" name="Line"/>
            <p:cNvSpPr/>
            <p:nvPr/>
          </p:nvSpPr>
          <p:spPr>
            <a:xfrm>
              <a:off x="9536721" y="5427170"/>
              <a:ext cx="140680" cy="359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1" h="21339" fill="norm" stroke="1" extrusionOk="0">
                  <a:moveTo>
                    <a:pt x="21111" y="1630"/>
                  </a:moveTo>
                  <a:cubicBezTo>
                    <a:pt x="21111" y="1002"/>
                    <a:pt x="21111" y="374"/>
                    <a:pt x="20317" y="123"/>
                  </a:cubicBezTo>
                  <a:cubicBezTo>
                    <a:pt x="19523" y="-128"/>
                    <a:pt x="17935" y="-2"/>
                    <a:pt x="15870" y="563"/>
                  </a:cubicBezTo>
                  <a:cubicBezTo>
                    <a:pt x="13805" y="1128"/>
                    <a:pt x="11264" y="2132"/>
                    <a:pt x="8405" y="3891"/>
                  </a:cubicBezTo>
                  <a:cubicBezTo>
                    <a:pt x="5546" y="5649"/>
                    <a:pt x="2370" y="8160"/>
                    <a:pt x="940" y="10735"/>
                  </a:cubicBezTo>
                  <a:cubicBezTo>
                    <a:pt x="-489" y="13309"/>
                    <a:pt x="-171" y="15946"/>
                    <a:pt x="1099" y="17767"/>
                  </a:cubicBezTo>
                  <a:cubicBezTo>
                    <a:pt x="2370" y="19588"/>
                    <a:pt x="4593" y="20593"/>
                    <a:pt x="6976" y="21032"/>
                  </a:cubicBezTo>
                  <a:cubicBezTo>
                    <a:pt x="9358" y="21472"/>
                    <a:pt x="11899" y="21346"/>
                    <a:pt x="14440" y="212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7" name="Line"/>
            <p:cNvSpPr/>
            <p:nvPr/>
          </p:nvSpPr>
          <p:spPr>
            <a:xfrm>
              <a:off x="9725284" y="5554649"/>
              <a:ext cx="114130" cy="200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1056" fill="norm" stroke="1" extrusionOk="0">
                  <a:moveTo>
                    <a:pt x="19045" y="168"/>
                  </a:moveTo>
                  <a:cubicBezTo>
                    <a:pt x="17117" y="-54"/>
                    <a:pt x="15188" y="-277"/>
                    <a:pt x="12295" y="1059"/>
                  </a:cubicBezTo>
                  <a:cubicBezTo>
                    <a:pt x="9403" y="2395"/>
                    <a:pt x="5545" y="5290"/>
                    <a:pt x="3038" y="8296"/>
                  </a:cubicBezTo>
                  <a:cubicBezTo>
                    <a:pt x="531" y="11302"/>
                    <a:pt x="-626" y="14420"/>
                    <a:pt x="338" y="16758"/>
                  </a:cubicBezTo>
                  <a:cubicBezTo>
                    <a:pt x="1303" y="19096"/>
                    <a:pt x="4388" y="20655"/>
                    <a:pt x="7667" y="20989"/>
                  </a:cubicBezTo>
                  <a:cubicBezTo>
                    <a:pt x="10945" y="21323"/>
                    <a:pt x="14417" y="20432"/>
                    <a:pt x="16924" y="17983"/>
                  </a:cubicBezTo>
                  <a:cubicBezTo>
                    <a:pt x="19431" y="15533"/>
                    <a:pt x="20974" y="11525"/>
                    <a:pt x="20781" y="8519"/>
                  </a:cubicBezTo>
                  <a:cubicBezTo>
                    <a:pt x="20588" y="5513"/>
                    <a:pt x="18660" y="3509"/>
                    <a:pt x="17117" y="2952"/>
                  </a:cubicBezTo>
                  <a:cubicBezTo>
                    <a:pt x="15574" y="2395"/>
                    <a:pt x="14417" y="3286"/>
                    <a:pt x="13260" y="41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8" name="Line"/>
            <p:cNvSpPr/>
            <p:nvPr/>
          </p:nvSpPr>
          <p:spPr>
            <a:xfrm>
              <a:off x="9912349" y="5670550"/>
              <a:ext cx="12701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49" name="Line"/>
            <p:cNvSpPr/>
            <p:nvPr/>
          </p:nvSpPr>
          <p:spPr>
            <a:xfrm>
              <a:off x="10004540" y="5510820"/>
              <a:ext cx="94405" cy="253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0" h="21237" fill="norm" stroke="1" extrusionOk="0">
                  <a:moveTo>
                    <a:pt x="15500" y="2207"/>
                  </a:moveTo>
                  <a:cubicBezTo>
                    <a:pt x="14150" y="1498"/>
                    <a:pt x="12800" y="790"/>
                    <a:pt x="10775" y="348"/>
                  </a:cubicBezTo>
                  <a:cubicBezTo>
                    <a:pt x="8750" y="-95"/>
                    <a:pt x="6050" y="-272"/>
                    <a:pt x="3575" y="790"/>
                  </a:cubicBezTo>
                  <a:cubicBezTo>
                    <a:pt x="1100" y="1853"/>
                    <a:pt x="-1150" y="4154"/>
                    <a:pt x="650" y="6367"/>
                  </a:cubicBezTo>
                  <a:cubicBezTo>
                    <a:pt x="2450" y="8580"/>
                    <a:pt x="8300" y="10705"/>
                    <a:pt x="12575" y="12918"/>
                  </a:cubicBezTo>
                  <a:cubicBezTo>
                    <a:pt x="16850" y="15131"/>
                    <a:pt x="19550" y="17433"/>
                    <a:pt x="20000" y="18849"/>
                  </a:cubicBezTo>
                  <a:cubicBezTo>
                    <a:pt x="20450" y="20266"/>
                    <a:pt x="18650" y="20797"/>
                    <a:pt x="16625" y="21062"/>
                  </a:cubicBezTo>
                  <a:cubicBezTo>
                    <a:pt x="14600" y="21328"/>
                    <a:pt x="12350" y="21328"/>
                    <a:pt x="9875" y="20797"/>
                  </a:cubicBezTo>
                  <a:cubicBezTo>
                    <a:pt x="7400" y="20266"/>
                    <a:pt x="4700" y="19203"/>
                    <a:pt x="2000" y="1814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0" name="Line"/>
            <p:cNvSpPr/>
            <p:nvPr/>
          </p:nvSpPr>
          <p:spPr>
            <a:xfrm>
              <a:off x="9982200" y="5522237"/>
              <a:ext cx="203200" cy="3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17" fill="norm" stroke="1" extrusionOk="0">
                  <a:moveTo>
                    <a:pt x="0" y="20417"/>
                  </a:moveTo>
                  <a:cubicBezTo>
                    <a:pt x="4725" y="12793"/>
                    <a:pt x="9450" y="5170"/>
                    <a:pt x="13050" y="1993"/>
                  </a:cubicBezTo>
                  <a:cubicBezTo>
                    <a:pt x="16650" y="-1183"/>
                    <a:pt x="19125" y="88"/>
                    <a:pt x="21600" y="135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1" name="Line"/>
            <p:cNvSpPr/>
            <p:nvPr/>
          </p:nvSpPr>
          <p:spPr>
            <a:xfrm>
              <a:off x="10235283" y="5480050"/>
              <a:ext cx="110808" cy="30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9" h="21600" fill="norm" stroke="1" extrusionOk="0">
                  <a:moveTo>
                    <a:pt x="11952" y="0"/>
                  </a:moveTo>
                  <a:cubicBezTo>
                    <a:pt x="8025" y="3600"/>
                    <a:pt x="4098" y="7200"/>
                    <a:pt x="1938" y="9525"/>
                  </a:cubicBezTo>
                  <a:cubicBezTo>
                    <a:pt x="-222" y="11850"/>
                    <a:pt x="-615" y="12900"/>
                    <a:pt x="956" y="13200"/>
                  </a:cubicBezTo>
                  <a:cubicBezTo>
                    <a:pt x="2527" y="13500"/>
                    <a:pt x="6061" y="13050"/>
                    <a:pt x="8614" y="12600"/>
                  </a:cubicBezTo>
                  <a:cubicBezTo>
                    <a:pt x="11167" y="12150"/>
                    <a:pt x="12738" y="11700"/>
                    <a:pt x="14701" y="11325"/>
                  </a:cubicBezTo>
                  <a:cubicBezTo>
                    <a:pt x="16665" y="10950"/>
                    <a:pt x="19021" y="10650"/>
                    <a:pt x="20003" y="11025"/>
                  </a:cubicBezTo>
                  <a:cubicBezTo>
                    <a:pt x="20985" y="11400"/>
                    <a:pt x="20592" y="12450"/>
                    <a:pt x="19414" y="14325"/>
                  </a:cubicBezTo>
                  <a:cubicBezTo>
                    <a:pt x="18236" y="16200"/>
                    <a:pt x="16272" y="18900"/>
                    <a:pt x="1430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2" name="Line"/>
            <p:cNvSpPr/>
            <p:nvPr/>
          </p:nvSpPr>
          <p:spPr>
            <a:xfrm>
              <a:off x="10483850" y="5645150"/>
              <a:ext cx="18415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72" y="15600"/>
                    <a:pt x="7945" y="9600"/>
                    <a:pt x="11545" y="6000"/>
                  </a:cubicBezTo>
                  <a:cubicBezTo>
                    <a:pt x="15145" y="2400"/>
                    <a:pt x="18372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3" name="Line"/>
            <p:cNvSpPr/>
            <p:nvPr/>
          </p:nvSpPr>
          <p:spPr>
            <a:xfrm>
              <a:off x="10788649" y="5499605"/>
              <a:ext cx="139701" cy="246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6" fill="norm" stroke="1" extrusionOk="0">
                  <a:moveTo>
                    <a:pt x="0" y="5494"/>
                  </a:moveTo>
                  <a:cubicBezTo>
                    <a:pt x="0" y="4571"/>
                    <a:pt x="0" y="3648"/>
                    <a:pt x="1636" y="2725"/>
                  </a:cubicBezTo>
                  <a:cubicBezTo>
                    <a:pt x="3273" y="1802"/>
                    <a:pt x="6545" y="879"/>
                    <a:pt x="9000" y="418"/>
                  </a:cubicBezTo>
                  <a:cubicBezTo>
                    <a:pt x="11455" y="-44"/>
                    <a:pt x="13091" y="-44"/>
                    <a:pt x="14727" y="48"/>
                  </a:cubicBezTo>
                  <a:cubicBezTo>
                    <a:pt x="16364" y="141"/>
                    <a:pt x="18000" y="325"/>
                    <a:pt x="18655" y="1987"/>
                  </a:cubicBezTo>
                  <a:cubicBezTo>
                    <a:pt x="19309" y="3648"/>
                    <a:pt x="18982" y="6787"/>
                    <a:pt x="16364" y="9925"/>
                  </a:cubicBezTo>
                  <a:cubicBezTo>
                    <a:pt x="13745" y="13064"/>
                    <a:pt x="8836" y="16202"/>
                    <a:pt x="5891" y="18141"/>
                  </a:cubicBezTo>
                  <a:cubicBezTo>
                    <a:pt x="2945" y="20079"/>
                    <a:pt x="1964" y="20818"/>
                    <a:pt x="2291" y="21187"/>
                  </a:cubicBezTo>
                  <a:cubicBezTo>
                    <a:pt x="2618" y="21556"/>
                    <a:pt x="4255" y="21556"/>
                    <a:pt x="7691" y="21279"/>
                  </a:cubicBezTo>
                  <a:cubicBezTo>
                    <a:pt x="11127" y="21002"/>
                    <a:pt x="16364" y="20448"/>
                    <a:pt x="21600" y="198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4" name="Line"/>
            <p:cNvSpPr/>
            <p:nvPr/>
          </p:nvSpPr>
          <p:spPr>
            <a:xfrm>
              <a:off x="11019341" y="5568386"/>
              <a:ext cx="86809" cy="146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2" h="21374" fill="norm" stroke="1" extrusionOk="0">
                  <a:moveTo>
                    <a:pt x="21092" y="1008"/>
                  </a:moveTo>
                  <a:cubicBezTo>
                    <a:pt x="18521" y="391"/>
                    <a:pt x="15949" y="-226"/>
                    <a:pt x="12349" y="83"/>
                  </a:cubicBezTo>
                  <a:cubicBezTo>
                    <a:pt x="8749" y="391"/>
                    <a:pt x="4121" y="1625"/>
                    <a:pt x="1806" y="3014"/>
                  </a:cubicBezTo>
                  <a:cubicBezTo>
                    <a:pt x="-508" y="4403"/>
                    <a:pt x="-508" y="5945"/>
                    <a:pt x="1292" y="7797"/>
                  </a:cubicBezTo>
                  <a:cubicBezTo>
                    <a:pt x="3092" y="9648"/>
                    <a:pt x="6692" y="11808"/>
                    <a:pt x="9521" y="13351"/>
                  </a:cubicBezTo>
                  <a:cubicBezTo>
                    <a:pt x="12349" y="14894"/>
                    <a:pt x="14406" y="15820"/>
                    <a:pt x="15435" y="17054"/>
                  </a:cubicBezTo>
                  <a:cubicBezTo>
                    <a:pt x="16463" y="18288"/>
                    <a:pt x="16463" y="19831"/>
                    <a:pt x="15178" y="20603"/>
                  </a:cubicBezTo>
                  <a:cubicBezTo>
                    <a:pt x="13892" y="21374"/>
                    <a:pt x="11321" y="21374"/>
                    <a:pt x="8749" y="213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5" name="Line"/>
            <p:cNvSpPr/>
            <p:nvPr/>
          </p:nvSpPr>
          <p:spPr>
            <a:xfrm>
              <a:off x="11131549" y="5566069"/>
              <a:ext cx="101623" cy="148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406" fill="norm" stroke="1" extrusionOk="0">
                  <a:moveTo>
                    <a:pt x="0" y="9541"/>
                  </a:moveTo>
                  <a:cubicBezTo>
                    <a:pt x="4849" y="9845"/>
                    <a:pt x="9698" y="10150"/>
                    <a:pt x="13004" y="9693"/>
                  </a:cubicBezTo>
                  <a:cubicBezTo>
                    <a:pt x="16310" y="9237"/>
                    <a:pt x="18073" y="8020"/>
                    <a:pt x="19396" y="6347"/>
                  </a:cubicBezTo>
                  <a:cubicBezTo>
                    <a:pt x="20718" y="4674"/>
                    <a:pt x="21600" y="2544"/>
                    <a:pt x="20939" y="1327"/>
                  </a:cubicBezTo>
                  <a:cubicBezTo>
                    <a:pt x="20278" y="110"/>
                    <a:pt x="18073" y="-194"/>
                    <a:pt x="16090" y="110"/>
                  </a:cubicBezTo>
                  <a:cubicBezTo>
                    <a:pt x="14106" y="414"/>
                    <a:pt x="12343" y="1327"/>
                    <a:pt x="10580" y="3609"/>
                  </a:cubicBezTo>
                  <a:cubicBezTo>
                    <a:pt x="8816" y="5891"/>
                    <a:pt x="7053" y="9541"/>
                    <a:pt x="8596" y="12736"/>
                  </a:cubicBezTo>
                  <a:cubicBezTo>
                    <a:pt x="10139" y="15930"/>
                    <a:pt x="14988" y="18668"/>
                    <a:pt x="19837" y="2140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6" name="Line"/>
            <p:cNvSpPr/>
            <p:nvPr/>
          </p:nvSpPr>
          <p:spPr>
            <a:xfrm>
              <a:off x="11258550" y="5778500"/>
              <a:ext cx="5715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7" name="Line"/>
            <p:cNvSpPr/>
            <p:nvPr/>
          </p:nvSpPr>
          <p:spPr>
            <a:xfrm>
              <a:off x="11550677" y="5542074"/>
              <a:ext cx="116174" cy="22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1010" fill="norm" stroke="1" extrusionOk="0">
                  <a:moveTo>
                    <a:pt x="17048" y="3169"/>
                  </a:moveTo>
                  <a:cubicBezTo>
                    <a:pt x="16669" y="1958"/>
                    <a:pt x="16290" y="746"/>
                    <a:pt x="15153" y="242"/>
                  </a:cubicBezTo>
                  <a:cubicBezTo>
                    <a:pt x="14016" y="-263"/>
                    <a:pt x="12121" y="-61"/>
                    <a:pt x="9658" y="1655"/>
                  </a:cubicBezTo>
                  <a:cubicBezTo>
                    <a:pt x="7195" y="3371"/>
                    <a:pt x="4163" y="6601"/>
                    <a:pt x="2269" y="9730"/>
                  </a:cubicBezTo>
                  <a:cubicBezTo>
                    <a:pt x="374" y="12858"/>
                    <a:pt x="-384" y="15887"/>
                    <a:pt x="184" y="18006"/>
                  </a:cubicBezTo>
                  <a:cubicBezTo>
                    <a:pt x="753" y="20126"/>
                    <a:pt x="2648" y="21337"/>
                    <a:pt x="6248" y="20933"/>
                  </a:cubicBezTo>
                  <a:cubicBezTo>
                    <a:pt x="9848" y="20530"/>
                    <a:pt x="15153" y="18511"/>
                    <a:pt x="17995" y="15887"/>
                  </a:cubicBezTo>
                  <a:cubicBezTo>
                    <a:pt x="20837" y="13262"/>
                    <a:pt x="21216" y="10032"/>
                    <a:pt x="20458" y="8014"/>
                  </a:cubicBezTo>
                  <a:cubicBezTo>
                    <a:pt x="19700" y="5995"/>
                    <a:pt x="17805" y="5187"/>
                    <a:pt x="16100" y="5087"/>
                  </a:cubicBezTo>
                  <a:cubicBezTo>
                    <a:pt x="14395" y="4986"/>
                    <a:pt x="12879" y="5591"/>
                    <a:pt x="11363" y="619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8" name="Line"/>
            <p:cNvSpPr/>
            <p:nvPr/>
          </p:nvSpPr>
          <p:spPr>
            <a:xfrm>
              <a:off x="11728449" y="5689600"/>
              <a:ext cx="19051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59" name="Line"/>
            <p:cNvSpPr/>
            <p:nvPr/>
          </p:nvSpPr>
          <p:spPr>
            <a:xfrm>
              <a:off x="11782077" y="5542986"/>
              <a:ext cx="98774" cy="207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9" h="21360" fill="norm" stroke="1" extrusionOk="0">
                  <a:moveTo>
                    <a:pt x="20999" y="713"/>
                  </a:moveTo>
                  <a:cubicBezTo>
                    <a:pt x="17399" y="276"/>
                    <a:pt x="13799" y="-160"/>
                    <a:pt x="10199" y="58"/>
                  </a:cubicBezTo>
                  <a:cubicBezTo>
                    <a:pt x="6599" y="276"/>
                    <a:pt x="2999" y="1149"/>
                    <a:pt x="1199" y="2131"/>
                  </a:cubicBezTo>
                  <a:cubicBezTo>
                    <a:pt x="-601" y="3113"/>
                    <a:pt x="-601" y="4204"/>
                    <a:pt x="2774" y="6713"/>
                  </a:cubicBezTo>
                  <a:cubicBezTo>
                    <a:pt x="6149" y="9222"/>
                    <a:pt x="12899" y="13149"/>
                    <a:pt x="16499" y="15658"/>
                  </a:cubicBezTo>
                  <a:cubicBezTo>
                    <a:pt x="20099" y="18167"/>
                    <a:pt x="20549" y="19258"/>
                    <a:pt x="19649" y="20022"/>
                  </a:cubicBezTo>
                  <a:cubicBezTo>
                    <a:pt x="18749" y="20785"/>
                    <a:pt x="16499" y="21222"/>
                    <a:pt x="14024" y="21331"/>
                  </a:cubicBezTo>
                  <a:cubicBezTo>
                    <a:pt x="11549" y="21440"/>
                    <a:pt x="8849" y="21222"/>
                    <a:pt x="6149" y="2100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0" name="Line"/>
            <p:cNvSpPr/>
            <p:nvPr/>
          </p:nvSpPr>
          <p:spPr>
            <a:xfrm>
              <a:off x="11760200" y="5554254"/>
              <a:ext cx="222250" cy="46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7" fill="norm" stroke="1" extrusionOk="0">
                  <a:moveTo>
                    <a:pt x="0" y="20607"/>
                  </a:moveTo>
                  <a:cubicBezTo>
                    <a:pt x="4526" y="13094"/>
                    <a:pt x="9051" y="5581"/>
                    <a:pt x="12651" y="2294"/>
                  </a:cubicBezTo>
                  <a:cubicBezTo>
                    <a:pt x="16251" y="-993"/>
                    <a:pt x="18926" y="-54"/>
                    <a:pt x="21600" y="8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1" name="Line"/>
            <p:cNvSpPr/>
            <p:nvPr/>
          </p:nvSpPr>
          <p:spPr>
            <a:xfrm>
              <a:off x="11985377" y="5524500"/>
              <a:ext cx="99895" cy="260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600" fill="norm" stroke="1" extrusionOk="0">
                  <a:moveTo>
                    <a:pt x="8828" y="0"/>
                  </a:moveTo>
                  <a:cubicBezTo>
                    <a:pt x="6578" y="0"/>
                    <a:pt x="4328" y="0"/>
                    <a:pt x="2753" y="439"/>
                  </a:cubicBezTo>
                  <a:cubicBezTo>
                    <a:pt x="1178" y="878"/>
                    <a:pt x="278" y="1756"/>
                    <a:pt x="53" y="3073"/>
                  </a:cubicBezTo>
                  <a:cubicBezTo>
                    <a:pt x="-172" y="4390"/>
                    <a:pt x="278" y="6146"/>
                    <a:pt x="2303" y="7463"/>
                  </a:cubicBezTo>
                  <a:cubicBezTo>
                    <a:pt x="4328" y="8780"/>
                    <a:pt x="7928" y="9659"/>
                    <a:pt x="10853" y="10010"/>
                  </a:cubicBezTo>
                  <a:cubicBezTo>
                    <a:pt x="13778" y="10361"/>
                    <a:pt x="16028" y="10185"/>
                    <a:pt x="17828" y="9746"/>
                  </a:cubicBezTo>
                  <a:cubicBezTo>
                    <a:pt x="19628" y="9307"/>
                    <a:pt x="20978" y="8605"/>
                    <a:pt x="21203" y="8693"/>
                  </a:cubicBezTo>
                  <a:cubicBezTo>
                    <a:pt x="21428" y="8780"/>
                    <a:pt x="20528" y="9659"/>
                    <a:pt x="19403" y="11941"/>
                  </a:cubicBezTo>
                  <a:cubicBezTo>
                    <a:pt x="18278" y="14224"/>
                    <a:pt x="16928" y="17912"/>
                    <a:pt x="1557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2" name="Line"/>
            <p:cNvSpPr/>
            <p:nvPr/>
          </p:nvSpPr>
          <p:spPr>
            <a:xfrm>
              <a:off x="11633199" y="6064250"/>
              <a:ext cx="1905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3" name="Line"/>
            <p:cNvSpPr/>
            <p:nvPr/>
          </p:nvSpPr>
          <p:spPr>
            <a:xfrm>
              <a:off x="11738156" y="5988050"/>
              <a:ext cx="15695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fill="norm" stroke="1" extrusionOk="0">
                  <a:moveTo>
                    <a:pt x="20018" y="0"/>
                  </a:moveTo>
                  <a:cubicBezTo>
                    <a:pt x="11918" y="5815"/>
                    <a:pt x="3818" y="11631"/>
                    <a:pt x="1118" y="15231"/>
                  </a:cubicBezTo>
                  <a:cubicBezTo>
                    <a:pt x="-1582" y="18831"/>
                    <a:pt x="1118" y="20215"/>
                    <a:pt x="3818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4" name="Line"/>
            <p:cNvSpPr/>
            <p:nvPr/>
          </p:nvSpPr>
          <p:spPr>
            <a:xfrm>
              <a:off x="11877926" y="5957277"/>
              <a:ext cx="129924" cy="208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1499" fill="norm" stroke="1" extrusionOk="0">
                  <a:moveTo>
                    <a:pt x="3559" y="4481"/>
                  </a:moveTo>
                  <a:cubicBezTo>
                    <a:pt x="2874" y="3390"/>
                    <a:pt x="2188" y="2299"/>
                    <a:pt x="2702" y="1535"/>
                  </a:cubicBezTo>
                  <a:cubicBezTo>
                    <a:pt x="3216" y="772"/>
                    <a:pt x="4931" y="335"/>
                    <a:pt x="6988" y="117"/>
                  </a:cubicBezTo>
                  <a:cubicBezTo>
                    <a:pt x="9045" y="-101"/>
                    <a:pt x="11445" y="-101"/>
                    <a:pt x="13674" y="881"/>
                  </a:cubicBezTo>
                  <a:cubicBezTo>
                    <a:pt x="15902" y="1863"/>
                    <a:pt x="17959" y="3826"/>
                    <a:pt x="16245" y="6772"/>
                  </a:cubicBezTo>
                  <a:cubicBezTo>
                    <a:pt x="14531" y="9717"/>
                    <a:pt x="9045" y="13644"/>
                    <a:pt x="5274" y="16263"/>
                  </a:cubicBezTo>
                  <a:cubicBezTo>
                    <a:pt x="1502" y="18881"/>
                    <a:pt x="-555" y="20190"/>
                    <a:pt x="131" y="20844"/>
                  </a:cubicBezTo>
                  <a:cubicBezTo>
                    <a:pt x="816" y="21499"/>
                    <a:pt x="4245" y="21499"/>
                    <a:pt x="8188" y="21499"/>
                  </a:cubicBezTo>
                  <a:cubicBezTo>
                    <a:pt x="12131" y="21499"/>
                    <a:pt x="16588" y="21499"/>
                    <a:pt x="21045" y="2149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5" name="Line"/>
            <p:cNvSpPr/>
            <p:nvPr/>
          </p:nvSpPr>
          <p:spPr>
            <a:xfrm>
              <a:off x="12071350" y="6115050"/>
              <a:ext cx="254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6" name="Line"/>
            <p:cNvSpPr/>
            <p:nvPr/>
          </p:nvSpPr>
          <p:spPr>
            <a:xfrm>
              <a:off x="12145906" y="6014609"/>
              <a:ext cx="71494" cy="14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105" fill="norm" stroke="1" extrusionOk="0">
                  <a:moveTo>
                    <a:pt x="20845" y="2536"/>
                  </a:moveTo>
                  <a:cubicBezTo>
                    <a:pt x="17759" y="1636"/>
                    <a:pt x="14674" y="736"/>
                    <a:pt x="11279" y="286"/>
                  </a:cubicBezTo>
                  <a:cubicBezTo>
                    <a:pt x="7885" y="-164"/>
                    <a:pt x="4182" y="-164"/>
                    <a:pt x="2022" y="886"/>
                  </a:cubicBezTo>
                  <a:cubicBezTo>
                    <a:pt x="-138" y="1936"/>
                    <a:pt x="-755" y="4036"/>
                    <a:pt x="1096" y="6286"/>
                  </a:cubicBezTo>
                  <a:cubicBezTo>
                    <a:pt x="2948" y="8536"/>
                    <a:pt x="7268" y="10936"/>
                    <a:pt x="10662" y="12736"/>
                  </a:cubicBezTo>
                  <a:cubicBezTo>
                    <a:pt x="14056" y="14536"/>
                    <a:pt x="16525" y="15736"/>
                    <a:pt x="16216" y="17236"/>
                  </a:cubicBezTo>
                  <a:cubicBezTo>
                    <a:pt x="15908" y="18736"/>
                    <a:pt x="12822" y="20536"/>
                    <a:pt x="10045" y="20986"/>
                  </a:cubicBezTo>
                  <a:cubicBezTo>
                    <a:pt x="7268" y="21436"/>
                    <a:pt x="4799" y="20536"/>
                    <a:pt x="2331" y="196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7" name="Line"/>
            <p:cNvSpPr/>
            <p:nvPr/>
          </p:nvSpPr>
          <p:spPr>
            <a:xfrm>
              <a:off x="12243990" y="6033822"/>
              <a:ext cx="113110" cy="112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350" fill="norm" stroke="1" extrusionOk="0">
                  <a:moveTo>
                    <a:pt x="975" y="10550"/>
                  </a:moveTo>
                  <a:cubicBezTo>
                    <a:pt x="6175" y="8950"/>
                    <a:pt x="11375" y="7350"/>
                    <a:pt x="14375" y="5550"/>
                  </a:cubicBezTo>
                  <a:cubicBezTo>
                    <a:pt x="17375" y="3750"/>
                    <a:pt x="18175" y="1750"/>
                    <a:pt x="17575" y="750"/>
                  </a:cubicBezTo>
                  <a:cubicBezTo>
                    <a:pt x="16975" y="-250"/>
                    <a:pt x="14975" y="-250"/>
                    <a:pt x="12175" y="750"/>
                  </a:cubicBezTo>
                  <a:cubicBezTo>
                    <a:pt x="9375" y="1750"/>
                    <a:pt x="5775" y="3750"/>
                    <a:pt x="3575" y="5750"/>
                  </a:cubicBezTo>
                  <a:cubicBezTo>
                    <a:pt x="1375" y="7750"/>
                    <a:pt x="575" y="9750"/>
                    <a:pt x="175" y="11750"/>
                  </a:cubicBezTo>
                  <a:cubicBezTo>
                    <a:pt x="-225" y="13750"/>
                    <a:pt x="-225" y="15750"/>
                    <a:pt x="3375" y="17350"/>
                  </a:cubicBezTo>
                  <a:cubicBezTo>
                    <a:pt x="6975" y="18950"/>
                    <a:pt x="14175" y="20150"/>
                    <a:pt x="21375" y="2135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8" name="Line"/>
            <p:cNvSpPr/>
            <p:nvPr/>
          </p:nvSpPr>
          <p:spPr>
            <a:xfrm>
              <a:off x="12325350" y="5892800"/>
              <a:ext cx="144398" cy="33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4" h="21600" fill="norm" stroke="1" extrusionOk="0">
                  <a:moveTo>
                    <a:pt x="9127" y="0"/>
                  </a:moveTo>
                  <a:cubicBezTo>
                    <a:pt x="13082" y="3323"/>
                    <a:pt x="17037" y="6646"/>
                    <a:pt x="19166" y="9138"/>
                  </a:cubicBezTo>
                  <a:cubicBezTo>
                    <a:pt x="21296" y="11631"/>
                    <a:pt x="21600" y="13292"/>
                    <a:pt x="18101" y="15231"/>
                  </a:cubicBezTo>
                  <a:cubicBezTo>
                    <a:pt x="14603" y="17169"/>
                    <a:pt x="7301" y="1938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69" name="Line"/>
            <p:cNvSpPr/>
            <p:nvPr/>
          </p:nvSpPr>
          <p:spPr>
            <a:xfrm>
              <a:off x="9245600" y="3397250"/>
              <a:ext cx="3937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252" y="19200"/>
                    <a:pt x="6503" y="16800"/>
                    <a:pt x="10103" y="13200"/>
                  </a:cubicBezTo>
                  <a:cubicBezTo>
                    <a:pt x="13703" y="9600"/>
                    <a:pt x="17652" y="4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0" name="Line"/>
            <p:cNvSpPr/>
            <p:nvPr/>
          </p:nvSpPr>
          <p:spPr>
            <a:xfrm>
              <a:off x="9556750" y="3327399"/>
              <a:ext cx="120785" cy="177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1" h="21600" fill="norm" stroke="1" extrusionOk="0">
                  <a:moveTo>
                    <a:pt x="0" y="0"/>
                  </a:moveTo>
                  <a:cubicBezTo>
                    <a:pt x="4469" y="0"/>
                    <a:pt x="8938" y="0"/>
                    <a:pt x="13221" y="1286"/>
                  </a:cubicBezTo>
                  <a:cubicBezTo>
                    <a:pt x="17503" y="2571"/>
                    <a:pt x="21600" y="5143"/>
                    <a:pt x="21228" y="8743"/>
                  </a:cubicBezTo>
                  <a:cubicBezTo>
                    <a:pt x="20855" y="12343"/>
                    <a:pt x="16014" y="16971"/>
                    <a:pt x="1117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1" name="Line"/>
            <p:cNvSpPr/>
            <p:nvPr/>
          </p:nvSpPr>
          <p:spPr>
            <a:xfrm>
              <a:off x="9950449" y="3305507"/>
              <a:ext cx="95251" cy="254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5" fill="norm" stroke="1" extrusionOk="0">
                  <a:moveTo>
                    <a:pt x="21600" y="1300"/>
                  </a:moveTo>
                  <a:cubicBezTo>
                    <a:pt x="19680" y="769"/>
                    <a:pt x="17760" y="238"/>
                    <a:pt x="15600" y="61"/>
                  </a:cubicBezTo>
                  <a:cubicBezTo>
                    <a:pt x="13440" y="-116"/>
                    <a:pt x="11040" y="61"/>
                    <a:pt x="8400" y="1035"/>
                  </a:cubicBezTo>
                  <a:cubicBezTo>
                    <a:pt x="5760" y="2009"/>
                    <a:pt x="2880" y="3779"/>
                    <a:pt x="3840" y="5815"/>
                  </a:cubicBezTo>
                  <a:cubicBezTo>
                    <a:pt x="4800" y="7851"/>
                    <a:pt x="9600" y="10153"/>
                    <a:pt x="12720" y="12366"/>
                  </a:cubicBezTo>
                  <a:cubicBezTo>
                    <a:pt x="15840" y="14579"/>
                    <a:pt x="17280" y="16704"/>
                    <a:pt x="16800" y="18209"/>
                  </a:cubicBezTo>
                  <a:cubicBezTo>
                    <a:pt x="16320" y="19714"/>
                    <a:pt x="13920" y="20599"/>
                    <a:pt x="11280" y="21041"/>
                  </a:cubicBezTo>
                  <a:cubicBezTo>
                    <a:pt x="8640" y="21484"/>
                    <a:pt x="5760" y="21484"/>
                    <a:pt x="3840" y="20333"/>
                  </a:cubicBezTo>
                  <a:cubicBezTo>
                    <a:pt x="1920" y="19182"/>
                    <a:pt x="960" y="16881"/>
                    <a:pt x="0" y="1457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2" name="Line"/>
            <p:cNvSpPr/>
            <p:nvPr/>
          </p:nvSpPr>
          <p:spPr>
            <a:xfrm>
              <a:off x="10075936" y="3310365"/>
              <a:ext cx="134864" cy="212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015" fill="norm" stroke="1" extrusionOk="0">
                  <a:moveTo>
                    <a:pt x="1235" y="6720"/>
                  </a:moveTo>
                  <a:cubicBezTo>
                    <a:pt x="2896" y="6720"/>
                    <a:pt x="4558" y="6720"/>
                    <a:pt x="6385" y="6091"/>
                  </a:cubicBezTo>
                  <a:cubicBezTo>
                    <a:pt x="8213" y="5462"/>
                    <a:pt x="10207" y="4204"/>
                    <a:pt x="11370" y="3050"/>
                  </a:cubicBezTo>
                  <a:cubicBezTo>
                    <a:pt x="12533" y="1897"/>
                    <a:pt x="12865" y="849"/>
                    <a:pt x="12201" y="324"/>
                  </a:cubicBezTo>
                  <a:cubicBezTo>
                    <a:pt x="11536" y="-200"/>
                    <a:pt x="9875" y="-200"/>
                    <a:pt x="7715" y="1163"/>
                  </a:cubicBezTo>
                  <a:cubicBezTo>
                    <a:pt x="5555" y="2526"/>
                    <a:pt x="2896" y="5252"/>
                    <a:pt x="1401" y="7979"/>
                  </a:cubicBezTo>
                  <a:cubicBezTo>
                    <a:pt x="-95" y="10705"/>
                    <a:pt x="-427" y="13431"/>
                    <a:pt x="570" y="15843"/>
                  </a:cubicBezTo>
                  <a:cubicBezTo>
                    <a:pt x="1567" y="18254"/>
                    <a:pt x="3893" y="20351"/>
                    <a:pt x="7548" y="20876"/>
                  </a:cubicBezTo>
                  <a:cubicBezTo>
                    <a:pt x="11204" y="21400"/>
                    <a:pt x="16188" y="20351"/>
                    <a:pt x="21173" y="1930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3" name="Line"/>
            <p:cNvSpPr/>
            <p:nvPr/>
          </p:nvSpPr>
          <p:spPr>
            <a:xfrm>
              <a:off x="10306544" y="3246175"/>
              <a:ext cx="126507" cy="279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3" h="21303" fill="norm" stroke="1" extrusionOk="0">
                  <a:moveTo>
                    <a:pt x="21163" y="1350"/>
                  </a:moveTo>
                  <a:cubicBezTo>
                    <a:pt x="19747" y="866"/>
                    <a:pt x="18330" y="383"/>
                    <a:pt x="16383" y="141"/>
                  </a:cubicBezTo>
                  <a:cubicBezTo>
                    <a:pt x="14435" y="-101"/>
                    <a:pt x="11956" y="-101"/>
                    <a:pt x="9301" y="705"/>
                  </a:cubicBezTo>
                  <a:cubicBezTo>
                    <a:pt x="6645" y="1511"/>
                    <a:pt x="3812" y="3123"/>
                    <a:pt x="2042" y="5783"/>
                  </a:cubicBezTo>
                  <a:cubicBezTo>
                    <a:pt x="271" y="8442"/>
                    <a:pt x="-437" y="12150"/>
                    <a:pt x="271" y="14971"/>
                  </a:cubicBezTo>
                  <a:cubicBezTo>
                    <a:pt x="979" y="17792"/>
                    <a:pt x="3104" y="19726"/>
                    <a:pt x="6291" y="20612"/>
                  </a:cubicBezTo>
                  <a:cubicBezTo>
                    <a:pt x="9478" y="21499"/>
                    <a:pt x="13727" y="21338"/>
                    <a:pt x="17976" y="2117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4" name="Line"/>
            <p:cNvSpPr/>
            <p:nvPr/>
          </p:nvSpPr>
          <p:spPr>
            <a:xfrm>
              <a:off x="10509249" y="3289300"/>
              <a:ext cx="152401" cy="22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5400" y="5800"/>
                    <a:pt x="10800" y="11600"/>
                    <a:pt x="13950" y="15100"/>
                  </a:cubicBezTo>
                  <a:cubicBezTo>
                    <a:pt x="17100" y="18600"/>
                    <a:pt x="18000" y="19800"/>
                    <a:pt x="18900" y="20500"/>
                  </a:cubicBezTo>
                  <a:cubicBezTo>
                    <a:pt x="19800" y="21200"/>
                    <a:pt x="20700" y="21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5" name="Line"/>
            <p:cNvSpPr/>
            <p:nvPr/>
          </p:nvSpPr>
          <p:spPr>
            <a:xfrm>
              <a:off x="10547299" y="3270250"/>
              <a:ext cx="95301" cy="31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600" fill="norm" stroke="1" extrusionOk="0">
                  <a:moveTo>
                    <a:pt x="21142" y="0"/>
                  </a:moveTo>
                  <a:cubicBezTo>
                    <a:pt x="15977" y="2351"/>
                    <a:pt x="10812" y="4702"/>
                    <a:pt x="7055" y="7861"/>
                  </a:cubicBezTo>
                  <a:cubicBezTo>
                    <a:pt x="3299" y="11020"/>
                    <a:pt x="951" y="14988"/>
                    <a:pt x="246" y="17412"/>
                  </a:cubicBezTo>
                  <a:cubicBezTo>
                    <a:pt x="-458" y="19837"/>
                    <a:pt x="481" y="20718"/>
                    <a:pt x="142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6" name="Line"/>
            <p:cNvSpPr/>
            <p:nvPr/>
          </p:nvSpPr>
          <p:spPr>
            <a:xfrm>
              <a:off x="10509249" y="3196380"/>
              <a:ext cx="165101" cy="61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7" fill="norm" stroke="1" extrusionOk="0">
                  <a:moveTo>
                    <a:pt x="0" y="20807"/>
                  </a:moveTo>
                  <a:cubicBezTo>
                    <a:pt x="0" y="17207"/>
                    <a:pt x="0" y="13607"/>
                    <a:pt x="2215" y="9647"/>
                  </a:cubicBezTo>
                  <a:cubicBezTo>
                    <a:pt x="4431" y="5687"/>
                    <a:pt x="8862" y="1367"/>
                    <a:pt x="12462" y="287"/>
                  </a:cubicBezTo>
                  <a:cubicBezTo>
                    <a:pt x="16062" y="-793"/>
                    <a:pt x="18831" y="1367"/>
                    <a:pt x="21600" y="35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7" name="Line"/>
            <p:cNvSpPr/>
            <p:nvPr/>
          </p:nvSpPr>
          <p:spPr>
            <a:xfrm>
              <a:off x="10674349" y="3513253"/>
              <a:ext cx="98245" cy="68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073" fill="norm" stroke="1" extrusionOk="0">
                  <a:moveTo>
                    <a:pt x="0" y="7328"/>
                  </a:moveTo>
                  <a:cubicBezTo>
                    <a:pt x="0" y="10600"/>
                    <a:pt x="0" y="13873"/>
                    <a:pt x="460" y="13873"/>
                  </a:cubicBezTo>
                  <a:cubicBezTo>
                    <a:pt x="919" y="13873"/>
                    <a:pt x="1838" y="10600"/>
                    <a:pt x="2528" y="10600"/>
                  </a:cubicBezTo>
                  <a:cubicBezTo>
                    <a:pt x="3217" y="10600"/>
                    <a:pt x="3677" y="13873"/>
                    <a:pt x="4366" y="13873"/>
                  </a:cubicBezTo>
                  <a:cubicBezTo>
                    <a:pt x="5055" y="13873"/>
                    <a:pt x="5974" y="10600"/>
                    <a:pt x="7123" y="7328"/>
                  </a:cubicBezTo>
                  <a:cubicBezTo>
                    <a:pt x="8272" y="4055"/>
                    <a:pt x="9651" y="782"/>
                    <a:pt x="11489" y="128"/>
                  </a:cubicBezTo>
                  <a:cubicBezTo>
                    <a:pt x="13328" y="-527"/>
                    <a:pt x="15626" y="1437"/>
                    <a:pt x="17464" y="3728"/>
                  </a:cubicBezTo>
                  <a:cubicBezTo>
                    <a:pt x="19302" y="6018"/>
                    <a:pt x="20681" y="8637"/>
                    <a:pt x="21140" y="11582"/>
                  </a:cubicBezTo>
                  <a:cubicBezTo>
                    <a:pt x="21600" y="14528"/>
                    <a:pt x="21140" y="17800"/>
                    <a:pt x="20681" y="210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8" name="Line"/>
            <p:cNvSpPr/>
            <p:nvPr/>
          </p:nvSpPr>
          <p:spPr>
            <a:xfrm>
              <a:off x="10814050" y="3263900"/>
              <a:ext cx="61141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8" h="21600" fill="norm" stroke="1" extrusionOk="0">
                  <a:moveTo>
                    <a:pt x="0" y="0"/>
                  </a:moveTo>
                  <a:cubicBezTo>
                    <a:pt x="7200" y="2291"/>
                    <a:pt x="14400" y="4582"/>
                    <a:pt x="18000" y="7691"/>
                  </a:cubicBezTo>
                  <a:cubicBezTo>
                    <a:pt x="21600" y="10800"/>
                    <a:pt x="21600" y="14727"/>
                    <a:pt x="18720" y="17182"/>
                  </a:cubicBezTo>
                  <a:cubicBezTo>
                    <a:pt x="15840" y="19636"/>
                    <a:pt x="10080" y="20618"/>
                    <a:pt x="432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79" name="Line"/>
            <p:cNvSpPr/>
            <p:nvPr/>
          </p:nvSpPr>
          <p:spPr>
            <a:xfrm>
              <a:off x="10998200" y="3390899"/>
              <a:ext cx="25400" cy="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0" name="Line"/>
            <p:cNvSpPr/>
            <p:nvPr/>
          </p:nvSpPr>
          <p:spPr>
            <a:xfrm>
              <a:off x="10966450" y="3479800"/>
              <a:ext cx="1079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1" name="Line"/>
            <p:cNvSpPr/>
            <p:nvPr/>
          </p:nvSpPr>
          <p:spPr>
            <a:xfrm>
              <a:off x="10058400" y="4081597"/>
              <a:ext cx="209550" cy="230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2" fill="norm" stroke="1" extrusionOk="0">
                  <a:moveTo>
                    <a:pt x="0" y="135"/>
                  </a:moveTo>
                  <a:cubicBezTo>
                    <a:pt x="1091" y="-62"/>
                    <a:pt x="2182" y="-258"/>
                    <a:pt x="4364" y="1215"/>
                  </a:cubicBezTo>
                  <a:cubicBezTo>
                    <a:pt x="6545" y="2687"/>
                    <a:pt x="9818" y="5829"/>
                    <a:pt x="12873" y="9462"/>
                  </a:cubicBezTo>
                  <a:cubicBezTo>
                    <a:pt x="15927" y="13095"/>
                    <a:pt x="18764" y="17218"/>
                    <a:pt x="21600" y="2134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2" name="Line"/>
            <p:cNvSpPr/>
            <p:nvPr/>
          </p:nvSpPr>
          <p:spPr>
            <a:xfrm>
              <a:off x="10134600" y="4057649"/>
              <a:ext cx="107950" cy="292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8635" y="1409"/>
                    <a:pt x="15671" y="2817"/>
                    <a:pt x="12071" y="5713"/>
                  </a:cubicBezTo>
                  <a:cubicBezTo>
                    <a:pt x="8471" y="8609"/>
                    <a:pt x="4235" y="12991"/>
                    <a:pt x="2118" y="15887"/>
                  </a:cubicBezTo>
                  <a:cubicBezTo>
                    <a:pt x="0" y="18783"/>
                    <a:pt x="0" y="2019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3" name="Line"/>
            <p:cNvSpPr/>
            <p:nvPr/>
          </p:nvSpPr>
          <p:spPr>
            <a:xfrm>
              <a:off x="10287470" y="4224866"/>
              <a:ext cx="88431" cy="118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6" h="21600" fill="norm" stroke="1" extrusionOk="0">
                  <a:moveTo>
                    <a:pt x="1429" y="5400"/>
                  </a:moveTo>
                  <a:cubicBezTo>
                    <a:pt x="1429" y="7329"/>
                    <a:pt x="1429" y="9257"/>
                    <a:pt x="1172" y="11957"/>
                  </a:cubicBezTo>
                  <a:cubicBezTo>
                    <a:pt x="915" y="14657"/>
                    <a:pt x="400" y="18129"/>
                    <a:pt x="143" y="18900"/>
                  </a:cubicBezTo>
                  <a:cubicBezTo>
                    <a:pt x="-114" y="19671"/>
                    <a:pt x="-114" y="17743"/>
                    <a:pt x="915" y="14657"/>
                  </a:cubicBezTo>
                  <a:cubicBezTo>
                    <a:pt x="1943" y="11571"/>
                    <a:pt x="4000" y="7329"/>
                    <a:pt x="6057" y="4436"/>
                  </a:cubicBezTo>
                  <a:cubicBezTo>
                    <a:pt x="8115" y="1543"/>
                    <a:pt x="10172" y="0"/>
                    <a:pt x="12486" y="0"/>
                  </a:cubicBezTo>
                  <a:cubicBezTo>
                    <a:pt x="14800" y="0"/>
                    <a:pt x="17372" y="1543"/>
                    <a:pt x="18915" y="5400"/>
                  </a:cubicBezTo>
                  <a:cubicBezTo>
                    <a:pt x="20457" y="9257"/>
                    <a:pt x="20972" y="15429"/>
                    <a:pt x="2148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4" name="Line"/>
            <p:cNvSpPr/>
            <p:nvPr/>
          </p:nvSpPr>
          <p:spPr>
            <a:xfrm>
              <a:off x="9975850" y="4006849"/>
              <a:ext cx="330200" cy="5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492" y="16200"/>
                    <a:pt x="4985" y="10800"/>
                    <a:pt x="8585" y="7200"/>
                  </a:cubicBezTo>
                  <a:cubicBezTo>
                    <a:pt x="12185" y="3600"/>
                    <a:pt x="16892" y="1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5" name="Line"/>
            <p:cNvSpPr/>
            <p:nvPr/>
          </p:nvSpPr>
          <p:spPr>
            <a:xfrm>
              <a:off x="10551182" y="4015935"/>
              <a:ext cx="91419" cy="308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2" h="21410" fill="norm" stroke="1" extrusionOk="0">
                  <a:moveTo>
                    <a:pt x="21202" y="3777"/>
                  </a:moveTo>
                  <a:cubicBezTo>
                    <a:pt x="20220" y="2455"/>
                    <a:pt x="19238" y="1132"/>
                    <a:pt x="17520" y="471"/>
                  </a:cubicBezTo>
                  <a:cubicBezTo>
                    <a:pt x="15802" y="-190"/>
                    <a:pt x="13347" y="-190"/>
                    <a:pt x="11138" y="692"/>
                  </a:cubicBezTo>
                  <a:cubicBezTo>
                    <a:pt x="8929" y="1573"/>
                    <a:pt x="6966" y="3337"/>
                    <a:pt x="5002" y="5908"/>
                  </a:cubicBezTo>
                  <a:cubicBezTo>
                    <a:pt x="3038" y="8479"/>
                    <a:pt x="1075" y="11859"/>
                    <a:pt x="338" y="14504"/>
                  </a:cubicBezTo>
                  <a:cubicBezTo>
                    <a:pt x="-398" y="17149"/>
                    <a:pt x="93" y="19059"/>
                    <a:pt x="1566" y="20088"/>
                  </a:cubicBezTo>
                  <a:cubicBezTo>
                    <a:pt x="3038" y="21116"/>
                    <a:pt x="5493" y="21263"/>
                    <a:pt x="7947" y="214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6" name="Line"/>
            <p:cNvSpPr/>
            <p:nvPr/>
          </p:nvSpPr>
          <p:spPr>
            <a:xfrm>
              <a:off x="10693400" y="4127499"/>
              <a:ext cx="6350" cy="190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7" name="Line"/>
            <p:cNvSpPr/>
            <p:nvPr/>
          </p:nvSpPr>
          <p:spPr>
            <a:xfrm>
              <a:off x="10775950" y="4210049"/>
              <a:ext cx="1968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181" y="18000"/>
                    <a:pt x="8361" y="14400"/>
                    <a:pt x="11961" y="10800"/>
                  </a:cubicBezTo>
                  <a:cubicBezTo>
                    <a:pt x="15561" y="7200"/>
                    <a:pt x="18581" y="36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8" name="Line"/>
            <p:cNvSpPr/>
            <p:nvPr/>
          </p:nvSpPr>
          <p:spPr>
            <a:xfrm>
              <a:off x="11061700" y="4133850"/>
              <a:ext cx="158750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89" name="Line"/>
            <p:cNvSpPr/>
            <p:nvPr/>
          </p:nvSpPr>
          <p:spPr>
            <a:xfrm>
              <a:off x="11112499" y="4095749"/>
              <a:ext cx="95251" cy="24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2585"/>
                    <a:pt x="12000" y="5169"/>
                    <a:pt x="8400" y="8769"/>
                  </a:cubicBezTo>
                  <a:cubicBezTo>
                    <a:pt x="4800" y="12369"/>
                    <a:pt x="2400" y="16985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0" name="Line"/>
            <p:cNvSpPr/>
            <p:nvPr/>
          </p:nvSpPr>
          <p:spPr>
            <a:xfrm>
              <a:off x="11228916" y="4225075"/>
              <a:ext cx="99485" cy="105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28" fill="norm" stroke="1" extrusionOk="0">
                  <a:moveTo>
                    <a:pt x="919" y="3282"/>
                  </a:moveTo>
                  <a:cubicBezTo>
                    <a:pt x="919" y="5359"/>
                    <a:pt x="919" y="7436"/>
                    <a:pt x="689" y="10136"/>
                  </a:cubicBezTo>
                  <a:cubicBezTo>
                    <a:pt x="460" y="12836"/>
                    <a:pt x="0" y="16159"/>
                    <a:pt x="0" y="16366"/>
                  </a:cubicBezTo>
                  <a:cubicBezTo>
                    <a:pt x="0" y="16574"/>
                    <a:pt x="460" y="13666"/>
                    <a:pt x="1149" y="10966"/>
                  </a:cubicBezTo>
                  <a:cubicBezTo>
                    <a:pt x="1838" y="8266"/>
                    <a:pt x="2757" y="5774"/>
                    <a:pt x="3906" y="3490"/>
                  </a:cubicBezTo>
                  <a:cubicBezTo>
                    <a:pt x="5055" y="1205"/>
                    <a:pt x="6434" y="-872"/>
                    <a:pt x="9421" y="374"/>
                  </a:cubicBezTo>
                  <a:cubicBezTo>
                    <a:pt x="12409" y="1620"/>
                    <a:pt x="17004" y="6190"/>
                    <a:pt x="19302" y="10136"/>
                  </a:cubicBezTo>
                  <a:cubicBezTo>
                    <a:pt x="21600" y="14082"/>
                    <a:pt x="21600" y="17405"/>
                    <a:pt x="21600" y="2072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1" name="Line"/>
            <p:cNvSpPr/>
            <p:nvPr/>
          </p:nvSpPr>
          <p:spPr>
            <a:xfrm>
              <a:off x="11042650" y="4057649"/>
              <a:ext cx="2857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480" y="14400"/>
                    <a:pt x="8960" y="7200"/>
                    <a:pt x="12560" y="3600"/>
                  </a:cubicBezTo>
                  <a:cubicBezTo>
                    <a:pt x="16160" y="0"/>
                    <a:pt x="1888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2" name="Line"/>
            <p:cNvSpPr/>
            <p:nvPr/>
          </p:nvSpPr>
          <p:spPr>
            <a:xfrm>
              <a:off x="11366500" y="4044950"/>
              <a:ext cx="100138" cy="35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600" fill="norm" stroke="1" extrusionOk="0">
                  <a:moveTo>
                    <a:pt x="9257" y="0"/>
                  </a:moveTo>
                  <a:cubicBezTo>
                    <a:pt x="14547" y="3471"/>
                    <a:pt x="19837" y="6943"/>
                    <a:pt x="20718" y="10029"/>
                  </a:cubicBezTo>
                  <a:cubicBezTo>
                    <a:pt x="21600" y="13114"/>
                    <a:pt x="18073" y="15814"/>
                    <a:pt x="13886" y="17679"/>
                  </a:cubicBezTo>
                  <a:cubicBezTo>
                    <a:pt x="9698" y="19543"/>
                    <a:pt x="4849" y="20571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3" name="Line"/>
            <p:cNvSpPr/>
            <p:nvPr/>
          </p:nvSpPr>
          <p:spPr>
            <a:xfrm>
              <a:off x="10033000" y="4495800"/>
              <a:ext cx="1035050" cy="6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502" y="19440"/>
                    <a:pt x="3004" y="17280"/>
                    <a:pt x="4528" y="14760"/>
                  </a:cubicBezTo>
                  <a:cubicBezTo>
                    <a:pt x="6052" y="12240"/>
                    <a:pt x="7598" y="9360"/>
                    <a:pt x="9276" y="7560"/>
                  </a:cubicBezTo>
                  <a:cubicBezTo>
                    <a:pt x="10955" y="5760"/>
                    <a:pt x="12766" y="5040"/>
                    <a:pt x="14621" y="4320"/>
                  </a:cubicBezTo>
                  <a:cubicBezTo>
                    <a:pt x="16476" y="3600"/>
                    <a:pt x="18375" y="2880"/>
                    <a:pt x="19546" y="2160"/>
                  </a:cubicBezTo>
                  <a:cubicBezTo>
                    <a:pt x="20717" y="1440"/>
                    <a:pt x="21158" y="72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4" name="Line"/>
            <p:cNvSpPr/>
            <p:nvPr/>
          </p:nvSpPr>
          <p:spPr>
            <a:xfrm>
              <a:off x="10459460" y="4657637"/>
              <a:ext cx="175023" cy="155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466" fill="norm" stroke="1" extrusionOk="0">
                  <a:moveTo>
                    <a:pt x="641" y="3952"/>
                  </a:moveTo>
                  <a:cubicBezTo>
                    <a:pt x="895" y="8039"/>
                    <a:pt x="1150" y="12125"/>
                    <a:pt x="1023" y="14898"/>
                  </a:cubicBezTo>
                  <a:cubicBezTo>
                    <a:pt x="895" y="17671"/>
                    <a:pt x="387" y="19131"/>
                    <a:pt x="133" y="18985"/>
                  </a:cubicBezTo>
                  <a:cubicBezTo>
                    <a:pt x="-121" y="18839"/>
                    <a:pt x="-121" y="17088"/>
                    <a:pt x="1150" y="14023"/>
                  </a:cubicBezTo>
                  <a:cubicBezTo>
                    <a:pt x="2420" y="10958"/>
                    <a:pt x="4961" y="6580"/>
                    <a:pt x="7503" y="3807"/>
                  </a:cubicBezTo>
                  <a:cubicBezTo>
                    <a:pt x="10044" y="1034"/>
                    <a:pt x="12585" y="-134"/>
                    <a:pt x="15126" y="12"/>
                  </a:cubicBezTo>
                  <a:cubicBezTo>
                    <a:pt x="17667" y="158"/>
                    <a:pt x="20208" y="1617"/>
                    <a:pt x="20844" y="5412"/>
                  </a:cubicBezTo>
                  <a:cubicBezTo>
                    <a:pt x="21479" y="9207"/>
                    <a:pt x="20208" y="15336"/>
                    <a:pt x="18938" y="2146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5" name="Line"/>
            <p:cNvSpPr/>
            <p:nvPr/>
          </p:nvSpPr>
          <p:spPr>
            <a:xfrm>
              <a:off x="9740899" y="3928162"/>
              <a:ext cx="1435101" cy="85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1" fill="norm" stroke="1" extrusionOk="0">
                  <a:moveTo>
                    <a:pt x="0" y="17386"/>
                  </a:moveTo>
                  <a:cubicBezTo>
                    <a:pt x="191" y="18508"/>
                    <a:pt x="382" y="19631"/>
                    <a:pt x="542" y="20380"/>
                  </a:cubicBezTo>
                  <a:cubicBezTo>
                    <a:pt x="701" y="21128"/>
                    <a:pt x="828" y="21503"/>
                    <a:pt x="908" y="21529"/>
                  </a:cubicBezTo>
                  <a:cubicBezTo>
                    <a:pt x="988" y="21556"/>
                    <a:pt x="1019" y="21235"/>
                    <a:pt x="972" y="20326"/>
                  </a:cubicBezTo>
                  <a:cubicBezTo>
                    <a:pt x="924" y="19417"/>
                    <a:pt x="796" y="17920"/>
                    <a:pt x="685" y="16183"/>
                  </a:cubicBezTo>
                  <a:cubicBezTo>
                    <a:pt x="573" y="14445"/>
                    <a:pt x="478" y="12467"/>
                    <a:pt x="398" y="10649"/>
                  </a:cubicBezTo>
                  <a:cubicBezTo>
                    <a:pt x="319" y="8831"/>
                    <a:pt x="255" y="7174"/>
                    <a:pt x="207" y="6051"/>
                  </a:cubicBezTo>
                  <a:cubicBezTo>
                    <a:pt x="159" y="4928"/>
                    <a:pt x="127" y="4340"/>
                    <a:pt x="143" y="3886"/>
                  </a:cubicBezTo>
                  <a:cubicBezTo>
                    <a:pt x="159" y="3431"/>
                    <a:pt x="223" y="3110"/>
                    <a:pt x="669" y="2816"/>
                  </a:cubicBezTo>
                  <a:cubicBezTo>
                    <a:pt x="1115" y="2522"/>
                    <a:pt x="1943" y="2255"/>
                    <a:pt x="2963" y="1988"/>
                  </a:cubicBezTo>
                  <a:cubicBezTo>
                    <a:pt x="3982" y="1720"/>
                    <a:pt x="5193" y="1453"/>
                    <a:pt x="6324" y="1212"/>
                  </a:cubicBezTo>
                  <a:cubicBezTo>
                    <a:pt x="7455" y="972"/>
                    <a:pt x="8506" y="758"/>
                    <a:pt x="9828" y="544"/>
                  </a:cubicBezTo>
                  <a:cubicBezTo>
                    <a:pt x="11150" y="330"/>
                    <a:pt x="12743" y="116"/>
                    <a:pt x="14209" y="36"/>
                  </a:cubicBezTo>
                  <a:cubicBezTo>
                    <a:pt x="15674" y="-44"/>
                    <a:pt x="17012" y="9"/>
                    <a:pt x="18223" y="197"/>
                  </a:cubicBezTo>
                  <a:cubicBezTo>
                    <a:pt x="19434" y="384"/>
                    <a:pt x="20517" y="705"/>
                    <a:pt x="21600" y="102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6" name="Line"/>
            <p:cNvSpPr/>
            <p:nvPr/>
          </p:nvSpPr>
          <p:spPr>
            <a:xfrm>
              <a:off x="1774713" y="6646473"/>
              <a:ext cx="149337" cy="25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6" h="21088" fill="norm" stroke="1" extrusionOk="0">
                  <a:moveTo>
                    <a:pt x="20876" y="8132"/>
                  </a:moveTo>
                  <a:cubicBezTo>
                    <a:pt x="20284" y="5654"/>
                    <a:pt x="19692" y="3175"/>
                    <a:pt x="18065" y="1670"/>
                  </a:cubicBezTo>
                  <a:cubicBezTo>
                    <a:pt x="16438" y="165"/>
                    <a:pt x="13775" y="-366"/>
                    <a:pt x="10668" y="254"/>
                  </a:cubicBezTo>
                  <a:cubicBezTo>
                    <a:pt x="7561" y="873"/>
                    <a:pt x="4010" y="2644"/>
                    <a:pt x="1939" y="3972"/>
                  </a:cubicBezTo>
                  <a:cubicBezTo>
                    <a:pt x="-132" y="5300"/>
                    <a:pt x="-724" y="6185"/>
                    <a:pt x="1051" y="7778"/>
                  </a:cubicBezTo>
                  <a:cubicBezTo>
                    <a:pt x="2827" y="9372"/>
                    <a:pt x="6969" y="11673"/>
                    <a:pt x="9632" y="13267"/>
                  </a:cubicBezTo>
                  <a:cubicBezTo>
                    <a:pt x="12295" y="14860"/>
                    <a:pt x="13479" y="15745"/>
                    <a:pt x="14071" y="16631"/>
                  </a:cubicBezTo>
                  <a:cubicBezTo>
                    <a:pt x="14662" y="17516"/>
                    <a:pt x="14662" y="18401"/>
                    <a:pt x="13775" y="19198"/>
                  </a:cubicBezTo>
                  <a:cubicBezTo>
                    <a:pt x="12887" y="19995"/>
                    <a:pt x="11112" y="20703"/>
                    <a:pt x="9484" y="20968"/>
                  </a:cubicBezTo>
                  <a:cubicBezTo>
                    <a:pt x="7857" y="21234"/>
                    <a:pt x="6377" y="21057"/>
                    <a:pt x="5490" y="20437"/>
                  </a:cubicBezTo>
                  <a:cubicBezTo>
                    <a:pt x="4602" y="19818"/>
                    <a:pt x="4306" y="18755"/>
                    <a:pt x="4010" y="176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7" name="Line"/>
            <p:cNvSpPr/>
            <p:nvPr/>
          </p:nvSpPr>
          <p:spPr>
            <a:xfrm>
              <a:off x="1943100" y="6669515"/>
              <a:ext cx="139700" cy="232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8" fill="norm" stroke="1" extrusionOk="0">
                  <a:moveTo>
                    <a:pt x="0" y="6759"/>
                  </a:moveTo>
                  <a:cubicBezTo>
                    <a:pt x="0" y="7723"/>
                    <a:pt x="0" y="8687"/>
                    <a:pt x="1473" y="9266"/>
                  </a:cubicBezTo>
                  <a:cubicBezTo>
                    <a:pt x="2945" y="9845"/>
                    <a:pt x="5891" y="10037"/>
                    <a:pt x="8673" y="9459"/>
                  </a:cubicBezTo>
                  <a:cubicBezTo>
                    <a:pt x="11455" y="8880"/>
                    <a:pt x="14073" y="7530"/>
                    <a:pt x="15709" y="6277"/>
                  </a:cubicBezTo>
                  <a:cubicBezTo>
                    <a:pt x="17345" y="5023"/>
                    <a:pt x="18000" y="3866"/>
                    <a:pt x="18327" y="2805"/>
                  </a:cubicBezTo>
                  <a:cubicBezTo>
                    <a:pt x="18655" y="1745"/>
                    <a:pt x="18655" y="780"/>
                    <a:pt x="17836" y="298"/>
                  </a:cubicBezTo>
                  <a:cubicBezTo>
                    <a:pt x="17018" y="-184"/>
                    <a:pt x="15382" y="-184"/>
                    <a:pt x="13255" y="1070"/>
                  </a:cubicBezTo>
                  <a:cubicBezTo>
                    <a:pt x="11127" y="2323"/>
                    <a:pt x="8509" y="4830"/>
                    <a:pt x="6873" y="8012"/>
                  </a:cubicBezTo>
                  <a:cubicBezTo>
                    <a:pt x="5236" y="11195"/>
                    <a:pt x="4582" y="15052"/>
                    <a:pt x="6218" y="17462"/>
                  </a:cubicBezTo>
                  <a:cubicBezTo>
                    <a:pt x="7855" y="19873"/>
                    <a:pt x="11782" y="20837"/>
                    <a:pt x="14727" y="21127"/>
                  </a:cubicBezTo>
                  <a:cubicBezTo>
                    <a:pt x="17673" y="21416"/>
                    <a:pt x="19636" y="21030"/>
                    <a:pt x="21600" y="2064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8" name="Line"/>
            <p:cNvSpPr/>
            <p:nvPr/>
          </p:nvSpPr>
          <p:spPr>
            <a:xfrm>
              <a:off x="2260600" y="6718300"/>
              <a:ext cx="1460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399" name="Line"/>
            <p:cNvSpPr/>
            <p:nvPr/>
          </p:nvSpPr>
          <p:spPr>
            <a:xfrm>
              <a:off x="2241550" y="6851650"/>
              <a:ext cx="1587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0" name="Line"/>
            <p:cNvSpPr/>
            <p:nvPr/>
          </p:nvSpPr>
          <p:spPr>
            <a:xfrm>
              <a:off x="2816722" y="6232706"/>
              <a:ext cx="1317128" cy="860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465" fill="norm" stroke="1" extrusionOk="0">
                  <a:moveTo>
                    <a:pt x="148" y="17027"/>
                  </a:moveTo>
                  <a:cubicBezTo>
                    <a:pt x="218" y="17978"/>
                    <a:pt x="287" y="18928"/>
                    <a:pt x="356" y="19615"/>
                  </a:cubicBezTo>
                  <a:cubicBezTo>
                    <a:pt x="426" y="20302"/>
                    <a:pt x="495" y="20724"/>
                    <a:pt x="582" y="21041"/>
                  </a:cubicBezTo>
                  <a:cubicBezTo>
                    <a:pt x="668" y="21358"/>
                    <a:pt x="772" y="21569"/>
                    <a:pt x="859" y="21411"/>
                  </a:cubicBezTo>
                  <a:cubicBezTo>
                    <a:pt x="946" y="21252"/>
                    <a:pt x="1015" y="20724"/>
                    <a:pt x="1015" y="19509"/>
                  </a:cubicBezTo>
                  <a:cubicBezTo>
                    <a:pt x="1015" y="18295"/>
                    <a:pt x="946" y="16393"/>
                    <a:pt x="859" y="14413"/>
                  </a:cubicBezTo>
                  <a:cubicBezTo>
                    <a:pt x="772" y="12433"/>
                    <a:pt x="668" y="10373"/>
                    <a:pt x="547" y="8445"/>
                  </a:cubicBezTo>
                  <a:cubicBezTo>
                    <a:pt x="426" y="6518"/>
                    <a:pt x="287" y="4722"/>
                    <a:pt x="200" y="3692"/>
                  </a:cubicBezTo>
                  <a:cubicBezTo>
                    <a:pt x="114" y="2662"/>
                    <a:pt x="79" y="2398"/>
                    <a:pt x="44" y="2134"/>
                  </a:cubicBezTo>
                  <a:cubicBezTo>
                    <a:pt x="10" y="1870"/>
                    <a:pt x="-25" y="1606"/>
                    <a:pt x="27" y="1553"/>
                  </a:cubicBezTo>
                  <a:cubicBezTo>
                    <a:pt x="79" y="1501"/>
                    <a:pt x="218" y="1659"/>
                    <a:pt x="460" y="1765"/>
                  </a:cubicBezTo>
                  <a:cubicBezTo>
                    <a:pt x="703" y="1870"/>
                    <a:pt x="1050" y="1923"/>
                    <a:pt x="1743" y="1791"/>
                  </a:cubicBezTo>
                  <a:cubicBezTo>
                    <a:pt x="2437" y="1659"/>
                    <a:pt x="3477" y="1342"/>
                    <a:pt x="4656" y="1131"/>
                  </a:cubicBezTo>
                  <a:cubicBezTo>
                    <a:pt x="5834" y="920"/>
                    <a:pt x="7152" y="814"/>
                    <a:pt x="8504" y="761"/>
                  </a:cubicBezTo>
                  <a:cubicBezTo>
                    <a:pt x="9856" y="708"/>
                    <a:pt x="11243" y="708"/>
                    <a:pt x="12682" y="656"/>
                  </a:cubicBezTo>
                  <a:cubicBezTo>
                    <a:pt x="14121" y="603"/>
                    <a:pt x="15612" y="497"/>
                    <a:pt x="16877" y="365"/>
                  </a:cubicBezTo>
                  <a:cubicBezTo>
                    <a:pt x="18143" y="233"/>
                    <a:pt x="19183" y="75"/>
                    <a:pt x="19928" y="22"/>
                  </a:cubicBezTo>
                  <a:cubicBezTo>
                    <a:pt x="20674" y="-31"/>
                    <a:pt x="21124" y="22"/>
                    <a:pt x="21575" y="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1" name="Line"/>
            <p:cNvSpPr/>
            <p:nvPr/>
          </p:nvSpPr>
          <p:spPr>
            <a:xfrm>
              <a:off x="3005666" y="6463736"/>
              <a:ext cx="91812" cy="155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0836" fill="norm" stroke="1" extrusionOk="0">
                  <a:moveTo>
                    <a:pt x="12764" y="928"/>
                  </a:moveTo>
                  <a:cubicBezTo>
                    <a:pt x="10309" y="359"/>
                    <a:pt x="7855" y="-209"/>
                    <a:pt x="5891" y="75"/>
                  </a:cubicBezTo>
                  <a:cubicBezTo>
                    <a:pt x="3927" y="359"/>
                    <a:pt x="2455" y="1496"/>
                    <a:pt x="1473" y="4196"/>
                  </a:cubicBezTo>
                  <a:cubicBezTo>
                    <a:pt x="491" y="6896"/>
                    <a:pt x="0" y="11159"/>
                    <a:pt x="0" y="14002"/>
                  </a:cubicBezTo>
                  <a:cubicBezTo>
                    <a:pt x="0" y="16844"/>
                    <a:pt x="491" y="18265"/>
                    <a:pt x="2945" y="19402"/>
                  </a:cubicBezTo>
                  <a:cubicBezTo>
                    <a:pt x="5400" y="20538"/>
                    <a:pt x="9818" y="21391"/>
                    <a:pt x="13255" y="20396"/>
                  </a:cubicBezTo>
                  <a:cubicBezTo>
                    <a:pt x="16691" y="19402"/>
                    <a:pt x="19145" y="16559"/>
                    <a:pt x="20373" y="13433"/>
                  </a:cubicBezTo>
                  <a:cubicBezTo>
                    <a:pt x="21600" y="10307"/>
                    <a:pt x="21600" y="6896"/>
                    <a:pt x="20373" y="4765"/>
                  </a:cubicBezTo>
                  <a:cubicBezTo>
                    <a:pt x="19145" y="2633"/>
                    <a:pt x="16691" y="1780"/>
                    <a:pt x="14727" y="2349"/>
                  </a:cubicBezTo>
                  <a:cubicBezTo>
                    <a:pt x="12764" y="2917"/>
                    <a:pt x="11291" y="4907"/>
                    <a:pt x="9818" y="689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2" name="Line"/>
            <p:cNvSpPr/>
            <p:nvPr/>
          </p:nvSpPr>
          <p:spPr>
            <a:xfrm>
              <a:off x="3149600" y="6540500"/>
              <a:ext cx="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00" h="21600" fill="norm" stroke="1" extrusionOk="0">
                  <a:moveTo>
                    <a:pt x="0" y="21600"/>
                  </a:moveTo>
                  <a:cubicBezTo>
                    <a:pt x="21600" y="14400"/>
                    <a:pt x="216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3" name="Line"/>
            <p:cNvSpPr/>
            <p:nvPr/>
          </p:nvSpPr>
          <p:spPr>
            <a:xfrm>
              <a:off x="3180291" y="6437008"/>
              <a:ext cx="90516" cy="179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6" h="21322" fill="norm" stroke="1" extrusionOk="0">
                  <a:moveTo>
                    <a:pt x="13200" y="2485"/>
                  </a:moveTo>
                  <a:cubicBezTo>
                    <a:pt x="11280" y="1731"/>
                    <a:pt x="9360" y="978"/>
                    <a:pt x="7200" y="475"/>
                  </a:cubicBezTo>
                  <a:cubicBezTo>
                    <a:pt x="5040" y="-27"/>
                    <a:pt x="2640" y="-278"/>
                    <a:pt x="1200" y="475"/>
                  </a:cubicBezTo>
                  <a:cubicBezTo>
                    <a:pt x="-240" y="1229"/>
                    <a:pt x="-720" y="2987"/>
                    <a:pt x="1680" y="4871"/>
                  </a:cubicBezTo>
                  <a:cubicBezTo>
                    <a:pt x="4080" y="6755"/>
                    <a:pt x="9360" y="8764"/>
                    <a:pt x="12720" y="10271"/>
                  </a:cubicBezTo>
                  <a:cubicBezTo>
                    <a:pt x="16080" y="11778"/>
                    <a:pt x="17520" y="12782"/>
                    <a:pt x="18720" y="14289"/>
                  </a:cubicBezTo>
                  <a:cubicBezTo>
                    <a:pt x="19920" y="15796"/>
                    <a:pt x="20880" y="17806"/>
                    <a:pt x="20400" y="19187"/>
                  </a:cubicBezTo>
                  <a:cubicBezTo>
                    <a:pt x="19920" y="20569"/>
                    <a:pt x="18000" y="21322"/>
                    <a:pt x="16080" y="21322"/>
                  </a:cubicBezTo>
                  <a:cubicBezTo>
                    <a:pt x="14160" y="21322"/>
                    <a:pt x="12240" y="20569"/>
                    <a:pt x="10320" y="1981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4" name="Line"/>
            <p:cNvSpPr/>
            <p:nvPr/>
          </p:nvSpPr>
          <p:spPr>
            <a:xfrm>
              <a:off x="3175000" y="6424204"/>
              <a:ext cx="133350" cy="46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7" fill="norm" stroke="1" extrusionOk="0">
                  <a:moveTo>
                    <a:pt x="0" y="20607"/>
                  </a:moveTo>
                  <a:cubicBezTo>
                    <a:pt x="3771" y="13094"/>
                    <a:pt x="7543" y="5581"/>
                    <a:pt x="11143" y="2294"/>
                  </a:cubicBezTo>
                  <a:cubicBezTo>
                    <a:pt x="14743" y="-993"/>
                    <a:pt x="18171" y="-54"/>
                    <a:pt x="21600" y="8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5" name="Line"/>
            <p:cNvSpPr/>
            <p:nvPr/>
          </p:nvSpPr>
          <p:spPr>
            <a:xfrm>
              <a:off x="3350804" y="6381749"/>
              <a:ext cx="89956" cy="26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3" h="21600" fill="norm" stroke="1" extrusionOk="0">
                  <a:moveTo>
                    <a:pt x="3408" y="0"/>
                  </a:moveTo>
                  <a:cubicBezTo>
                    <a:pt x="2426" y="3600"/>
                    <a:pt x="1445" y="7200"/>
                    <a:pt x="708" y="9514"/>
                  </a:cubicBezTo>
                  <a:cubicBezTo>
                    <a:pt x="-28" y="11829"/>
                    <a:pt x="-519" y="12857"/>
                    <a:pt x="954" y="13029"/>
                  </a:cubicBezTo>
                  <a:cubicBezTo>
                    <a:pt x="2426" y="13200"/>
                    <a:pt x="5863" y="12514"/>
                    <a:pt x="9545" y="11743"/>
                  </a:cubicBezTo>
                  <a:cubicBezTo>
                    <a:pt x="13226" y="10971"/>
                    <a:pt x="17154" y="10114"/>
                    <a:pt x="19117" y="10457"/>
                  </a:cubicBezTo>
                  <a:cubicBezTo>
                    <a:pt x="21081" y="10800"/>
                    <a:pt x="21081" y="12343"/>
                    <a:pt x="20590" y="14400"/>
                  </a:cubicBezTo>
                  <a:cubicBezTo>
                    <a:pt x="20099" y="16457"/>
                    <a:pt x="19117" y="19029"/>
                    <a:pt x="18136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6" name="Line"/>
            <p:cNvSpPr/>
            <p:nvPr/>
          </p:nvSpPr>
          <p:spPr>
            <a:xfrm>
              <a:off x="3543300" y="6489700"/>
              <a:ext cx="133350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7" name="Line"/>
            <p:cNvSpPr/>
            <p:nvPr/>
          </p:nvSpPr>
          <p:spPr>
            <a:xfrm>
              <a:off x="3549649" y="6464300"/>
              <a:ext cx="114301" cy="15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00" y="4896"/>
                    <a:pt x="9600" y="9792"/>
                    <a:pt x="6000" y="13392"/>
                  </a:cubicBezTo>
                  <a:cubicBezTo>
                    <a:pt x="2400" y="16992"/>
                    <a:pt x="1200" y="19296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8" name="Line"/>
            <p:cNvSpPr/>
            <p:nvPr/>
          </p:nvSpPr>
          <p:spPr>
            <a:xfrm>
              <a:off x="3785821" y="6450668"/>
              <a:ext cx="93131" cy="128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0488" fill="norm" stroke="1" extrusionOk="0">
                  <a:moveTo>
                    <a:pt x="11243" y="1161"/>
                  </a:moveTo>
                  <a:cubicBezTo>
                    <a:pt x="8843" y="1499"/>
                    <a:pt x="6443" y="1836"/>
                    <a:pt x="4523" y="3693"/>
                  </a:cubicBezTo>
                  <a:cubicBezTo>
                    <a:pt x="2603" y="5549"/>
                    <a:pt x="1163" y="8924"/>
                    <a:pt x="443" y="11624"/>
                  </a:cubicBezTo>
                  <a:cubicBezTo>
                    <a:pt x="-277" y="14324"/>
                    <a:pt x="-277" y="16349"/>
                    <a:pt x="1643" y="18037"/>
                  </a:cubicBezTo>
                  <a:cubicBezTo>
                    <a:pt x="3563" y="19724"/>
                    <a:pt x="7403" y="21074"/>
                    <a:pt x="11003" y="20230"/>
                  </a:cubicBezTo>
                  <a:cubicBezTo>
                    <a:pt x="14603" y="19387"/>
                    <a:pt x="17963" y="16349"/>
                    <a:pt x="19643" y="13649"/>
                  </a:cubicBezTo>
                  <a:cubicBezTo>
                    <a:pt x="21323" y="10949"/>
                    <a:pt x="21323" y="8587"/>
                    <a:pt x="20843" y="6393"/>
                  </a:cubicBezTo>
                  <a:cubicBezTo>
                    <a:pt x="20363" y="4199"/>
                    <a:pt x="19403" y="2174"/>
                    <a:pt x="17723" y="993"/>
                  </a:cubicBezTo>
                  <a:cubicBezTo>
                    <a:pt x="16043" y="-189"/>
                    <a:pt x="13643" y="-526"/>
                    <a:pt x="11723" y="1161"/>
                  </a:cubicBezTo>
                  <a:cubicBezTo>
                    <a:pt x="9803" y="2849"/>
                    <a:pt x="8363" y="6561"/>
                    <a:pt x="6923" y="102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09" name="Line"/>
            <p:cNvSpPr/>
            <p:nvPr/>
          </p:nvSpPr>
          <p:spPr>
            <a:xfrm>
              <a:off x="3936364" y="6521450"/>
              <a:ext cx="1272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0" name="Line"/>
            <p:cNvSpPr/>
            <p:nvPr/>
          </p:nvSpPr>
          <p:spPr>
            <a:xfrm>
              <a:off x="3992033" y="6400800"/>
              <a:ext cx="91017" cy="144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21365" fill="norm" stroke="1" extrusionOk="0">
                  <a:moveTo>
                    <a:pt x="10800" y="0"/>
                  </a:moveTo>
                  <a:cubicBezTo>
                    <a:pt x="7364" y="5322"/>
                    <a:pt x="3927" y="10643"/>
                    <a:pt x="1964" y="14243"/>
                  </a:cubicBezTo>
                  <a:cubicBezTo>
                    <a:pt x="0" y="17843"/>
                    <a:pt x="-491" y="19722"/>
                    <a:pt x="491" y="20661"/>
                  </a:cubicBezTo>
                  <a:cubicBezTo>
                    <a:pt x="1473" y="21600"/>
                    <a:pt x="3927" y="21600"/>
                    <a:pt x="7609" y="20661"/>
                  </a:cubicBezTo>
                  <a:cubicBezTo>
                    <a:pt x="11291" y="19722"/>
                    <a:pt x="16200" y="17843"/>
                    <a:pt x="21109" y="159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1" name="Line"/>
            <p:cNvSpPr/>
            <p:nvPr/>
          </p:nvSpPr>
          <p:spPr>
            <a:xfrm>
              <a:off x="4051300" y="6508750"/>
              <a:ext cx="31750" cy="11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280" y="5200"/>
                    <a:pt x="12960" y="10400"/>
                    <a:pt x="9360" y="14000"/>
                  </a:cubicBezTo>
                  <a:cubicBezTo>
                    <a:pt x="5760" y="17600"/>
                    <a:pt x="2880" y="196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2" name="Line"/>
            <p:cNvSpPr/>
            <p:nvPr/>
          </p:nvSpPr>
          <p:spPr>
            <a:xfrm>
              <a:off x="4141143" y="6407150"/>
              <a:ext cx="57783" cy="200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3" h="21347" fill="norm" stroke="1" extrusionOk="0">
                  <a:moveTo>
                    <a:pt x="19778" y="0"/>
                  </a:moveTo>
                  <a:cubicBezTo>
                    <a:pt x="14565" y="4050"/>
                    <a:pt x="9351" y="8100"/>
                    <a:pt x="5627" y="11475"/>
                  </a:cubicBezTo>
                  <a:cubicBezTo>
                    <a:pt x="1902" y="14850"/>
                    <a:pt x="-332" y="17550"/>
                    <a:pt x="40" y="19238"/>
                  </a:cubicBezTo>
                  <a:cubicBezTo>
                    <a:pt x="413" y="20925"/>
                    <a:pt x="3392" y="21600"/>
                    <a:pt x="7489" y="21262"/>
                  </a:cubicBezTo>
                  <a:cubicBezTo>
                    <a:pt x="11585" y="20925"/>
                    <a:pt x="16799" y="19575"/>
                    <a:pt x="19034" y="18225"/>
                  </a:cubicBezTo>
                  <a:cubicBezTo>
                    <a:pt x="21268" y="16875"/>
                    <a:pt x="20523" y="15525"/>
                    <a:pt x="17544" y="15188"/>
                  </a:cubicBezTo>
                  <a:cubicBezTo>
                    <a:pt x="14565" y="14850"/>
                    <a:pt x="9351" y="15525"/>
                    <a:pt x="4137" y="162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3" name="Line"/>
            <p:cNvSpPr/>
            <p:nvPr/>
          </p:nvSpPr>
          <p:spPr>
            <a:xfrm>
              <a:off x="3092450" y="6692900"/>
              <a:ext cx="990600" cy="11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615" y="20000"/>
                    <a:pt x="3231" y="18400"/>
                    <a:pt x="4938" y="16600"/>
                  </a:cubicBezTo>
                  <a:cubicBezTo>
                    <a:pt x="6646" y="14800"/>
                    <a:pt x="8446" y="12800"/>
                    <a:pt x="10315" y="11200"/>
                  </a:cubicBezTo>
                  <a:cubicBezTo>
                    <a:pt x="12185" y="9600"/>
                    <a:pt x="14123" y="8400"/>
                    <a:pt x="15808" y="7000"/>
                  </a:cubicBezTo>
                  <a:cubicBezTo>
                    <a:pt x="17492" y="5600"/>
                    <a:pt x="18923" y="4000"/>
                    <a:pt x="19846" y="2800"/>
                  </a:cubicBezTo>
                  <a:cubicBezTo>
                    <a:pt x="20769" y="1600"/>
                    <a:pt x="21185" y="8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4" name="Line"/>
            <p:cNvSpPr/>
            <p:nvPr/>
          </p:nvSpPr>
          <p:spPr>
            <a:xfrm>
              <a:off x="3442913" y="6883400"/>
              <a:ext cx="170237" cy="179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6" h="21349" fill="norm" stroke="1" extrusionOk="0">
                  <a:moveTo>
                    <a:pt x="12493" y="0"/>
                  </a:moveTo>
                  <a:cubicBezTo>
                    <a:pt x="10386" y="3767"/>
                    <a:pt x="8279" y="7535"/>
                    <a:pt x="6303" y="10549"/>
                  </a:cubicBezTo>
                  <a:cubicBezTo>
                    <a:pt x="4327" y="13563"/>
                    <a:pt x="2484" y="15823"/>
                    <a:pt x="1298" y="17581"/>
                  </a:cubicBezTo>
                  <a:cubicBezTo>
                    <a:pt x="113" y="19340"/>
                    <a:pt x="-414" y="20595"/>
                    <a:pt x="376" y="21098"/>
                  </a:cubicBezTo>
                  <a:cubicBezTo>
                    <a:pt x="1166" y="21600"/>
                    <a:pt x="3274" y="21349"/>
                    <a:pt x="6962" y="20344"/>
                  </a:cubicBezTo>
                  <a:cubicBezTo>
                    <a:pt x="10649" y="19340"/>
                    <a:pt x="15918" y="17581"/>
                    <a:pt x="21186" y="1582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5" name="Line"/>
            <p:cNvSpPr/>
            <p:nvPr/>
          </p:nvSpPr>
          <p:spPr>
            <a:xfrm>
              <a:off x="3600450" y="6985000"/>
              <a:ext cx="25400" cy="14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6" name="Line"/>
            <p:cNvSpPr/>
            <p:nvPr/>
          </p:nvSpPr>
          <p:spPr>
            <a:xfrm>
              <a:off x="3736736" y="6915149"/>
              <a:ext cx="116622" cy="147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9" h="21201" fill="norm" stroke="1" extrusionOk="0">
                  <a:moveTo>
                    <a:pt x="11773" y="0"/>
                  </a:moveTo>
                  <a:cubicBezTo>
                    <a:pt x="9911" y="0"/>
                    <a:pt x="8049" y="0"/>
                    <a:pt x="5814" y="2130"/>
                  </a:cubicBezTo>
                  <a:cubicBezTo>
                    <a:pt x="3580" y="4259"/>
                    <a:pt x="973" y="8518"/>
                    <a:pt x="228" y="12017"/>
                  </a:cubicBezTo>
                  <a:cubicBezTo>
                    <a:pt x="-517" y="15515"/>
                    <a:pt x="600" y="18254"/>
                    <a:pt x="3021" y="19775"/>
                  </a:cubicBezTo>
                  <a:cubicBezTo>
                    <a:pt x="5442" y="21296"/>
                    <a:pt x="9166" y="21600"/>
                    <a:pt x="12517" y="20687"/>
                  </a:cubicBezTo>
                  <a:cubicBezTo>
                    <a:pt x="15869" y="19775"/>
                    <a:pt x="18849" y="17645"/>
                    <a:pt x="19966" y="14451"/>
                  </a:cubicBezTo>
                  <a:cubicBezTo>
                    <a:pt x="21083" y="11256"/>
                    <a:pt x="20338" y="6997"/>
                    <a:pt x="19221" y="4411"/>
                  </a:cubicBezTo>
                  <a:cubicBezTo>
                    <a:pt x="18104" y="1825"/>
                    <a:pt x="16614" y="913"/>
                    <a:pt x="15124" y="913"/>
                  </a:cubicBezTo>
                  <a:cubicBezTo>
                    <a:pt x="13635" y="913"/>
                    <a:pt x="12145" y="1825"/>
                    <a:pt x="11773" y="2890"/>
                  </a:cubicBezTo>
                  <a:cubicBezTo>
                    <a:pt x="11400" y="3955"/>
                    <a:pt x="12145" y="5172"/>
                    <a:pt x="12890" y="638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7" name="Line"/>
            <p:cNvSpPr/>
            <p:nvPr/>
          </p:nvSpPr>
          <p:spPr>
            <a:xfrm>
              <a:off x="3929194" y="6902450"/>
              <a:ext cx="128207" cy="168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2" h="21476" fill="norm" stroke="1" extrusionOk="0">
                  <a:moveTo>
                    <a:pt x="11369" y="2430"/>
                  </a:moveTo>
                  <a:cubicBezTo>
                    <a:pt x="9682" y="2160"/>
                    <a:pt x="7994" y="1890"/>
                    <a:pt x="5969" y="3240"/>
                  </a:cubicBezTo>
                  <a:cubicBezTo>
                    <a:pt x="3944" y="4590"/>
                    <a:pt x="1582" y="7560"/>
                    <a:pt x="569" y="10395"/>
                  </a:cubicBezTo>
                  <a:cubicBezTo>
                    <a:pt x="-443" y="13230"/>
                    <a:pt x="-106" y="15930"/>
                    <a:pt x="1582" y="17955"/>
                  </a:cubicBezTo>
                  <a:cubicBezTo>
                    <a:pt x="3269" y="19980"/>
                    <a:pt x="6307" y="21330"/>
                    <a:pt x="9682" y="21465"/>
                  </a:cubicBezTo>
                  <a:cubicBezTo>
                    <a:pt x="13057" y="21600"/>
                    <a:pt x="16769" y="20520"/>
                    <a:pt x="18794" y="18495"/>
                  </a:cubicBezTo>
                  <a:cubicBezTo>
                    <a:pt x="20819" y="16470"/>
                    <a:pt x="21157" y="13500"/>
                    <a:pt x="18794" y="10260"/>
                  </a:cubicBezTo>
                  <a:cubicBezTo>
                    <a:pt x="16432" y="7020"/>
                    <a:pt x="11369" y="3510"/>
                    <a:pt x="6307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8" name="Line"/>
            <p:cNvSpPr/>
            <p:nvPr/>
          </p:nvSpPr>
          <p:spPr>
            <a:xfrm>
              <a:off x="4492365" y="6591300"/>
              <a:ext cx="187586" cy="110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256" fill="norm" stroke="1" extrusionOk="0">
                  <a:moveTo>
                    <a:pt x="4034" y="20785"/>
                  </a:moveTo>
                  <a:cubicBezTo>
                    <a:pt x="2820" y="21192"/>
                    <a:pt x="1607" y="21600"/>
                    <a:pt x="879" y="20785"/>
                  </a:cubicBezTo>
                  <a:cubicBezTo>
                    <a:pt x="151" y="19970"/>
                    <a:pt x="-92" y="17932"/>
                    <a:pt x="29" y="15894"/>
                  </a:cubicBezTo>
                  <a:cubicBezTo>
                    <a:pt x="151" y="13857"/>
                    <a:pt x="636" y="11819"/>
                    <a:pt x="2092" y="9577"/>
                  </a:cubicBezTo>
                  <a:cubicBezTo>
                    <a:pt x="3548" y="7336"/>
                    <a:pt x="5975" y="4891"/>
                    <a:pt x="7674" y="4279"/>
                  </a:cubicBezTo>
                  <a:cubicBezTo>
                    <a:pt x="9373" y="3668"/>
                    <a:pt x="10344" y="4891"/>
                    <a:pt x="12164" y="5706"/>
                  </a:cubicBezTo>
                  <a:cubicBezTo>
                    <a:pt x="13984" y="6521"/>
                    <a:pt x="16654" y="6928"/>
                    <a:pt x="18353" y="5909"/>
                  </a:cubicBezTo>
                  <a:cubicBezTo>
                    <a:pt x="20052" y="4891"/>
                    <a:pt x="20780" y="2445"/>
                    <a:pt x="2150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19" name="Line"/>
            <p:cNvSpPr/>
            <p:nvPr/>
          </p:nvSpPr>
          <p:spPr>
            <a:xfrm>
              <a:off x="4514854" y="6743700"/>
              <a:ext cx="184147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600" fill="norm" stroke="1" extrusionOk="0">
                  <a:moveTo>
                    <a:pt x="6627" y="21600"/>
                  </a:moveTo>
                  <a:cubicBezTo>
                    <a:pt x="5399" y="21600"/>
                    <a:pt x="4172" y="21600"/>
                    <a:pt x="2945" y="21273"/>
                  </a:cubicBezTo>
                  <a:cubicBezTo>
                    <a:pt x="1718" y="20945"/>
                    <a:pt x="490" y="20291"/>
                    <a:pt x="122" y="18327"/>
                  </a:cubicBezTo>
                  <a:cubicBezTo>
                    <a:pt x="-246" y="16364"/>
                    <a:pt x="245" y="13091"/>
                    <a:pt x="1227" y="11127"/>
                  </a:cubicBezTo>
                  <a:cubicBezTo>
                    <a:pt x="2209" y="9164"/>
                    <a:pt x="3681" y="8509"/>
                    <a:pt x="6259" y="9491"/>
                  </a:cubicBezTo>
                  <a:cubicBezTo>
                    <a:pt x="8836" y="10473"/>
                    <a:pt x="12518" y="13091"/>
                    <a:pt x="15095" y="14400"/>
                  </a:cubicBezTo>
                  <a:cubicBezTo>
                    <a:pt x="17672" y="15709"/>
                    <a:pt x="19145" y="15709"/>
                    <a:pt x="20004" y="13091"/>
                  </a:cubicBezTo>
                  <a:cubicBezTo>
                    <a:pt x="20863" y="10473"/>
                    <a:pt x="21109" y="5236"/>
                    <a:pt x="2135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0" name="Line"/>
            <p:cNvSpPr/>
            <p:nvPr/>
          </p:nvSpPr>
          <p:spPr>
            <a:xfrm>
              <a:off x="4833626" y="6626045"/>
              <a:ext cx="111845" cy="169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105" fill="norm" stroke="1" extrusionOk="0">
                  <a:moveTo>
                    <a:pt x="18959" y="4368"/>
                  </a:moveTo>
                  <a:cubicBezTo>
                    <a:pt x="17759" y="2525"/>
                    <a:pt x="16559" y="681"/>
                    <a:pt x="15159" y="154"/>
                  </a:cubicBezTo>
                  <a:cubicBezTo>
                    <a:pt x="13759" y="-373"/>
                    <a:pt x="12159" y="417"/>
                    <a:pt x="9559" y="3051"/>
                  </a:cubicBezTo>
                  <a:cubicBezTo>
                    <a:pt x="6959" y="5686"/>
                    <a:pt x="3359" y="10164"/>
                    <a:pt x="1559" y="13061"/>
                  </a:cubicBezTo>
                  <a:cubicBezTo>
                    <a:pt x="-241" y="15959"/>
                    <a:pt x="-241" y="17276"/>
                    <a:pt x="359" y="18593"/>
                  </a:cubicBezTo>
                  <a:cubicBezTo>
                    <a:pt x="959" y="19910"/>
                    <a:pt x="2159" y="21227"/>
                    <a:pt x="4959" y="21095"/>
                  </a:cubicBezTo>
                  <a:cubicBezTo>
                    <a:pt x="7759" y="20964"/>
                    <a:pt x="12159" y="19383"/>
                    <a:pt x="15159" y="16354"/>
                  </a:cubicBezTo>
                  <a:cubicBezTo>
                    <a:pt x="18159" y="13325"/>
                    <a:pt x="19759" y="8847"/>
                    <a:pt x="20559" y="5949"/>
                  </a:cubicBezTo>
                  <a:cubicBezTo>
                    <a:pt x="21359" y="3051"/>
                    <a:pt x="21359" y="1734"/>
                    <a:pt x="20359" y="944"/>
                  </a:cubicBezTo>
                  <a:cubicBezTo>
                    <a:pt x="19359" y="154"/>
                    <a:pt x="17359" y="-110"/>
                    <a:pt x="16359" y="549"/>
                  </a:cubicBezTo>
                  <a:cubicBezTo>
                    <a:pt x="15359" y="1207"/>
                    <a:pt x="15359" y="2788"/>
                    <a:pt x="15359" y="43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1" name="Line"/>
            <p:cNvSpPr/>
            <p:nvPr/>
          </p:nvSpPr>
          <p:spPr>
            <a:xfrm>
              <a:off x="5016500" y="6737350"/>
              <a:ext cx="63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2" name="Line"/>
            <p:cNvSpPr/>
            <p:nvPr/>
          </p:nvSpPr>
          <p:spPr>
            <a:xfrm>
              <a:off x="5133715" y="6624045"/>
              <a:ext cx="105036" cy="15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0697" fill="norm" stroke="1" extrusionOk="0">
                  <a:moveTo>
                    <a:pt x="13661" y="729"/>
                  </a:moveTo>
                  <a:cubicBezTo>
                    <a:pt x="11501" y="153"/>
                    <a:pt x="9341" y="-423"/>
                    <a:pt x="7397" y="441"/>
                  </a:cubicBezTo>
                  <a:cubicBezTo>
                    <a:pt x="5453" y="1305"/>
                    <a:pt x="3725" y="3609"/>
                    <a:pt x="2429" y="6489"/>
                  </a:cubicBezTo>
                  <a:cubicBezTo>
                    <a:pt x="1133" y="9369"/>
                    <a:pt x="269" y="12825"/>
                    <a:pt x="53" y="15273"/>
                  </a:cubicBezTo>
                  <a:cubicBezTo>
                    <a:pt x="-163" y="17721"/>
                    <a:pt x="269" y="19161"/>
                    <a:pt x="1565" y="20025"/>
                  </a:cubicBezTo>
                  <a:cubicBezTo>
                    <a:pt x="2861" y="20889"/>
                    <a:pt x="5021" y="21177"/>
                    <a:pt x="8477" y="19305"/>
                  </a:cubicBezTo>
                  <a:cubicBezTo>
                    <a:pt x="11933" y="17433"/>
                    <a:pt x="16685" y="13401"/>
                    <a:pt x="19061" y="10665"/>
                  </a:cubicBezTo>
                  <a:cubicBezTo>
                    <a:pt x="21437" y="7929"/>
                    <a:pt x="21437" y="6489"/>
                    <a:pt x="21437" y="4761"/>
                  </a:cubicBezTo>
                  <a:cubicBezTo>
                    <a:pt x="21437" y="3033"/>
                    <a:pt x="21437" y="1017"/>
                    <a:pt x="19493" y="441"/>
                  </a:cubicBezTo>
                  <a:cubicBezTo>
                    <a:pt x="17549" y="-135"/>
                    <a:pt x="13661" y="729"/>
                    <a:pt x="9773" y="15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3" name="Line"/>
            <p:cNvSpPr/>
            <p:nvPr/>
          </p:nvSpPr>
          <p:spPr>
            <a:xfrm>
              <a:off x="5270499" y="6579689"/>
              <a:ext cx="114301" cy="176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8" fill="norm" stroke="1" extrusionOk="0">
                  <a:moveTo>
                    <a:pt x="0" y="4497"/>
                  </a:moveTo>
                  <a:cubicBezTo>
                    <a:pt x="400" y="2954"/>
                    <a:pt x="800" y="1411"/>
                    <a:pt x="2000" y="639"/>
                  </a:cubicBezTo>
                  <a:cubicBezTo>
                    <a:pt x="3200" y="-132"/>
                    <a:pt x="5200" y="-132"/>
                    <a:pt x="7000" y="254"/>
                  </a:cubicBezTo>
                  <a:cubicBezTo>
                    <a:pt x="8800" y="639"/>
                    <a:pt x="10400" y="1411"/>
                    <a:pt x="11600" y="3597"/>
                  </a:cubicBezTo>
                  <a:cubicBezTo>
                    <a:pt x="12800" y="5782"/>
                    <a:pt x="13600" y="9382"/>
                    <a:pt x="12600" y="12082"/>
                  </a:cubicBezTo>
                  <a:cubicBezTo>
                    <a:pt x="11600" y="14782"/>
                    <a:pt x="8800" y="16582"/>
                    <a:pt x="6400" y="17997"/>
                  </a:cubicBezTo>
                  <a:cubicBezTo>
                    <a:pt x="4000" y="19411"/>
                    <a:pt x="2000" y="20439"/>
                    <a:pt x="2600" y="20954"/>
                  </a:cubicBezTo>
                  <a:cubicBezTo>
                    <a:pt x="3200" y="21468"/>
                    <a:pt x="6400" y="21468"/>
                    <a:pt x="10000" y="21468"/>
                  </a:cubicBezTo>
                  <a:cubicBezTo>
                    <a:pt x="13600" y="21468"/>
                    <a:pt x="17600" y="21468"/>
                    <a:pt x="21600" y="214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4" name="Line"/>
            <p:cNvSpPr/>
            <p:nvPr/>
          </p:nvSpPr>
          <p:spPr>
            <a:xfrm>
              <a:off x="5448300" y="6563697"/>
              <a:ext cx="105754" cy="213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5" fill="norm" stroke="1" extrusionOk="0">
                  <a:moveTo>
                    <a:pt x="19059" y="2709"/>
                  </a:moveTo>
                  <a:cubicBezTo>
                    <a:pt x="15247" y="1670"/>
                    <a:pt x="11435" y="632"/>
                    <a:pt x="8471" y="216"/>
                  </a:cubicBezTo>
                  <a:cubicBezTo>
                    <a:pt x="5506" y="-199"/>
                    <a:pt x="3388" y="9"/>
                    <a:pt x="2329" y="632"/>
                  </a:cubicBezTo>
                  <a:cubicBezTo>
                    <a:pt x="1271" y="1255"/>
                    <a:pt x="1271" y="2293"/>
                    <a:pt x="3176" y="4059"/>
                  </a:cubicBezTo>
                  <a:cubicBezTo>
                    <a:pt x="5082" y="5824"/>
                    <a:pt x="8894" y="8316"/>
                    <a:pt x="12282" y="10601"/>
                  </a:cubicBezTo>
                  <a:cubicBezTo>
                    <a:pt x="15671" y="12886"/>
                    <a:pt x="18635" y="14963"/>
                    <a:pt x="20118" y="16520"/>
                  </a:cubicBezTo>
                  <a:cubicBezTo>
                    <a:pt x="21600" y="18078"/>
                    <a:pt x="21600" y="19116"/>
                    <a:pt x="19482" y="19947"/>
                  </a:cubicBezTo>
                  <a:cubicBezTo>
                    <a:pt x="17365" y="20778"/>
                    <a:pt x="13129" y="21401"/>
                    <a:pt x="9529" y="20674"/>
                  </a:cubicBezTo>
                  <a:cubicBezTo>
                    <a:pt x="5929" y="19947"/>
                    <a:pt x="2965" y="17870"/>
                    <a:pt x="0" y="1579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5" name="Line"/>
            <p:cNvSpPr/>
            <p:nvPr/>
          </p:nvSpPr>
          <p:spPr>
            <a:xfrm>
              <a:off x="5467349" y="6534149"/>
              <a:ext cx="184151" cy="3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972" y="14400"/>
                    <a:pt x="7945" y="7200"/>
                    <a:pt x="11545" y="3600"/>
                  </a:cubicBezTo>
                  <a:cubicBezTo>
                    <a:pt x="15145" y="0"/>
                    <a:pt x="1837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6" name="Line"/>
            <p:cNvSpPr/>
            <p:nvPr/>
          </p:nvSpPr>
          <p:spPr>
            <a:xfrm>
              <a:off x="9626599" y="5975350"/>
              <a:ext cx="2043996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fill="norm" stroke="1" extrusionOk="0">
                  <a:moveTo>
                    <a:pt x="0" y="21600"/>
                  </a:moveTo>
                  <a:cubicBezTo>
                    <a:pt x="670" y="20492"/>
                    <a:pt x="1340" y="19385"/>
                    <a:pt x="2077" y="18554"/>
                  </a:cubicBezTo>
                  <a:cubicBezTo>
                    <a:pt x="2814" y="17723"/>
                    <a:pt x="3619" y="17169"/>
                    <a:pt x="4412" y="16615"/>
                  </a:cubicBezTo>
                  <a:cubicBezTo>
                    <a:pt x="5205" y="16062"/>
                    <a:pt x="5986" y="15508"/>
                    <a:pt x="6746" y="14954"/>
                  </a:cubicBezTo>
                  <a:cubicBezTo>
                    <a:pt x="7505" y="14400"/>
                    <a:pt x="8242" y="13846"/>
                    <a:pt x="9013" y="13569"/>
                  </a:cubicBezTo>
                  <a:cubicBezTo>
                    <a:pt x="9784" y="13292"/>
                    <a:pt x="10588" y="13292"/>
                    <a:pt x="11437" y="13015"/>
                  </a:cubicBezTo>
                  <a:cubicBezTo>
                    <a:pt x="12285" y="12738"/>
                    <a:pt x="13179" y="12185"/>
                    <a:pt x="14005" y="11908"/>
                  </a:cubicBezTo>
                  <a:cubicBezTo>
                    <a:pt x="14832" y="11631"/>
                    <a:pt x="15591" y="11631"/>
                    <a:pt x="16384" y="11354"/>
                  </a:cubicBezTo>
                  <a:cubicBezTo>
                    <a:pt x="17177" y="11077"/>
                    <a:pt x="18004" y="10523"/>
                    <a:pt x="18808" y="9692"/>
                  </a:cubicBezTo>
                  <a:cubicBezTo>
                    <a:pt x="19612" y="8862"/>
                    <a:pt x="20394" y="7754"/>
                    <a:pt x="20863" y="6646"/>
                  </a:cubicBezTo>
                  <a:cubicBezTo>
                    <a:pt x="21332" y="5538"/>
                    <a:pt x="21488" y="4431"/>
                    <a:pt x="21544" y="3323"/>
                  </a:cubicBezTo>
                  <a:cubicBezTo>
                    <a:pt x="21600" y="2215"/>
                    <a:pt x="21555" y="1108"/>
                    <a:pt x="2151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7" name="Line"/>
            <p:cNvSpPr/>
            <p:nvPr/>
          </p:nvSpPr>
          <p:spPr>
            <a:xfrm>
              <a:off x="10750549" y="6312693"/>
              <a:ext cx="1092201" cy="7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5" fill="norm" stroke="1" extrusionOk="0">
                  <a:moveTo>
                    <a:pt x="0" y="5175"/>
                  </a:moveTo>
                  <a:cubicBezTo>
                    <a:pt x="1507" y="3375"/>
                    <a:pt x="3014" y="1575"/>
                    <a:pt x="4605" y="675"/>
                  </a:cubicBezTo>
                  <a:cubicBezTo>
                    <a:pt x="6195" y="-225"/>
                    <a:pt x="7870" y="-225"/>
                    <a:pt x="9628" y="675"/>
                  </a:cubicBezTo>
                  <a:cubicBezTo>
                    <a:pt x="11386" y="1575"/>
                    <a:pt x="13228" y="3375"/>
                    <a:pt x="14965" y="6075"/>
                  </a:cubicBezTo>
                  <a:cubicBezTo>
                    <a:pt x="16702" y="8775"/>
                    <a:pt x="18335" y="12375"/>
                    <a:pt x="19423" y="15075"/>
                  </a:cubicBezTo>
                  <a:cubicBezTo>
                    <a:pt x="20512" y="17775"/>
                    <a:pt x="21056" y="19575"/>
                    <a:pt x="21600" y="2137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8" name="Line"/>
            <p:cNvSpPr/>
            <p:nvPr/>
          </p:nvSpPr>
          <p:spPr>
            <a:xfrm>
              <a:off x="7988163" y="6611997"/>
              <a:ext cx="165238" cy="353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500" fill="norm" stroke="1" extrusionOk="0">
                  <a:moveTo>
                    <a:pt x="21077" y="1443"/>
                  </a:moveTo>
                  <a:cubicBezTo>
                    <a:pt x="19997" y="929"/>
                    <a:pt x="18917" y="414"/>
                    <a:pt x="17567" y="157"/>
                  </a:cubicBezTo>
                  <a:cubicBezTo>
                    <a:pt x="16217" y="-100"/>
                    <a:pt x="14597" y="-100"/>
                    <a:pt x="12707" y="607"/>
                  </a:cubicBezTo>
                  <a:cubicBezTo>
                    <a:pt x="10817" y="1314"/>
                    <a:pt x="8657" y="2729"/>
                    <a:pt x="6497" y="4721"/>
                  </a:cubicBezTo>
                  <a:cubicBezTo>
                    <a:pt x="4337" y="6714"/>
                    <a:pt x="2177" y="9286"/>
                    <a:pt x="962" y="11600"/>
                  </a:cubicBezTo>
                  <a:cubicBezTo>
                    <a:pt x="-253" y="13914"/>
                    <a:pt x="-523" y="15971"/>
                    <a:pt x="1367" y="17579"/>
                  </a:cubicBezTo>
                  <a:cubicBezTo>
                    <a:pt x="3257" y="19186"/>
                    <a:pt x="7307" y="20343"/>
                    <a:pt x="11357" y="215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29" name="Line"/>
            <p:cNvSpPr/>
            <p:nvPr/>
          </p:nvSpPr>
          <p:spPr>
            <a:xfrm>
              <a:off x="8156802" y="6768536"/>
              <a:ext cx="90950" cy="140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3" h="20834" fill="norm" stroke="1" extrusionOk="0">
                  <a:moveTo>
                    <a:pt x="12466" y="1022"/>
                  </a:moveTo>
                  <a:cubicBezTo>
                    <a:pt x="10011" y="396"/>
                    <a:pt x="7557" y="-230"/>
                    <a:pt x="5593" y="83"/>
                  </a:cubicBezTo>
                  <a:cubicBezTo>
                    <a:pt x="3629" y="396"/>
                    <a:pt x="2157" y="1648"/>
                    <a:pt x="1175" y="3840"/>
                  </a:cubicBezTo>
                  <a:cubicBezTo>
                    <a:pt x="193" y="6031"/>
                    <a:pt x="-298" y="9161"/>
                    <a:pt x="193" y="12135"/>
                  </a:cubicBezTo>
                  <a:cubicBezTo>
                    <a:pt x="684" y="15109"/>
                    <a:pt x="2157" y="17927"/>
                    <a:pt x="4120" y="19492"/>
                  </a:cubicBezTo>
                  <a:cubicBezTo>
                    <a:pt x="6084" y="21057"/>
                    <a:pt x="8538" y="21370"/>
                    <a:pt x="11484" y="19805"/>
                  </a:cubicBezTo>
                  <a:cubicBezTo>
                    <a:pt x="14429" y="18240"/>
                    <a:pt x="17866" y="14796"/>
                    <a:pt x="19584" y="11979"/>
                  </a:cubicBezTo>
                  <a:cubicBezTo>
                    <a:pt x="21302" y="9161"/>
                    <a:pt x="21302" y="6970"/>
                    <a:pt x="20811" y="5092"/>
                  </a:cubicBezTo>
                  <a:cubicBezTo>
                    <a:pt x="20320" y="3213"/>
                    <a:pt x="19338" y="1648"/>
                    <a:pt x="18111" y="1492"/>
                  </a:cubicBezTo>
                  <a:cubicBezTo>
                    <a:pt x="16884" y="1335"/>
                    <a:pt x="15411" y="2587"/>
                    <a:pt x="13938" y="38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0" name="Line"/>
            <p:cNvSpPr/>
            <p:nvPr/>
          </p:nvSpPr>
          <p:spPr>
            <a:xfrm>
              <a:off x="8337550" y="6851650"/>
              <a:ext cx="31750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1" name="Line"/>
            <p:cNvSpPr/>
            <p:nvPr/>
          </p:nvSpPr>
          <p:spPr>
            <a:xfrm>
              <a:off x="8428162" y="6725829"/>
              <a:ext cx="95750" cy="216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6" h="21234" fill="norm" stroke="1" extrusionOk="0">
                  <a:moveTo>
                    <a:pt x="11786" y="2376"/>
                  </a:moveTo>
                  <a:cubicBezTo>
                    <a:pt x="10436" y="1546"/>
                    <a:pt x="9086" y="715"/>
                    <a:pt x="7061" y="299"/>
                  </a:cubicBezTo>
                  <a:cubicBezTo>
                    <a:pt x="5036" y="-116"/>
                    <a:pt x="2336" y="-116"/>
                    <a:pt x="986" y="403"/>
                  </a:cubicBezTo>
                  <a:cubicBezTo>
                    <a:pt x="-364" y="922"/>
                    <a:pt x="-364" y="1961"/>
                    <a:pt x="1211" y="3311"/>
                  </a:cubicBezTo>
                  <a:cubicBezTo>
                    <a:pt x="2786" y="4661"/>
                    <a:pt x="5936" y="6322"/>
                    <a:pt x="9761" y="8296"/>
                  </a:cubicBezTo>
                  <a:cubicBezTo>
                    <a:pt x="13586" y="10269"/>
                    <a:pt x="18086" y="12553"/>
                    <a:pt x="19661" y="14734"/>
                  </a:cubicBezTo>
                  <a:cubicBezTo>
                    <a:pt x="21236" y="16915"/>
                    <a:pt x="19886" y="18992"/>
                    <a:pt x="18086" y="20134"/>
                  </a:cubicBezTo>
                  <a:cubicBezTo>
                    <a:pt x="16286" y="21276"/>
                    <a:pt x="14036" y="21484"/>
                    <a:pt x="12011" y="20965"/>
                  </a:cubicBezTo>
                  <a:cubicBezTo>
                    <a:pt x="9986" y="20446"/>
                    <a:pt x="8186" y="19199"/>
                    <a:pt x="6386" y="1795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2" name="Line"/>
            <p:cNvSpPr/>
            <p:nvPr/>
          </p:nvSpPr>
          <p:spPr>
            <a:xfrm>
              <a:off x="8464550" y="6750050"/>
              <a:ext cx="1270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3" name="Line"/>
            <p:cNvSpPr/>
            <p:nvPr/>
          </p:nvSpPr>
          <p:spPr>
            <a:xfrm>
              <a:off x="8681458" y="6686550"/>
              <a:ext cx="103172" cy="285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1600" fill="norm" stroke="1" extrusionOk="0">
                  <a:moveTo>
                    <a:pt x="9963" y="0"/>
                  </a:moveTo>
                  <a:cubicBezTo>
                    <a:pt x="7845" y="2560"/>
                    <a:pt x="5727" y="5120"/>
                    <a:pt x="4033" y="6880"/>
                  </a:cubicBezTo>
                  <a:cubicBezTo>
                    <a:pt x="2339" y="8640"/>
                    <a:pt x="1069" y="9600"/>
                    <a:pt x="433" y="10560"/>
                  </a:cubicBezTo>
                  <a:cubicBezTo>
                    <a:pt x="-202" y="11520"/>
                    <a:pt x="-202" y="12480"/>
                    <a:pt x="857" y="12800"/>
                  </a:cubicBezTo>
                  <a:cubicBezTo>
                    <a:pt x="1916" y="13120"/>
                    <a:pt x="4033" y="12800"/>
                    <a:pt x="5939" y="12400"/>
                  </a:cubicBezTo>
                  <a:cubicBezTo>
                    <a:pt x="7845" y="12000"/>
                    <a:pt x="9539" y="11520"/>
                    <a:pt x="12292" y="11200"/>
                  </a:cubicBezTo>
                  <a:cubicBezTo>
                    <a:pt x="15045" y="10880"/>
                    <a:pt x="18857" y="10720"/>
                    <a:pt x="20127" y="11040"/>
                  </a:cubicBezTo>
                  <a:cubicBezTo>
                    <a:pt x="21398" y="11360"/>
                    <a:pt x="20127" y="12160"/>
                    <a:pt x="18433" y="14000"/>
                  </a:cubicBezTo>
                  <a:cubicBezTo>
                    <a:pt x="16739" y="15840"/>
                    <a:pt x="14622" y="18720"/>
                    <a:pt x="12504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4" name="Line"/>
            <p:cNvSpPr/>
            <p:nvPr/>
          </p:nvSpPr>
          <p:spPr>
            <a:xfrm>
              <a:off x="8890000" y="6864350"/>
              <a:ext cx="1587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5" name="Line"/>
            <p:cNvSpPr/>
            <p:nvPr/>
          </p:nvSpPr>
          <p:spPr>
            <a:xfrm>
              <a:off x="9221289" y="6775905"/>
              <a:ext cx="98957" cy="179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8" h="21062" fill="norm" stroke="1" extrusionOk="0">
                  <a:moveTo>
                    <a:pt x="14618" y="4415"/>
                  </a:moveTo>
                  <a:cubicBezTo>
                    <a:pt x="14618" y="3174"/>
                    <a:pt x="14618" y="1932"/>
                    <a:pt x="13493" y="1436"/>
                  </a:cubicBezTo>
                  <a:cubicBezTo>
                    <a:pt x="12368" y="939"/>
                    <a:pt x="10118" y="1188"/>
                    <a:pt x="7643" y="2677"/>
                  </a:cubicBezTo>
                  <a:cubicBezTo>
                    <a:pt x="5168" y="4167"/>
                    <a:pt x="2468" y="6898"/>
                    <a:pt x="1118" y="9753"/>
                  </a:cubicBezTo>
                  <a:cubicBezTo>
                    <a:pt x="-232" y="12608"/>
                    <a:pt x="-232" y="15588"/>
                    <a:pt x="443" y="17574"/>
                  </a:cubicBezTo>
                  <a:cubicBezTo>
                    <a:pt x="1118" y="19560"/>
                    <a:pt x="2468" y="20553"/>
                    <a:pt x="4493" y="20926"/>
                  </a:cubicBezTo>
                  <a:cubicBezTo>
                    <a:pt x="6518" y="21298"/>
                    <a:pt x="9218" y="21050"/>
                    <a:pt x="12143" y="18319"/>
                  </a:cubicBezTo>
                  <a:cubicBezTo>
                    <a:pt x="15068" y="15588"/>
                    <a:pt x="18218" y="10374"/>
                    <a:pt x="19793" y="7022"/>
                  </a:cubicBezTo>
                  <a:cubicBezTo>
                    <a:pt x="21368" y="3670"/>
                    <a:pt x="21368" y="2181"/>
                    <a:pt x="20243" y="1188"/>
                  </a:cubicBezTo>
                  <a:cubicBezTo>
                    <a:pt x="19118" y="195"/>
                    <a:pt x="16868" y="-302"/>
                    <a:pt x="15518" y="195"/>
                  </a:cubicBezTo>
                  <a:cubicBezTo>
                    <a:pt x="14168" y="691"/>
                    <a:pt x="13718" y="2181"/>
                    <a:pt x="13268" y="367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6" name="Line"/>
            <p:cNvSpPr/>
            <p:nvPr/>
          </p:nvSpPr>
          <p:spPr>
            <a:xfrm>
              <a:off x="9366250" y="6864350"/>
              <a:ext cx="254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7" name="Line"/>
            <p:cNvSpPr/>
            <p:nvPr/>
          </p:nvSpPr>
          <p:spPr>
            <a:xfrm>
              <a:off x="9516062" y="6795822"/>
              <a:ext cx="87981" cy="11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1363" fill="norm" stroke="1" extrusionOk="0">
                  <a:moveTo>
                    <a:pt x="15683" y="5447"/>
                  </a:moveTo>
                  <a:cubicBezTo>
                    <a:pt x="14679" y="3552"/>
                    <a:pt x="13674" y="1658"/>
                    <a:pt x="11916" y="710"/>
                  </a:cubicBezTo>
                  <a:cubicBezTo>
                    <a:pt x="10158" y="-237"/>
                    <a:pt x="7646" y="-237"/>
                    <a:pt x="5637" y="710"/>
                  </a:cubicBezTo>
                  <a:cubicBezTo>
                    <a:pt x="3628" y="1658"/>
                    <a:pt x="2121" y="3552"/>
                    <a:pt x="1116" y="6774"/>
                  </a:cubicBezTo>
                  <a:cubicBezTo>
                    <a:pt x="111" y="9995"/>
                    <a:pt x="-391" y="14542"/>
                    <a:pt x="362" y="17384"/>
                  </a:cubicBezTo>
                  <a:cubicBezTo>
                    <a:pt x="1116" y="20226"/>
                    <a:pt x="3125" y="21363"/>
                    <a:pt x="6642" y="21363"/>
                  </a:cubicBezTo>
                  <a:cubicBezTo>
                    <a:pt x="10158" y="21363"/>
                    <a:pt x="15181" y="20226"/>
                    <a:pt x="17944" y="17763"/>
                  </a:cubicBezTo>
                  <a:cubicBezTo>
                    <a:pt x="20707" y="15300"/>
                    <a:pt x="21209" y="11510"/>
                    <a:pt x="20707" y="8858"/>
                  </a:cubicBezTo>
                  <a:cubicBezTo>
                    <a:pt x="20204" y="6205"/>
                    <a:pt x="18697" y="4689"/>
                    <a:pt x="17190" y="31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8" name="Line"/>
            <p:cNvSpPr/>
            <p:nvPr/>
          </p:nvSpPr>
          <p:spPr>
            <a:xfrm>
              <a:off x="9732433" y="6725785"/>
              <a:ext cx="71967" cy="24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fill="norm" stroke="1" extrusionOk="0">
                  <a:moveTo>
                    <a:pt x="21600" y="3197"/>
                  </a:moveTo>
                  <a:cubicBezTo>
                    <a:pt x="19694" y="2282"/>
                    <a:pt x="17788" y="1366"/>
                    <a:pt x="15247" y="726"/>
                  </a:cubicBezTo>
                  <a:cubicBezTo>
                    <a:pt x="12706" y="85"/>
                    <a:pt x="9529" y="-281"/>
                    <a:pt x="6353" y="268"/>
                  </a:cubicBezTo>
                  <a:cubicBezTo>
                    <a:pt x="3176" y="817"/>
                    <a:pt x="0" y="2282"/>
                    <a:pt x="0" y="4661"/>
                  </a:cubicBezTo>
                  <a:cubicBezTo>
                    <a:pt x="0" y="7041"/>
                    <a:pt x="3176" y="10336"/>
                    <a:pt x="5082" y="12990"/>
                  </a:cubicBezTo>
                  <a:cubicBezTo>
                    <a:pt x="6988" y="15644"/>
                    <a:pt x="7624" y="17658"/>
                    <a:pt x="6671" y="18939"/>
                  </a:cubicBezTo>
                  <a:cubicBezTo>
                    <a:pt x="5718" y="20221"/>
                    <a:pt x="3176" y="20770"/>
                    <a:pt x="635" y="2131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39" name="Line"/>
            <p:cNvSpPr/>
            <p:nvPr/>
          </p:nvSpPr>
          <p:spPr>
            <a:xfrm>
              <a:off x="9702799" y="6763455"/>
              <a:ext cx="171451" cy="37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84" fill="norm" stroke="1" extrusionOk="0">
                  <a:moveTo>
                    <a:pt x="0" y="20084"/>
                  </a:moveTo>
                  <a:cubicBezTo>
                    <a:pt x="3200" y="12126"/>
                    <a:pt x="6400" y="4168"/>
                    <a:pt x="10000" y="1326"/>
                  </a:cubicBezTo>
                  <a:cubicBezTo>
                    <a:pt x="13600" y="-1516"/>
                    <a:pt x="17600" y="758"/>
                    <a:pt x="21600" y="30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0" name="Line"/>
            <p:cNvSpPr/>
            <p:nvPr/>
          </p:nvSpPr>
          <p:spPr>
            <a:xfrm>
              <a:off x="9912350" y="6959600"/>
              <a:ext cx="63500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1" name="Line"/>
            <p:cNvSpPr/>
            <p:nvPr/>
          </p:nvSpPr>
          <p:spPr>
            <a:xfrm>
              <a:off x="10225315" y="6756467"/>
              <a:ext cx="120717" cy="17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1" h="20733" fill="norm" stroke="1" extrusionOk="0">
                  <a:moveTo>
                    <a:pt x="14811" y="8281"/>
                  </a:moveTo>
                  <a:cubicBezTo>
                    <a:pt x="13371" y="7527"/>
                    <a:pt x="11931" y="6774"/>
                    <a:pt x="10311" y="6648"/>
                  </a:cubicBezTo>
                  <a:cubicBezTo>
                    <a:pt x="8691" y="6522"/>
                    <a:pt x="6891" y="7025"/>
                    <a:pt x="5091" y="8532"/>
                  </a:cubicBezTo>
                  <a:cubicBezTo>
                    <a:pt x="3291" y="10039"/>
                    <a:pt x="1491" y="12550"/>
                    <a:pt x="591" y="14685"/>
                  </a:cubicBezTo>
                  <a:cubicBezTo>
                    <a:pt x="-309" y="16820"/>
                    <a:pt x="-309" y="18578"/>
                    <a:pt x="1491" y="19708"/>
                  </a:cubicBezTo>
                  <a:cubicBezTo>
                    <a:pt x="3291" y="20839"/>
                    <a:pt x="6891" y="21341"/>
                    <a:pt x="10671" y="19583"/>
                  </a:cubicBezTo>
                  <a:cubicBezTo>
                    <a:pt x="14451" y="17825"/>
                    <a:pt x="18411" y="13806"/>
                    <a:pt x="19851" y="10290"/>
                  </a:cubicBezTo>
                  <a:cubicBezTo>
                    <a:pt x="21291" y="6774"/>
                    <a:pt x="20211" y="3760"/>
                    <a:pt x="18771" y="2001"/>
                  </a:cubicBezTo>
                  <a:cubicBezTo>
                    <a:pt x="17331" y="243"/>
                    <a:pt x="15531" y="-259"/>
                    <a:pt x="14091" y="118"/>
                  </a:cubicBezTo>
                  <a:cubicBezTo>
                    <a:pt x="12651" y="494"/>
                    <a:pt x="11571" y="1750"/>
                    <a:pt x="11031" y="3006"/>
                  </a:cubicBezTo>
                  <a:cubicBezTo>
                    <a:pt x="10491" y="4262"/>
                    <a:pt x="10491" y="5518"/>
                    <a:pt x="10491" y="677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2" name="Line"/>
            <p:cNvSpPr/>
            <p:nvPr/>
          </p:nvSpPr>
          <p:spPr>
            <a:xfrm>
              <a:off x="10420350" y="6870700"/>
              <a:ext cx="127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14400" y="14400"/>
                    <a:pt x="7200" y="7200"/>
                    <a:pt x="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3" name="Line"/>
            <p:cNvSpPr/>
            <p:nvPr/>
          </p:nvSpPr>
          <p:spPr>
            <a:xfrm>
              <a:off x="10529333" y="6733915"/>
              <a:ext cx="105971" cy="212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6" h="21519" fill="norm" stroke="1" extrusionOk="0">
                  <a:moveTo>
                    <a:pt x="13505" y="988"/>
                  </a:moveTo>
                  <a:cubicBezTo>
                    <a:pt x="11428" y="561"/>
                    <a:pt x="9351" y="133"/>
                    <a:pt x="6859" y="26"/>
                  </a:cubicBezTo>
                  <a:cubicBezTo>
                    <a:pt x="4367" y="-81"/>
                    <a:pt x="1459" y="133"/>
                    <a:pt x="420" y="774"/>
                  </a:cubicBezTo>
                  <a:cubicBezTo>
                    <a:pt x="-618" y="1416"/>
                    <a:pt x="213" y="2485"/>
                    <a:pt x="3536" y="4517"/>
                  </a:cubicBezTo>
                  <a:cubicBezTo>
                    <a:pt x="6859" y="6549"/>
                    <a:pt x="12674" y="9543"/>
                    <a:pt x="16205" y="12323"/>
                  </a:cubicBezTo>
                  <a:cubicBezTo>
                    <a:pt x="19736" y="15103"/>
                    <a:pt x="20982" y="17669"/>
                    <a:pt x="20774" y="19273"/>
                  </a:cubicBezTo>
                  <a:cubicBezTo>
                    <a:pt x="20567" y="20877"/>
                    <a:pt x="18905" y="21519"/>
                    <a:pt x="16205" y="21519"/>
                  </a:cubicBezTo>
                  <a:cubicBezTo>
                    <a:pt x="13505" y="21519"/>
                    <a:pt x="9767" y="20877"/>
                    <a:pt x="6028" y="2023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4" name="Line"/>
            <p:cNvSpPr/>
            <p:nvPr/>
          </p:nvSpPr>
          <p:spPr>
            <a:xfrm>
              <a:off x="10560050" y="6750050"/>
              <a:ext cx="139700" cy="1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5" name="Line"/>
            <p:cNvSpPr/>
            <p:nvPr/>
          </p:nvSpPr>
          <p:spPr>
            <a:xfrm>
              <a:off x="10778041" y="6711950"/>
              <a:ext cx="89012" cy="298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1600" fill="norm" stroke="1" extrusionOk="0">
                  <a:moveTo>
                    <a:pt x="9824" y="0"/>
                  </a:moveTo>
                  <a:cubicBezTo>
                    <a:pt x="6388" y="1532"/>
                    <a:pt x="2951" y="3064"/>
                    <a:pt x="1233" y="4213"/>
                  </a:cubicBezTo>
                  <a:cubicBezTo>
                    <a:pt x="-485" y="5362"/>
                    <a:pt x="-485" y="6128"/>
                    <a:pt x="1724" y="6970"/>
                  </a:cubicBezTo>
                  <a:cubicBezTo>
                    <a:pt x="3933" y="7813"/>
                    <a:pt x="8351" y="8732"/>
                    <a:pt x="11788" y="8962"/>
                  </a:cubicBezTo>
                  <a:cubicBezTo>
                    <a:pt x="15224" y="9191"/>
                    <a:pt x="17679" y="8732"/>
                    <a:pt x="19151" y="8885"/>
                  </a:cubicBezTo>
                  <a:cubicBezTo>
                    <a:pt x="20624" y="9038"/>
                    <a:pt x="21115" y="9804"/>
                    <a:pt x="20133" y="11643"/>
                  </a:cubicBezTo>
                  <a:cubicBezTo>
                    <a:pt x="19151" y="13481"/>
                    <a:pt x="16697" y="16391"/>
                    <a:pt x="15715" y="18230"/>
                  </a:cubicBezTo>
                  <a:cubicBezTo>
                    <a:pt x="14733" y="20068"/>
                    <a:pt x="15224" y="20834"/>
                    <a:pt x="1571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6" name="Line"/>
            <p:cNvSpPr/>
            <p:nvPr/>
          </p:nvSpPr>
          <p:spPr>
            <a:xfrm>
              <a:off x="11010900" y="6861672"/>
              <a:ext cx="165100" cy="2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7" fill="norm" stroke="1" extrusionOk="0">
                  <a:moveTo>
                    <a:pt x="0" y="20157"/>
                  </a:moveTo>
                  <a:cubicBezTo>
                    <a:pt x="831" y="12302"/>
                    <a:pt x="1662" y="4448"/>
                    <a:pt x="5262" y="1502"/>
                  </a:cubicBezTo>
                  <a:cubicBezTo>
                    <a:pt x="8862" y="-1443"/>
                    <a:pt x="15231" y="521"/>
                    <a:pt x="21600" y="248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7" name="Line"/>
            <p:cNvSpPr/>
            <p:nvPr/>
          </p:nvSpPr>
          <p:spPr>
            <a:xfrm>
              <a:off x="11109043" y="6826250"/>
              <a:ext cx="9808" cy="133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fill="norm" stroke="1" extrusionOk="0">
                  <a:moveTo>
                    <a:pt x="20015" y="0"/>
                  </a:moveTo>
                  <a:cubicBezTo>
                    <a:pt x="11375" y="5486"/>
                    <a:pt x="2735" y="10971"/>
                    <a:pt x="575" y="14571"/>
                  </a:cubicBezTo>
                  <a:cubicBezTo>
                    <a:pt x="-1585" y="18171"/>
                    <a:pt x="2735" y="19886"/>
                    <a:pt x="7055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8" name="Line"/>
            <p:cNvSpPr/>
            <p:nvPr/>
          </p:nvSpPr>
          <p:spPr>
            <a:xfrm>
              <a:off x="11323873" y="6811597"/>
              <a:ext cx="106127" cy="115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7" h="20726" fill="norm" stroke="1" extrusionOk="0">
                  <a:moveTo>
                    <a:pt x="20827" y="1487"/>
                  </a:moveTo>
                  <a:cubicBezTo>
                    <a:pt x="16257" y="1487"/>
                    <a:pt x="11688" y="1487"/>
                    <a:pt x="8157" y="3192"/>
                  </a:cubicBezTo>
                  <a:cubicBezTo>
                    <a:pt x="4627" y="4897"/>
                    <a:pt x="2134" y="8308"/>
                    <a:pt x="888" y="10960"/>
                  </a:cubicBezTo>
                  <a:cubicBezTo>
                    <a:pt x="-358" y="13613"/>
                    <a:pt x="-358" y="15508"/>
                    <a:pt x="1304" y="17403"/>
                  </a:cubicBezTo>
                  <a:cubicBezTo>
                    <a:pt x="2965" y="19297"/>
                    <a:pt x="6288" y="21192"/>
                    <a:pt x="10027" y="20624"/>
                  </a:cubicBezTo>
                  <a:cubicBezTo>
                    <a:pt x="13765" y="20055"/>
                    <a:pt x="17919" y="17024"/>
                    <a:pt x="19580" y="13234"/>
                  </a:cubicBezTo>
                  <a:cubicBezTo>
                    <a:pt x="21242" y="9445"/>
                    <a:pt x="20411" y="4897"/>
                    <a:pt x="18957" y="2434"/>
                  </a:cubicBezTo>
                  <a:cubicBezTo>
                    <a:pt x="17504" y="-29"/>
                    <a:pt x="15427" y="-408"/>
                    <a:pt x="13973" y="350"/>
                  </a:cubicBezTo>
                  <a:cubicBezTo>
                    <a:pt x="12519" y="1108"/>
                    <a:pt x="11688" y="3003"/>
                    <a:pt x="11065" y="4329"/>
                  </a:cubicBezTo>
                  <a:cubicBezTo>
                    <a:pt x="10442" y="5655"/>
                    <a:pt x="10027" y="6413"/>
                    <a:pt x="9611" y="717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49" name="Line"/>
            <p:cNvSpPr/>
            <p:nvPr/>
          </p:nvSpPr>
          <p:spPr>
            <a:xfrm>
              <a:off x="11506200" y="6908800"/>
              <a:ext cx="1" cy="1270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0" name="Line"/>
            <p:cNvSpPr/>
            <p:nvPr/>
          </p:nvSpPr>
          <p:spPr>
            <a:xfrm>
              <a:off x="11673224" y="6837221"/>
              <a:ext cx="96181" cy="98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0601" fill="norm" stroke="1" extrusionOk="0">
                  <a:moveTo>
                    <a:pt x="18884" y="360"/>
                  </a:moveTo>
                  <a:cubicBezTo>
                    <a:pt x="16586" y="-81"/>
                    <a:pt x="14288" y="-522"/>
                    <a:pt x="11071" y="1682"/>
                  </a:cubicBezTo>
                  <a:cubicBezTo>
                    <a:pt x="7854" y="3886"/>
                    <a:pt x="3718" y="8735"/>
                    <a:pt x="1650" y="12262"/>
                  </a:cubicBezTo>
                  <a:cubicBezTo>
                    <a:pt x="-418" y="15788"/>
                    <a:pt x="-418" y="17992"/>
                    <a:pt x="961" y="19315"/>
                  </a:cubicBezTo>
                  <a:cubicBezTo>
                    <a:pt x="2339" y="20637"/>
                    <a:pt x="5097" y="21078"/>
                    <a:pt x="8544" y="19976"/>
                  </a:cubicBezTo>
                  <a:cubicBezTo>
                    <a:pt x="11991" y="18874"/>
                    <a:pt x="16127" y="16229"/>
                    <a:pt x="18425" y="13805"/>
                  </a:cubicBezTo>
                  <a:cubicBezTo>
                    <a:pt x="20722" y="11380"/>
                    <a:pt x="21182" y="9176"/>
                    <a:pt x="20722" y="7192"/>
                  </a:cubicBezTo>
                  <a:cubicBezTo>
                    <a:pt x="20263" y="5209"/>
                    <a:pt x="18884" y="3445"/>
                    <a:pt x="17046" y="2784"/>
                  </a:cubicBezTo>
                  <a:cubicBezTo>
                    <a:pt x="15208" y="2123"/>
                    <a:pt x="12910" y="2564"/>
                    <a:pt x="10612" y="30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1" name="Line"/>
            <p:cNvSpPr/>
            <p:nvPr/>
          </p:nvSpPr>
          <p:spPr>
            <a:xfrm>
              <a:off x="11804649" y="6825030"/>
              <a:ext cx="110396" cy="171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389" fill="norm" stroke="1" extrusionOk="0">
                  <a:moveTo>
                    <a:pt x="20785" y="4893"/>
                  </a:moveTo>
                  <a:cubicBezTo>
                    <a:pt x="21192" y="3576"/>
                    <a:pt x="21600" y="2259"/>
                    <a:pt x="20785" y="1337"/>
                  </a:cubicBezTo>
                  <a:cubicBezTo>
                    <a:pt x="19970" y="415"/>
                    <a:pt x="17932" y="-112"/>
                    <a:pt x="16098" y="20"/>
                  </a:cubicBezTo>
                  <a:cubicBezTo>
                    <a:pt x="14264" y="151"/>
                    <a:pt x="12634" y="942"/>
                    <a:pt x="11208" y="1864"/>
                  </a:cubicBezTo>
                  <a:cubicBezTo>
                    <a:pt x="9781" y="2786"/>
                    <a:pt x="8558" y="3839"/>
                    <a:pt x="8762" y="4893"/>
                  </a:cubicBezTo>
                  <a:cubicBezTo>
                    <a:pt x="8966" y="5947"/>
                    <a:pt x="10596" y="7000"/>
                    <a:pt x="12226" y="8712"/>
                  </a:cubicBezTo>
                  <a:cubicBezTo>
                    <a:pt x="13857" y="10425"/>
                    <a:pt x="15487" y="12795"/>
                    <a:pt x="16098" y="14771"/>
                  </a:cubicBezTo>
                  <a:cubicBezTo>
                    <a:pt x="16709" y="16747"/>
                    <a:pt x="16302" y="18327"/>
                    <a:pt x="15079" y="19381"/>
                  </a:cubicBezTo>
                  <a:cubicBezTo>
                    <a:pt x="13857" y="20434"/>
                    <a:pt x="11819" y="20961"/>
                    <a:pt x="9170" y="21225"/>
                  </a:cubicBezTo>
                  <a:cubicBezTo>
                    <a:pt x="6521" y="21488"/>
                    <a:pt x="3260" y="21488"/>
                    <a:pt x="1630" y="20829"/>
                  </a:cubicBezTo>
                  <a:cubicBezTo>
                    <a:pt x="0" y="20171"/>
                    <a:pt x="0" y="18854"/>
                    <a:pt x="0" y="1753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2" name="Line"/>
            <p:cNvSpPr/>
            <p:nvPr/>
          </p:nvSpPr>
          <p:spPr>
            <a:xfrm>
              <a:off x="11861800" y="6826250"/>
              <a:ext cx="1270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440" y="14400"/>
                    <a:pt x="2880" y="7200"/>
                    <a:pt x="6480" y="3600"/>
                  </a:cubicBezTo>
                  <a:cubicBezTo>
                    <a:pt x="10080" y="0"/>
                    <a:pt x="15840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3" name="Line"/>
            <p:cNvSpPr/>
            <p:nvPr/>
          </p:nvSpPr>
          <p:spPr>
            <a:xfrm>
              <a:off x="12033250" y="6788150"/>
              <a:ext cx="109487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0" h="21600" fill="norm" stroke="1" extrusionOk="0">
                  <a:moveTo>
                    <a:pt x="9600" y="0"/>
                  </a:moveTo>
                  <a:cubicBezTo>
                    <a:pt x="14000" y="2743"/>
                    <a:pt x="18400" y="5486"/>
                    <a:pt x="20000" y="8400"/>
                  </a:cubicBezTo>
                  <a:cubicBezTo>
                    <a:pt x="21600" y="11314"/>
                    <a:pt x="20400" y="14400"/>
                    <a:pt x="16600" y="16629"/>
                  </a:cubicBezTo>
                  <a:cubicBezTo>
                    <a:pt x="12800" y="18857"/>
                    <a:pt x="6400" y="2022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4" name="Line"/>
            <p:cNvSpPr/>
            <p:nvPr/>
          </p:nvSpPr>
          <p:spPr>
            <a:xfrm>
              <a:off x="8257386" y="7308850"/>
              <a:ext cx="92865" cy="27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600" fill="norm" stroke="1" extrusionOk="0">
                  <a:moveTo>
                    <a:pt x="21059" y="0"/>
                  </a:moveTo>
                  <a:cubicBezTo>
                    <a:pt x="14819" y="2679"/>
                    <a:pt x="8579" y="5358"/>
                    <a:pt x="4739" y="8205"/>
                  </a:cubicBezTo>
                  <a:cubicBezTo>
                    <a:pt x="899" y="11051"/>
                    <a:pt x="-541" y="14065"/>
                    <a:pt x="179" y="16242"/>
                  </a:cubicBezTo>
                  <a:cubicBezTo>
                    <a:pt x="899" y="18419"/>
                    <a:pt x="3779" y="19758"/>
                    <a:pt x="7139" y="20512"/>
                  </a:cubicBezTo>
                  <a:cubicBezTo>
                    <a:pt x="10499" y="21265"/>
                    <a:pt x="14339" y="21433"/>
                    <a:pt x="18179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5" name="Line"/>
            <p:cNvSpPr/>
            <p:nvPr/>
          </p:nvSpPr>
          <p:spPr>
            <a:xfrm>
              <a:off x="8439944" y="7395304"/>
              <a:ext cx="110566" cy="15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0789" fill="norm" stroke="1" extrusionOk="0">
                  <a:moveTo>
                    <a:pt x="12073" y="1151"/>
                  </a:moveTo>
                  <a:cubicBezTo>
                    <a:pt x="10036" y="874"/>
                    <a:pt x="7998" y="597"/>
                    <a:pt x="6368" y="1151"/>
                  </a:cubicBezTo>
                  <a:cubicBezTo>
                    <a:pt x="4738" y="1704"/>
                    <a:pt x="3515" y="3089"/>
                    <a:pt x="2496" y="5720"/>
                  </a:cubicBezTo>
                  <a:cubicBezTo>
                    <a:pt x="1477" y="8351"/>
                    <a:pt x="662" y="12228"/>
                    <a:pt x="255" y="14858"/>
                  </a:cubicBezTo>
                  <a:cubicBezTo>
                    <a:pt x="-153" y="17489"/>
                    <a:pt x="-153" y="18874"/>
                    <a:pt x="866" y="19843"/>
                  </a:cubicBezTo>
                  <a:cubicBezTo>
                    <a:pt x="1885" y="20812"/>
                    <a:pt x="3922" y="21366"/>
                    <a:pt x="7387" y="19843"/>
                  </a:cubicBezTo>
                  <a:cubicBezTo>
                    <a:pt x="10851" y="18320"/>
                    <a:pt x="15741" y="14720"/>
                    <a:pt x="18390" y="11674"/>
                  </a:cubicBezTo>
                  <a:cubicBezTo>
                    <a:pt x="21039" y="8628"/>
                    <a:pt x="21447" y="6135"/>
                    <a:pt x="21243" y="4058"/>
                  </a:cubicBezTo>
                  <a:cubicBezTo>
                    <a:pt x="21039" y="1981"/>
                    <a:pt x="20224" y="320"/>
                    <a:pt x="19205" y="43"/>
                  </a:cubicBezTo>
                  <a:cubicBezTo>
                    <a:pt x="18187" y="-234"/>
                    <a:pt x="16964" y="874"/>
                    <a:pt x="15741" y="198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6" name="Line"/>
            <p:cNvSpPr/>
            <p:nvPr/>
          </p:nvSpPr>
          <p:spPr>
            <a:xfrm>
              <a:off x="8636000" y="7454900"/>
              <a:ext cx="63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7" name="Line"/>
            <p:cNvSpPr/>
            <p:nvPr/>
          </p:nvSpPr>
          <p:spPr>
            <a:xfrm>
              <a:off x="8741642" y="7340600"/>
              <a:ext cx="91208" cy="15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314" fill="norm" stroke="1" extrusionOk="0">
                  <a:moveTo>
                    <a:pt x="13789" y="0"/>
                  </a:moveTo>
                  <a:cubicBezTo>
                    <a:pt x="10844" y="4378"/>
                    <a:pt x="7898" y="8757"/>
                    <a:pt x="5689" y="11676"/>
                  </a:cubicBezTo>
                  <a:cubicBezTo>
                    <a:pt x="3480" y="14595"/>
                    <a:pt x="2008" y="16054"/>
                    <a:pt x="1026" y="17514"/>
                  </a:cubicBezTo>
                  <a:cubicBezTo>
                    <a:pt x="44" y="18973"/>
                    <a:pt x="-447" y="20432"/>
                    <a:pt x="535" y="21016"/>
                  </a:cubicBezTo>
                  <a:cubicBezTo>
                    <a:pt x="1517" y="21600"/>
                    <a:pt x="3971" y="21308"/>
                    <a:pt x="7653" y="20286"/>
                  </a:cubicBezTo>
                  <a:cubicBezTo>
                    <a:pt x="11335" y="19265"/>
                    <a:pt x="16244" y="17514"/>
                    <a:pt x="21153" y="157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8" name="Line"/>
            <p:cNvSpPr/>
            <p:nvPr/>
          </p:nvSpPr>
          <p:spPr>
            <a:xfrm>
              <a:off x="8832850" y="7448549"/>
              <a:ext cx="6350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59" name="Line"/>
            <p:cNvSpPr/>
            <p:nvPr/>
          </p:nvSpPr>
          <p:spPr>
            <a:xfrm>
              <a:off x="8939589" y="7349835"/>
              <a:ext cx="96036" cy="225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1" h="21327" fill="norm" stroke="1" extrusionOk="0">
                  <a:moveTo>
                    <a:pt x="19565" y="3927"/>
                  </a:moveTo>
                  <a:cubicBezTo>
                    <a:pt x="19106" y="2927"/>
                    <a:pt x="18646" y="1927"/>
                    <a:pt x="17497" y="1127"/>
                  </a:cubicBezTo>
                  <a:cubicBezTo>
                    <a:pt x="16348" y="327"/>
                    <a:pt x="14510" y="-273"/>
                    <a:pt x="11523" y="127"/>
                  </a:cubicBezTo>
                  <a:cubicBezTo>
                    <a:pt x="8535" y="527"/>
                    <a:pt x="4399" y="1927"/>
                    <a:pt x="2101" y="3127"/>
                  </a:cubicBezTo>
                  <a:cubicBezTo>
                    <a:pt x="-196" y="4327"/>
                    <a:pt x="-656" y="5327"/>
                    <a:pt x="953" y="6227"/>
                  </a:cubicBezTo>
                  <a:cubicBezTo>
                    <a:pt x="2561" y="7127"/>
                    <a:pt x="6238" y="7927"/>
                    <a:pt x="9225" y="8027"/>
                  </a:cubicBezTo>
                  <a:cubicBezTo>
                    <a:pt x="12212" y="8127"/>
                    <a:pt x="14510" y="7527"/>
                    <a:pt x="16348" y="6827"/>
                  </a:cubicBezTo>
                  <a:cubicBezTo>
                    <a:pt x="18187" y="6127"/>
                    <a:pt x="19565" y="5327"/>
                    <a:pt x="20255" y="5727"/>
                  </a:cubicBezTo>
                  <a:cubicBezTo>
                    <a:pt x="20944" y="6127"/>
                    <a:pt x="20944" y="7727"/>
                    <a:pt x="20714" y="10527"/>
                  </a:cubicBezTo>
                  <a:cubicBezTo>
                    <a:pt x="20484" y="13327"/>
                    <a:pt x="20025" y="17327"/>
                    <a:pt x="19565" y="2132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0" name="Line"/>
            <p:cNvSpPr/>
            <p:nvPr/>
          </p:nvSpPr>
          <p:spPr>
            <a:xfrm>
              <a:off x="9055100" y="7588250"/>
              <a:ext cx="50800" cy="9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1" name="Line"/>
            <p:cNvSpPr/>
            <p:nvPr/>
          </p:nvSpPr>
          <p:spPr>
            <a:xfrm>
              <a:off x="9281542" y="7413961"/>
              <a:ext cx="96465" cy="159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0925" fill="norm" stroke="1" extrusionOk="0">
                  <a:moveTo>
                    <a:pt x="18392" y="1203"/>
                  </a:moveTo>
                  <a:cubicBezTo>
                    <a:pt x="16094" y="649"/>
                    <a:pt x="13796" y="95"/>
                    <a:pt x="11728" y="233"/>
                  </a:cubicBezTo>
                  <a:cubicBezTo>
                    <a:pt x="9660" y="372"/>
                    <a:pt x="7821" y="1203"/>
                    <a:pt x="5753" y="4110"/>
                  </a:cubicBezTo>
                  <a:cubicBezTo>
                    <a:pt x="3685" y="7018"/>
                    <a:pt x="1387" y="12003"/>
                    <a:pt x="468" y="15187"/>
                  </a:cubicBezTo>
                  <a:cubicBezTo>
                    <a:pt x="-451" y="18372"/>
                    <a:pt x="9" y="19756"/>
                    <a:pt x="1617" y="20449"/>
                  </a:cubicBezTo>
                  <a:cubicBezTo>
                    <a:pt x="3226" y="21141"/>
                    <a:pt x="5983" y="21141"/>
                    <a:pt x="8970" y="20033"/>
                  </a:cubicBezTo>
                  <a:cubicBezTo>
                    <a:pt x="11958" y="18926"/>
                    <a:pt x="15175" y="16710"/>
                    <a:pt x="17472" y="13387"/>
                  </a:cubicBezTo>
                  <a:cubicBezTo>
                    <a:pt x="19770" y="10064"/>
                    <a:pt x="21149" y="5633"/>
                    <a:pt x="20919" y="3003"/>
                  </a:cubicBezTo>
                  <a:cubicBezTo>
                    <a:pt x="20689" y="372"/>
                    <a:pt x="18851" y="-459"/>
                    <a:pt x="17472" y="233"/>
                  </a:cubicBezTo>
                  <a:cubicBezTo>
                    <a:pt x="16094" y="926"/>
                    <a:pt x="15175" y="3141"/>
                    <a:pt x="14255" y="535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2" name="Line"/>
            <p:cNvSpPr/>
            <p:nvPr/>
          </p:nvSpPr>
          <p:spPr>
            <a:xfrm>
              <a:off x="9455150" y="7505700"/>
              <a:ext cx="25400" cy="3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3" name="Line"/>
            <p:cNvSpPr/>
            <p:nvPr/>
          </p:nvSpPr>
          <p:spPr>
            <a:xfrm>
              <a:off x="9594850" y="7382056"/>
              <a:ext cx="57150" cy="19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1" fill="norm" stroke="1" extrusionOk="0">
                  <a:moveTo>
                    <a:pt x="21600" y="325"/>
                  </a:moveTo>
                  <a:cubicBezTo>
                    <a:pt x="17600" y="95"/>
                    <a:pt x="13600" y="-135"/>
                    <a:pt x="9600" y="95"/>
                  </a:cubicBezTo>
                  <a:cubicBezTo>
                    <a:pt x="5600" y="325"/>
                    <a:pt x="1600" y="1014"/>
                    <a:pt x="2000" y="2852"/>
                  </a:cubicBezTo>
                  <a:cubicBezTo>
                    <a:pt x="2400" y="4691"/>
                    <a:pt x="7200" y="7678"/>
                    <a:pt x="11200" y="10435"/>
                  </a:cubicBezTo>
                  <a:cubicBezTo>
                    <a:pt x="15200" y="13193"/>
                    <a:pt x="18400" y="15720"/>
                    <a:pt x="18400" y="17559"/>
                  </a:cubicBezTo>
                  <a:cubicBezTo>
                    <a:pt x="18400" y="19397"/>
                    <a:pt x="15200" y="20546"/>
                    <a:pt x="11600" y="21005"/>
                  </a:cubicBezTo>
                  <a:cubicBezTo>
                    <a:pt x="8000" y="21465"/>
                    <a:pt x="4000" y="21235"/>
                    <a:pt x="0" y="210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4" name="Line"/>
            <p:cNvSpPr/>
            <p:nvPr/>
          </p:nvSpPr>
          <p:spPr>
            <a:xfrm>
              <a:off x="9651999" y="7378700"/>
              <a:ext cx="152401" cy="1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5" name="Line"/>
            <p:cNvSpPr/>
            <p:nvPr/>
          </p:nvSpPr>
          <p:spPr>
            <a:xfrm>
              <a:off x="9799271" y="7392395"/>
              <a:ext cx="103843" cy="246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4" h="21331" fill="norm" stroke="1" extrusionOk="0">
                  <a:moveTo>
                    <a:pt x="16599" y="463"/>
                  </a:moveTo>
                  <a:cubicBezTo>
                    <a:pt x="14439" y="97"/>
                    <a:pt x="12279" y="-269"/>
                    <a:pt x="9471" y="280"/>
                  </a:cubicBezTo>
                  <a:cubicBezTo>
                    <a:pt x="6663" y="829"/>
                    <a:pt x="3207" y="2294"/>
                    <a:pt x="1479" y="3484"/>
                  </a:cubicBezTo>
                  <a:cubicBezTo>
                    <a:pt x="-249" y="4673"/>
                    <a:pt x="-249" y="5589"/>
                    <a:pt x="399" y="6412"/>
                  </a:cubicBezTo>
                  <a:cubicBezTo>
                    <a:pt x="1047" y="7236"/>
                    <a:pt x="2343" y="7968"/>
                    <a:pt x="5583" y="7602"/>
                  </a:cubicBezTo>
                  <a:cubicBezTo>
                    <a:pt x="8823" y="7236"/>
                    <a:pt x="14007" y="5772"/>
                    <a:pt x="17031" y="4582"/>
                  </a:cubicBezTo>
                  <a:cubicBezTo>
                    <a:pt x="20055" y="3392"/>
                    <a:pt x="20919" y="2477"/>
                    <a:pt x="21135" y="2751"/>
                  </a:cubicBezTo>
                  <a:cubicBezTo>
                    <a:pt x="21351" y="3026"/>
                    <a:pt x="20919" y="4490"/>
                    <a:pt x="20703" y="7328"/>
                  </a:cubicBezTo>
                  <a:cubicBezTo>
                    <a:pt x="20487" y="10165"/>
                    <a:pt x="20487" y="14375"/>
                    <a:pt x="20055" y="16938"/>
                  </a:cubicBezTo>
                  <a:cubicBezTo>
                    <a:pt x="19623" y="19500"/>
                    <a:pt x="18759" y="20416"/>
                    <a:pt x="17895" y="2133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6" name="Line"/>
            <p:cNvSpPr/>
            <p:nvPr/>
          </p:nvSpPr>
          <p:spPr>
            <a:xfrm>
              <a:off x="9944100" y="7302500"/>
              <a:ext cx="135206" cy="412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21600" fill="norm" stroke="1" extrusionOk="0">
                  <a:moveTo>
                    <a:pt x="12764" y="0"/>
                  </a:moveTo>
                  <a:cubicBezTo>
                    <a:pt x="16036" y="2548"/>
                    <a:pt x="19309" y="5095"/>
                    <a:pt x="20455" y="7920"/>
                  </a:cubicBezTo>
                  <a:cubicBezTo>
                    <a:pt x="21600" y="10745"/>
                    <a:pt x="20618" y="13846"/>
                    <a:pt x="16855" y="16172"/>
                  </a:cubicBezTo>
                  <a:cubicBezTo>
                    <a:pt x="13091" y="18498"/>
                    <a:pt x="6545" y="20049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67" name="Line"/>
            <p:cNvSpPr/>
            <p:nvPr/>
          </p:nvSpPr>
          <p:spPr>
            <a:xfrm>
              <a:off x="7975600" y="7195608"/>
              <a:ext cx="2307800" cy="633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fill="norm" stroke="1" extrusionOk="0">
                  <a:moveTo>
                    <a:pt x="0" y="1478"/>
                  </a:moveTo>
                  <a:cubicBezTo>
                    <a:pt x="178" y="1190"/>
                    <a:pt x="357" y="902"/>
                    <a:pt x="614" y="667"/>
                  </a:cubicBezTo>
                  <a:cubicBezTo>
                    <a:pt x="872" y="433"/>
                    <a:pt x="1208" y="252"/>
                    <a:pt x="1560" y="144"/>
                  </a:cubicBezTo>
                  <a:cubicBezTo>
                    <a:pt x="1911" y="36"/>
                    <a:pt x="2278" y="0"/>
                    <a:pt x="2639" y="0"/>
                  </a:cubicBezTo>
                  <a:cubicBezTo>
                    <a:pt x="3001" y="0"/>
                    <a:pt x="3357" y="36"/>
                    <a:pt x="3758" y="54"/>
                  </a:cubicBezTo>
                  <a:cubicBezTo>
                    <a:pt x="4160" y="72"/>
                    <a:pt x="4605" y="72"/>
                    <a:pt x="5011" y="90"/>
                  </a:cubicBezTo>
                  <a:cubicBezTo>
                    <a:pt x="5417" y="108"/>
                    <a:pt x="5784" y="144"/>
                    <a:pt x="6155" y="198"/>
                  </a:cubicBezTo>
                  <a:cubicBezTo>
                    <a:pt x="6527" y="252"/>
                    <a:pt x="6903" y="325"/>
                    <a:pt x="7279" y="415"/>
                  </a:cubicBezTo>
                  <a:cubicBezTo>
                    <a:pt x="7656" y="505"/>
                    <a:pt x="8032" y="613"/>
                    <a:pt x="8418" y="721"/>
                  </a:cubicBezTo>
                  <a:cubicBezTo>
                    <a:pt x="8804" y="829"/>
                    <a:pt x="9201" y="938"/>
                    <a:pt x="9567" y="1010"/>
                  </a:cubicBezTo>
                  <a:cubicBezTo>
                    <a:pt x="9933" y="1082"/>
                    <a:pt x="10270" y="1118"/>
                    <a:pt x="10602" y="1136"/>
                  </a:cubicBezTo>
                  <a:cubicBezTo>
                    <a:pt x="10934" y="1154"/>
                    <a:pt x="11261" y="1154"/>
                    <a:pt x="11597" y="1154"/>
                  </a:cubicBezTo>
                  <a:cubicBezTo>
                    <a:pt x="11934" y="1154"/>
                    <a:pt x="12281" y="1154"/>
                    <a:pt x="12617" y="1154"/>
                  </a:cubicBezTo>
                  <a:cubicBezTo>
                    <a:pt x="12954" y="1154"/>
                    <a:pt x="13281" y="1154"/>
                    <a:pt x="13657" y="1154"/>
                  </a:cubicBezTo>
                  <a:cubicBezTo>
                    <a:pt x="14034" y="1154"/>
                    <a:pt x="14459" y="1154"/>
                    <a:pt x="14851" y="1118"/>
                  </a:cubicBezTo>
                  <a:cubicBezTo>
                    <a:pt x="15242" y="1082"/>
                    <a:pt x="15598" y="1010"/>
                    <a:pt x="15955" y="938"/>
                  </a:cubicBezTo>
                  <a:cubicBezTo>
                    <a:pt x="16311" y="865"/>
                    <a:pt x="16668" y="793"/>
                    <a:pt x="17054" y="757"/>
                  </a:cubicBezTo>
                  <a:cubicBezTo>
                    <a:pt x="17440" y="721"/>
                    <a:pt x="17856" y="721"/>
                    <a:pt x="18267" y="721"/>
                  </a:cubicBezTo>
                  <a:cubicBezTo>
                    <a:pt x="18678" y="721"/>
                    <a:pt x="19084" y="721"/>
                    <a:pt x="19466" y="757"/>
                  </a:cubicBezTo>
                  <a:cubicBezTo>
                    <a:pt x="19847" y="793"/>
                    <a:pt x="20204" y="865"/>
                    <a:pt x="20525" y="902"/>
                  </a:cubicBezTo>
                  <a:cubicBezTo>
                    <a:pt x="20847" y="938"/>
                    <a:pt x="21135" y="938"/>
                    <a:pt x="21308" y="956"/>
                  </a:cubicBezTo>
                  <a:cubicBezTo>
                    <a:pt x="21481" y="974"/>
                    <a:pt x="21541" y="1010"/>
                    <a:pt x="21570" y="1190"/>
                  </a:cubicBezTo>
                  <a:cubicBezTo>
                    <a:pt x="21600" y="1370"/>
                    <a:pt x="21600" y="1695"/>
                    <a:pt x="21590" y="2416"/>
                  </a:cubicBezTo>
                  <a:cubicBezTo>
                    <a:pt x="21580" y="3137"/>
                    <a:pt x="21560" y="4255"/>
                    <a:pt x="21550" y="5517"/>
                  </a:cubicBezTo>
                  <a:cubicBezTo>
                    <a:pt x="21541" y="6779"/>
                    <a:pt x="21541" y="8186"/>
                    <a:pt x="21541" y="9556"/>
                  </a:cubicBezTo>
                  <a:cubicBezTo>
                    <a:pt x="21541" y="10926"/>
                    <a:pt x="21541" y="12260"/>
                    <a:pt x="21531" y="13486"/>
                  </a:cubicBezTo>
                  <a:cubicBezTo>
                    <a:pt x="21521" y="14713"/>
                    <a:pt x="21501" y="15830"/>
                    <a:pt x="21466" y="16948"/>
                  </a:cubicBezTo>
                  <a:cubicBezTo>
                    <a:pt x="21432" y="18066"/>
                    <a:pt x="21382" y="19184"/>
                    <a:pt x="21352" y="19887"/>
                  </a:cubicBezTo>
                  <a:cubicBezTo>
                    <a:pt x="21323" y="20590"/>
                    <a:pt x="21313" y="20879"/>
                    <a:pt x="21283" y="21005"/>
                  </a:cubicBezTo>
                  <a:cubicBezTo>
                    <a:pt x="21253" y="21131"/>
                    <a:pt x="21204" y="21095"/>
                    <a:pt x="21011" y="20987"/>
                  </a:cubicBezTo>
                  <a:cubicBezTo>
                    <a:pt x="20818" y="20879"/>
                    <a:pt x="20481" y="20698"/>
                    <a:pt x="20124" y="20608"/>
                  </a:cubicBezTo>
                  <a:cubicBezTo>
                    <a:pt x="19768" y="20518"/>
                    <a:pt x="19391" y="20518"/>
                    <a:pt x="18995" y="20518"/>
                  </a:cubicBezTo>
                  <a:cubicBezTo>
                    <a:pt x="18599" y="20518"/>
                    <a:pt x="18183" y="20518"/>
                    <a:pt x="17772" y="20536"/>
                  </a:cubicBezTo>
                  <a:cubicBezTo>
                    <a:pt x="17361" y="20554"/>
                    <a:pt x="16955" y="20590"/>
                    <a:pt x="16589" y="20626"/>
                  </a:cubicBezTo>
                  <a:cubicBezTo>
                    <a:pt x="16222" y="20662"/>
                    <a:pt x="15895" y="20698"/>
                    <a:pt x="15569" y="20735"/>
                  </a:cubicBezTo>
                  <a:cubicBezTo>
                    <a:pt x="15242" y="20771"/>
                    <a:pt x="14915" y="20807"/>
                    <a:pt x="14563" y="20843"/>
                  </a:cubicBezTo>
                  <a:cubicBezTo>
                    <a:pt x="14212" y="20879"/>
                    <a:pt x="13835" y="20915"/>
                    <a:pt x="13400" y="20969"/>
                  </a:cubicBezTo>
                  <a:cubicBezTo>
                    <a:pt x="12964" y="21023"/>
                    <a:pt x="12469" y="21095"/>
                    <a:pt x="12033" y="21149"/>
                  </a:cubicBezTo>
                  <a:cubicBezTo>
                    <a:pt x="11597" y="21203"/>
                    <a:pt x="11221" y="21239"/>
                    <a:pt x="10830" y="21275"/>
                  </a:cubicBezTo>
                  <a:cubicBezTo>
                    <a:pt x="10439" y="21312"/>
                    <a:pt x="10032" y="21348"/>
                    <a:pt x="9636" y="21402"/>
                  </a:cubicBezTo>
                  <a:cubicBezTo>
                    <a:pt x="9240" y="21456"/>
                    <a:pt x="8854" y="21528"/>
                    <a:pt x="8483" y="21564"/>
                  </a:cubicBezTo>
                  <a:cubicBezTo>
                    <a:pt x="8111" y="21600"/>
                    <a:pt x="7755" y="21600"/>
                    <a:pt x="7403" y="21600"/>
                  </a:cubicBezTo>
                  <a:cubicBezTo>
                    <a:pt x="7051" y="21600"/>
                    <a:pt x="6705" y="21600"/>
                    <a:pt x="6319" y="21600"/>
                  </a:cubicBezTo>
                  <a:cubicBezTo>
                    <a:pt x="5932" y="21600"/>
                    <a:pt x="5506" y="21600"/>
                    <a:pt x="5110" y="21582"/>
                  </a:cubicBezTo>
                  <a:cubicBezTo>
                    <a:pt x="4714" y="21564"/>
                    <a:pt x="4348" y="21528"/>
                    <a:pt x="3986" y="21438"/>
                  </a:cubicBezTo>
                  <a:cubicBezTo>
                    <a:pt x="3625" y="21348"/>
                    <a:pt x="3268" y="21203"/>
                    <a:pt x="2941" y="21059"/>
                  </a:cubicBezTo>
                  <a:cubicBezTo>
                    <a:pt x="2615" y="20915"/>
                    <a:pt x="2317" y="20771"/>
                    <a:pt x="2060" y="20536"/>
                  </a:cubicBezTo>
                  <a:cubicBezTo>
                    <a:pt x="1802" y="20302"/>
                    <a:pt x="1585" y="19977"/>
                    <a:pt x="1461" y="19743"/>
                  </a:cubicBezTo>
                  <a:cubicBezTo>
                    <a:pt x="1337" y="19509"/>
                    <a:pt x="1307" y="19364"/>
                    <a:pt x="1278" y="19058"/>
                  </a:cubicBezTo>
                  <a:cubicBezTo>
                    <a:pt x="1248" y="18751"/>
                    <a:pt x="1218" y="18282"/>
                    <a:pt x="1193" y="17579"/>
                  </a:cubicBezTo>
                  <a:cubicBezTo>
                    <a:pt x="1169" y="16876"/>
                    <a:pt x="1149" y="15939"/>
                    <a:pt x="1154" y="14839"/>
                  </a:cubicBezTo>
                  <a:cubicBezTo>
                    <a:pt x="1159" y="13739"/>
                    <a:pt x="1188" y="12477"/>
                    <a:pt x="1218" y="11215"/>
                  </a:cubicBezTo>
                  <a:cubicBezTo>
                    <a:pt x="1248" y="9953"/>
                    <a:pt x="1278" y="8690"/>
                    <a:pt x="1307" y="7428"/>
                  </a:cubicBezTo>
                  <a:cubicBezTo>
                    <a:pt x="1337" y="6166"/>
                    <a:pt x="1367" y="4904"/>
                    <a:pt x="1367" y="4039"/>
                  </a:cubicBezTo>
                  <a:cubicBezTo>
                    <a:pt x="1367" y="3173"/>
                    <a:pt x="1337" y="2705"/>
                    <a:pt x="1317" y="2308"/>
                  </a:cubicBezTo>
                  <a:cubicBezTo>
                    <a:pt x="1297" y="1911"/>
                    <a:pt x="1287" y="1587"/>
                    <a:pt x="1307" y="1496"/>
                  </a:cubicBezTo>
                  <a:cubicBezTo>
                    <a:pt x="1327" y="1406"/>
                    <a:pt x="1377" y="1551"/>
                    <a:pt x="1426" y="16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7" name="Drawing"/>
          <p:cNvGrpSpPr/>
          <p:nvPr/>
        </p:nvGrpSpPr>
        <p:grpSpPr>
          <a:xfrm>
            <a:off x="1104900" y="1644649"/>
            <a:ext cx="8919659" cy="5297842"/>
            <a:chOff x="0" y="0"/>
            <a:chExt cx="8919658" cy="5297840"/>
          </a:xfrm>
        </p:grpSpPr>
        <p:sp>
          <p:nvSpPr>
            <p:cNvPr id="2470" name="Line"/>
            <p:cNvSpPr/>
            <p:nvPr/>
          </p:nvSpPr>
          <p:spPr>
            <a:xfrm>
              <a:off x="1163271" y="9472"/>
              <a:ext cx="252779" cy="606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564" fill="norm" stroke="1" extrusionOk="0">
                  <a:moveTo>
                    <a:pt x="6376" y="6888"/>
                  </a:moveTo>
                  <a:cubicBezTo>
                    <a:pt x="5656" y="9221"/>
                    <a:pt x="4936" y="11554"/>
                    <a:pt x="4126" y="13624"/>
                  </a:cubicBezTo>
                  <a:cubicBezTo>
                    <a:pt x="3316" y="15694"/>
                    <a:pt x="2416" y="17500"/>
                    <a:pt x="1696" y="18591"/>
                  </a:cubicBezTo>
                  <a:cubicBezTo>
                    <a:pt x="976" y="19682"/>
                    <a:pt x="436" y="20059"/>
                    <a:pt x="166" y="19946"/>
                  </a:cubicBezTo>
                  <a:cubicBezTo>
                    <a:pt x="-104" y="19833"/>
                    <a:pt x="-104" y="19231"/>
                    <a:pt x="616" y="17613"/>
                  </a:cubicBezTo>
                  <a:cubicBezTo>
                    <a:pt x="1336" y="15995"/>
                    <a:pt x="2776" y="13361"/>
                    <a:pt x="4486" y="10726"/>
                  </a:cubicBezTo>
                  <a:cubicBezTo>
                    <a:pt x="6196" y="8092"/>
                    <a:pt x="8176" y="5458"/>
                    <a:pt x="9436" y="3878"/>
                  </a:cubicBezTo>
                  <a:cubicBezTo>
                    <a:pt x="10696" y="2297"/>
                    <a:pt x="11236" y="1770"/>
                    <a:pt x="12046" y="1206"/>
                  </a:cubicBezTo>
                  <a:cubicBezTo>
                    <a:pt x="12856" y="641"/>
                    <a:pt x="13936" y="39"/>
                    <a:pt x="14746" y="2"/>
                  </a:cubicBezTo>
                  <a:cubicBezTo>
                    <a:pt x="15556" y="-36"/>
                    <a:pt x="16096" y="491"/>
                    <a:pt x="16636" y="1883"/>
                  </a:cubicBezTo>
                  <a:cubicBezTo>
                    <a:pt x="17176" y="3275"/>
                    <a:pt x="17716" y="5533"/>
                    <a:pt x="18166" y="7829"/>
                  </a:cubicBezTo>
                  <a:cubicBezTo>
                    <a:pt x="18616" y="10124"/>
                    <a:pt x="18976" y="12457"/>
                    <a:pt x="19516" y="14753"/>
                  </a:cubicBezTo>
                  <a:cubicBezTo>
                    <a:pt x="20056" y="17048"/>
                    <a:pt x="20776" y="19306"/>
                    <a:pt x="21496" y="2156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1" name="Line"/>
            <p:cNvSpPr/>
            <p:nvPr/>
          </p:nvSpPr>
          <p:spPr>
            <a:xfrm>
              <a:off x="1257300" y="368300"/>
              <a:ext cx="12700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2" name="Line"/>
            <p:cNvSpPr/>
            <p:nvPr/>
          </p:nvSpPr>
          <p:spPr>
            <a:xfrm>
              <a:off x="1466282" y="308472"/>
              <a:ext cx="129685" cy="24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6" h="21237" fill="norm" stroke="1" extrusionOk="0">
                  <a:moveTo>
                    <a:pt x="14492" y="233"/>
                  </a:moveTo>
                  <a:cubicBezTo>
                    <a:pt x="11063" y="49"/>
                    <a:pt x="7635" y="-136"/>
                    <a:pt x="5235" y="141"/>
                  </a:cubicBezTo>
                  <a:cubicBezTo>
                    <a:pt x="2835" y="418"/>
                    <a:pt x="1463" y="1156"/>
                    <a:pt x="606" y="1987"/>
                  </a:cubicBezTo>
                  <a:cubicBezTo>
                    <a:pt x="-251" y="2818"/>
                    <a:pt x="-594" y="3741"/>
                    <a:pt x="2320" y="5495"/>
                  </a:cubicBezTo>
                  <a:cubicBezTo>
                    <a:pt x="5235" y="7249"/>
                    <a:pt x="11406" y="9833"/>
                    <a:pt x="15349" y="11772"/>
                  </a:cubicBezTo>
                  <a:cubicBezTo>
                    <a:pt x="19292" y="13710"/>
                    <a:pt x="21006" y="15002"/>
                    <a:pt x="21006" y="16387"/>
                  </a:cubicBezTo>
                  <a:cubicBezTo>
                    <a:pt x="21006" y="17772"/>
                    <a:pt x="19292" y="19249"/>
                    <a:pt x="17577" y="20172"/>
                  </a:cubicBezTo>
                  <a:cubicBezTo>
                    <a:pt x="15863" y="21095"/>
                    <a:pt x="14149" y="21464"/>
                    <a:pt x="12606" y="21095"/>
                  </a:cubicBezTo>
                  <a:cubicBezTo>
                    <a:pt x="11063" y="20726"/>
                    <a:pt x="9692" y="19618"/>
                    <a:pt x="8320" y="1851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3" name="Line"/>
            <p:cNvSpPr/>
            <p:nvPr/>
          </p:nvSpPr>
          <p:spPr>
            <a:xfrm>
              <a:off x="1649123" y="336550"/>
              <a:ext cx="171570" cy="429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379" fill="norm" stroke="1" extrusionOk="0">
                  <a:moveTo>
                    <a:pt x="3275" y="0"/>
                  </a:moveTo>
                  <a:cubicBezTo>
                    <a:pt x="2004" y="421"/>
                    <a:pt x="733" y="843"/>
                    <a:pt x="225" y="1897"/>
                  </a:cubicBezTo>
                  <a:cubicBezTo>
                    <a:pt x="-283" y="2950"/>
                    <a:pt x="-29" y="4636"/>
                    <a:pt x="2004" y="5690"/>
                  </a:cubicBezTo>
                  <a:cubicBezTo>
                    <a:pt x="4037" y="6743"/>
                    <a:pt x="7849" y="7165"/>
                    <a:pt x="10517" y="6796"/>
                  </a:cubicBezTo>
                  <a:cubicBezTo>
                    <a:pt x="13185" y="6427"/>
                    <a:pt x="14710" y="5268"/>
                    <a:pt x="15472" y="4320"/>
                  </a:cubicBezTo>
                  <a:cubicBezTo>
                    <a:pt x="16235" y="3372"/>
                    <a:pt x="16235" y="2634"/>
                    <a:pt x="16108" y="2529"/>
                  </a:cubicBezTo>
                  <a:cubicBezTo>
                    <a:pt x="15981" y="2423"/>
                    <a:pt x="15726" y="2950"/>
                    <a:pt x="16235" y="4478"/>
                  </a:cubicBezTo>
                  <a:cubicBezTo>
                    <a:pt x="16743" y="6006"/>
                    <a:pt x="18013" y="8535"/>
                    <a:pt x="19157" y="11063"/>
                  </a:cubicBezTo>
                  <a:cubicBezTo>
                    <a:pt x="20301" y="13592"/>
                    <a:pt x="21317" y="16121"/>
                    <a:pt x="19919" y="17965"/>
                  </a:cubicBezTo>
                  <a:cubicBezTo>
                    <a:pt x="18522" y="19809"/>
                    <a:pt x="14710" y="20968"/>
                    <a:pt x="11025" y="21284"/>
                  </a:cubicBezTo>
                  <a:cubicBezTo>
                    <a:pt x="7341" y="21600"/>
                    <a:pt x="3783" y="21073"/>
                    <a:pt x="225" y="2054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4" name="Line"/>
            <p:cNvSpPr/>
            <p:nvPr/>
          </p:nvSpPr>
          <p:spPr>
            <a:xfrm>
              <a:off x="1905000" y="368605"/>
              <a:ext cx="203200" cy="177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1" fill="norm" stroke="1" extrusionOk="0">
                  <a:moveTo>
                    <a:pt x="0" y="4484"/>
                  </a:moveTo>
                  <a:cubicBezTo>
                    <a:pt x="450" y="9005"/>
                    <a:pt x="900" y="13526"/>
                    <a:pt x="1125" y="16540"/>
                  </a:cubicBezTo>
                  <a:cubicBezTo>
                    <a:pt x="1350" y="19554"/>
                    <a:pt x="1350" y="21061"/>
                    <a:pt x="1350" y="21061"/>
                  </a:cubicBezTo>
                  <a:cubicBezTo>
                    <a:pt x="1350" y="21061"/>
                    <a:pt x="1350" y="19554"/>
                    <a:pt x="1575" y="16163"/>
                  </a:cubicBezTo>
                  <a:cubicBezTo>
                    <a:pt x="1800" y="12773"/>
                    <a:pt x="2250" y="7498"/>
                    <a:pt x="2812" y="4359"/>
                  </a:cubicBezTo>
                  <a:cubicBezTo>
                    <a:pt x="3375" y="1219"/>
                    <a:pt x="4050" y="214"/>
                    <a:pt x="4950" y="466"/>
                  </a:cubicBezTo>
                  <a:cubicBezTo>
                    <a:pt x="5850" y="717"/>
                    <a:pt x="6975" y="2224"/>
                    <a:pt x="7650" y="3731"/>
                  </a:cubicBezTo>
                  <a:cubicBezTo>
                    <a:pt x="8325" y="5238"/>
                    <a:pt x="8550" y="6745"/>
                    <a:pt x="8888" y="8377"/>
                  </a:cubicBezTo>
                  <a:cubicBezTo>
                    <a:pt x="9225" y="10010"/>
                    <a:pt x="9675" y="11768"/>
                    <a:pt x="9900" y="12019"/>
                  </a:cubicBezTo>
                  <a:cubicBezTo>
                    <a:pt x="10125" y="12270"/>
                    <a:pt x="10125" y="11014"/>
                    <a:pt x="10462" y="8754"/>
                  </a:cubicBezTo>
                  <a:cubicBezTo>
                    <a:pt x="10800" y="6494"/>
                    <a:pt x="11475" y="3228"/>
                    <a:pt x="12488" y="1470"/>
                  </a:cubicBezTo>
                  <a:cubicBezTo>
                    <a:pt x="13500" y="-288"/>
                    <a:pt x="14850" y="-539"/>
                    <a:pt x="16312" y="1094"/>
                  </a:cubicBezTo>
                  <a:cubicBezTo>
                    <a:pt x="17775" y="2726"/>
                    <a:pt x="19350" y="6242"/>
                    <a:pt x="20250" y="9884"/>
                  </a:cubicBezTo>
                  <a:cubicBezTo>
                    <a:pt x="21150" y="13526"/>
                    <a:pt x="21375" y="17294"/>
                    <a:pt x="21600" y="2106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5" name="Line"/>
            <p:cNvSpPr/>
            <p:nvPr/>
          </p:nvSpPr>
          <p:spPr>
            <a:xfrm>
              <a:off x="2229383" y="280725"/>
              <a:ext cx="134461" cy="493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0" h="21542" fill="norm" stroke="1" extrusionOk="0">
                  <a:moveTo>
                    <a:pt x="913" y="6311"/>
                  </a:moveTo>
                  <a:cubicBezTo>
                    <a:pt x="913" y="9357"/>
                    <a:pt x="913" y="12404"/>
                    <a:pt x="913" y="14757"/>
                  </a:cubicBezTo>
                  <a:cubicBezTo>
                    <a:pt x="913" y="17111"/>
                    <a:pt x="913" y="18773"/>
                    <a:pt x="913" y="19880"/>
                  </a:cubicBezTo>
                  <a:cubicBezTo>
                    <a:pt x="913" y="20988"/>
                    <a:pt x="913" y="21542"/>
                    <a:pt x="747" y="21542"/>
                  </a:cubicBezTo>
                  <a:cubicBezTo>
                    <a:pt x="581" y="21542"/>
                    <a:pt x="248" y="20988"/>
                    <a:pt x="82" y="18865"/>
                  </a:cubicBezTo>
                  <a:cubicBezTo>
                    <a:pt x="-84" y="16742"/>
                    <a:pt x="-84" y="13050"/>
                    <a:pt x="913" y="9773"/>
                  </a:cubicBezTo>
                  <a:cubicBezTo>
                    <a:pt x="1910" y="6496"/>
                    <a:pt x="3904" y="3634"/>
                    <a:pt x="5565" y="2065"/>
                  </a:cubicBezTo>
                  <a:cubicBezTo>
                    <a:pt x="7227" y="496"/>
                    <a:pt x="8556" y="219"/>
                    <a:pt x="10051" y="80"/>
                  </a:cubicBezTo>
                  <a:cubicBezTo>
                    <a:pt x="11547" y="-58"/>
                    <a:pt x="13208" y="-58"/>
                    <a:pt x="15036" y="404"/>
                  </a:cubicBezTo>
                  <a:cubicBezTo>
                    <a:pt x="16864" y="865"/>
                    <a:pt x="18858" y="1788"/>
                    <a:pt x="20021" y="3034"/>
                  </a:cubicBezTo>
                  <a:cubicBezTo>
                    <a:pt x="21184" y="4280"/>
                    <a:pt x="21516" y="5850"/>
                    <a:pt x="20519" y="7004"/>
                  </a:cubicBezTo>
                  <a:cubicBezTo>
                    <a:pt x="19522" y="8157"/>
                    <a:pt x="17196" y="8896"/>
                    <a:pt x="14371" y="9219"/>
                  </a:cubicBezTo>
                  <a:cubicBezTo>
                    <a:pt x="11547" y="9542"/>
                    <a:pt x="8224" y="9450"/>
                    <a:pt x="4901" y="93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6" name="Line"/>
            <p:cNvSpPr/>
            <p:nvPr/>
          </p:nvSpPr>
          <p:spPr>
            <a:xfrm>
              <a:off x="2370666" y="82550"/>
              <a:ext cx="249768" cy="401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6" fill="norm" stroke="1" extrusionOk="0">
                  <a:moveTo>
                    <a:pt x="9153" y="0"/>
                  </a:moveTo>
                  <a:cubicBezTo>
                    <a:pt x="8420" y="1923"/>
                    <a:pt x="7688" y="3845"/>
                    <a:pt x="7231" y="6955"/>
                  </a:cubicBezTo>
                  <a:cubicBezTo>
                    <a:pt x="6773" y="10065"/>
                    <a:pt x="6590" y="14362"/>
                    <a:pt x="6590" y="16850"/>
                  </a:cubicBezTo>
                  <a:cubicBezTo>
                    <a:pt x="6590" y="19338"/>
                    <a:pt x="6773" y="20017"/>
                    <a:pt x="7231" y="20582"/>
                  </a:cubicBezTo>
                  <a:cubicBezTo>
                    <a:pt x="7688" y="21148"/>
                    <a:pt x="8420" y="21600"/>
                    <a:pt x="8878" y="21430"/>
                  </a:cubicBezTo>
                  <a:cubicBezTo>
                    <a:pt x="9336" y="21261"/>
                    <a:pt x="9519" y="20469"/>
                    <a:pt x="8878" y="19451"/>
                  </a:cubicBezTo>
                  <a:cubicBezTo>
                    <a:pt x="8237" y="18434"/>
                    <a:pt x="6773" y="17190"/>
                    <a:pt x="5583" y="16398"/>
                  </a:cubicBezTo>
                  <a:cubicBezTo>
                    <a:pt x="4393" y="15606"/>
                    <a:pt x="3478" y="15267"/>
                    <a:pt x="2380" y="15041"/>
                  </a:cubicBezTo>
                  <a:cubicBezTo>
                    <a:pt x="1281" y="14815"/>
                    <a:pt x="0" y="14702"/>
                    <a:pt x="0" y="14702"/>
                  </a:cubicBezTo>
                  <a:cubicBezTo>
                    <a:pt x="0" y="14702"/>
                    <a:pt x="1281" y="14815"/>
                    <a:pt x="3386" y="14984"/>
                  </a:cubicBezTo>
                  <a:cubicBezTo>
                    <a:pt x="5492" y="15154"/>
                    <a:pt x="8420" y="15380"/>
                    <a:pt x="10434" y="15493"/>
                  </a:cubicBezTo>
                  <a:cubicBezTo>
                    <a:pt x="12447" y="15606"/>
                    <a:pt x="13546" y="15606"/>
                    <a:pt x="14553" y="15437"/>
                  </a:cubicBezTo>
                  <a:cubicBezTo>
                    <a:pt x="15559" y="15267"/>
                    <a:pt x="16475" y="14928"/>
                    <a:pt x="16292" y="14645"/>
                  </a:cubicBezTo>
                  <a:cubicBezTo>
                    <a:pt x="16108" y="14362"/>
                    <a:pt x="14827" y="14136"/>
                    <a:pt x="13912" y="14249"/>
                  </a:cubicBezTo>
                  <a:cubicBezTo>
                    <a:pt x="12997" y="14362"/>
                    <a:pt x="12447" y="14815"/>
                    <a:pt x="12173" y="15719"/>
                  </a:cubicBezTo>
                  <a:cubicBezTo>
                    <a:pt x="11898" y="16624"/>
                    <a:pt x="11898" y="17981"/>
                    <a:pt x="12631" y="18999"/>
                  </a:cubicBezTo>
                  <a:cubicBezTo>
                    <a:pt x="13363" y="20017"/>
                    <a:pt x="14827" y="20695"/>
                    <a:pt x="16017" y="21035"/>
                  </a:cubicBezTo>
                  <a:cubicBezTo>
                    <a:pt x="17207" y="21374"/>
                    <a:pt x="18122" y="21374"/>
                    <a:pt x="19220" y="20695"/>
                  </a:cubicBezTo>
                  <a:cubicBezTo>
                    <a:pt x="20319" y="20017"/>
                    <a:pt x="21600" y="18660"/>
                    <a:pt x="21600" y="17416"/>
                  </a:cubicBezTo>
                  <a:cubicBezTo>
                    <a:pt x="21600" y="16172"/>
                    <a:pt x="20319" y="15041"/>
                    <a:pt x="19129" y="14532"/>
                  </a:cubicBezTo>
                  <a:cubicBezTo>
                    <a:pt x="17939" y="14023"/>
                    <a:pt x="16841" y="14136"/>
                    <a:pt x="15742" y="1424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7" name="Line"/>
            <p:cNvSpPr/>
            <p:nvPr/>
          </p:nvSpPr>
          <p:spPr>
            <a:xfrm>
              <a:off x="2684918" y="25400"/>
              <a:ext cx="166232" cy="487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548" fill="norm" stroke="1" extrusionOk="0">
                  <a:moveTo>
                    <a:pt x="9169" y="0"/>
                  </a:moveTo>
                  <a:cubicBezTo>
                    <a:pt x="7255" y="1777"/>
                    <a:pt x="5341" y="3553"/>
                    <a:pt x="4248" y="6358"/>
                  </a:cubicBezTo>
                  <a:cubicBezTo>
                    <a:pt x="3154" y="9164"/>
                    <a:pt x="2881" y="12997"/>
                    <a:pt x="2744" y="15522"/>
                  </a:cubicBezTo>
                  <a:cubicBezTo>
                    <a:pt x="2607" y="18047"/>
                    <a:pt x="2607" y="19262"/>
                    <a:pt x="3017" y="20057"/>
                  </a:cubicBezTo>
                  <a:cubicBezTo>
                    <a:pt x="3427" y="20852"/>
                    <a:pt x="4248" y="21226"/>
                    <a:pt x="5341" y="21413"/>
                  </a:cubicBezTo>
                  <a:cubicBezTo>
                    <a:pt x="6435" y="21600"/>
                    <a:pt x="7802" y="21600"/>
                    <a:pt x="8759" y="21366"/>
                  </a:cubicBezTo>
                  <a:cubicBezTo>
                    <a:pt x="9716" y="21132"/>
                    <a:pt x="10263" y="20665"/>
                    <a:pt x="9853" y="19496"/>
                  </a:cubicBezTo>
                  <a:cubicBezTo>
                    <a:pt x="9443" y="18327"/>
                    <a:pt x="8076" y="16457"/>
                    <a:pt x="6845" y="15335"/>
                  </a:cubicBezTo>
                  <a:cubicBezTo>
                    <a:pt x="5615" y="14213"/>
                    <a:pt x="4521" y="13839"/>
                    <a:pt x="3154" y="13605"/>
                  </a:cubicBezTo>
                  <a:cubicBezTo>
                    <a:pt x="1787" y="13371"/>
                    <a:pt x="146" y="13278"/>
                    <a:pt x="10" y="13184"/>
                  </a:cubicBezTo>
                  <a:cubicBezTo>
                    <a:pt x="-127" y="13091"/>
                    <a:pt x="1240" y="12997"/>
                    <a:pt x="3291" y="13091"/>
                  </a:cubicBezTo>
                  <a:cubicBezTo>
                    <a:pt x="5341" y="13184"/>
                    <a:pt x="8076" y="13465"/>
                    <a:pt x="10263" y="14026"/>
                  </a:cubicBezTo>
                  <a:cubicBezTo>
                    <a:pt x="12450" y="14587"/>
                    <a:pt x="14091" y="15429"/>
                    <a:pt x="15321" y="16036"/>
                  </a:cubicBezTo>
                  <a:cubicBezTo>
                    <a:pt x="16551" y="16644"/>
                    <a:pt x="17372" y="17018"/>
                    <a:pt x="17782" y="16878"/>
                  </a:cubicBezTo>
                  <a:cubicBezTo>
                    <a:pt x="18192" y="16738"/>
                    <a:pt x="18192" y="16083"/>
                    <a:pt x="18192" y="15242"/>
                  </a:cubicBezTo>
                  <a:cubicBezTo>
                    <a:pt x="18192" y="14400"/>
                    <a:pt x="18192" y="13371"/>
                    <a:pt x="18739" y="12670"/>
                  </a:cubicBezTo>
                  <a:cubicBezTo>
                    <a:pt x="19286" y="11969"/>
                    <a:pt x="20379" y="11595"/>
                    <a:pt x="21473" y="1122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8" name="Line"/>
            <p:cNvSpPr/>
            <p:nvPr/>
          </p:nvSpPr>
          <p:spPr>
            <a:xfrm>
              <a:off x="2887285" y="295772"/>
              <a:ext cx="167065" cy="130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7" h="20856" fill="norm" stroke="1" extrusionOk="0">
                  <a:moveTo>
                    <a:pt x="7447" y="427"/>
                  </a:moveTo>
                  <a:cubicBezTo>
                    <a:pt x="6114" y="89"/>
                    <a:pt x="4780" y="-248"/>
                    <a:pt x="3714" y="258"/>
                  </a:cubicBezTo>
                  <a:cubicBezTo>
                    <a:pt x="2647" y="764"/>
                    <a:pt x="1847" y="2114"/>
                    <a:pt x="1047" y="4646"/>
                  </a:cubicBezTo>
                  <a:cubicBezTo>
                    <a:pt x="247" y="7177"/>
                    <a:pt x="-553" y="10889"/>
                    <a:pt x="514" y="14096"/>
                  </a:cubicBezTo>
                  <a:cubicBezTo>
                    <a:pt x="1580" y="17302"/>
                    <a:pt x="4514" y="20002"/>
                    <a:pt x="8247" y="20677"/>
                  </a:cubicBezTo>
                  <a:cubicBezTo>
                    <a:pt x="11980" y="21352"/>
                    <a:pt x="16514" y="20002"/>
                    <a:pt x="21047" y="1865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79" name="Line"/>
            <p:cNvSpPr/>
            <p:nvPr/>
          </p:nvSpPr>
          <p:spPr>
            <a:xfrm>
              <a:off x="3752850" y="147797"/>
              <a:ext cx="241300" cy="410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fill="norm" stroke="1" extrusionOk="0">
                  <a:moveTo>
                    <a:pt x="0" y="4538"/>
                  </a:moveTo>
                  <a:cubicBezTo>
                    <a:pt x="568" y="7623"/>
                    <a:pt x="1137" y="10709"/>
                    <a:pt x="1421" y="13354"/>
                  </a:cubicBezTo>
                  <a:cubicBezTo>
                    <a:pt x="1705" y="15999"/>
                    <a:pt x="1705" y="18203"/>
                    <a:pt x="1705" y="19580"/>
                  </a:cubicBezTo>
                  <a:cubicBezTo>
                    <a:pt x="1705" y="20958"/>
                    <a:pt x="1705" y="21509"/>
                    <a:pt x="1516" y="21344"/>
                  </a:cubicBezTo>
                  <a:cubicBezTo>
                    <a:pt x="1326" y="21178"/>
                    <a:pt x="947" y="20297"/>
                    <a:pt x="758" y="17817"/>
                  </a:cubicBezTo>
                  <a:cubicBezTo>
                    <a:pt x="568" y="15338"/>
                    <a:pt x="568" y="11260"/>
                    <a:pt x="853" y="8229"/>
                  </a:cubicBezTo>
                  <a:cubicBezTo>
                    <a:pt x="1137" y="5199"/>
                    <a:pt x="1705" y="3215"/>
                    <a:pt x="2179" y="1948"/>
                  </a:cubicBezTo>
                  <a:cubicBezTo>
                    <a:pt x="2653" y="680"/>
                    <a:pt x="3032" y="129"/>
                    <a:pt x="3600" y="19"/>
                  </a:cubicBezTo>
                  <a:cubicBezTo>
                    <a:pt x="4168" y="-91"/>
                    <a:pt x="4926" y="240"/>
                    <a:pt x="6253" y="1893"/>
                  </a:cubicBezTo>
                  <a:cubicBezTo>
                    <a:pt x="7579" y="3546"/>
                    <a:pt x="9474" y="6521"/>
                    <a:pt x="10989" y="9166"/>
                  </a:cubicBezTo>
                  <a:cubicBezTo>
                    <a:pt x="12505" y="11811"/>
                    <a:pt x="13642" y="14125"/>
                    <a:pt x="14495" y="15503"/>
                  </a:cubicBezTo>
                  <a:cubicBezTo>
                    <a:pt x="15347" y="16880"/>
                    <a:pt x="15916" y="17321"/>
                    <a:pt x="16484" y="17266"/>
                  </a:cubicBezTo>
                  <a:cubicBezTo>
                    <a:pt x="17053" y="17211"/>
                    <a:pt x="17621" y="16660"/>
                    <a:pt x="18284" y="14511"/>
                  </a:cubicBezTo>
                  <a:cubicBezTo>
                    <a:pt x="18947" y="12362"/>
                    <a:pt x="19705" y="8615"/>
                    <a:pt x="20179" y="6411"/>
                  </a:cubicBezTo>
                  <a:cubicBezTo>
                    <a:pt x="20653" y="4207"/>
                    <a:pt x="20842" y="3546"/>
                    <a:pt x="20937" y="2940"/>
                  </a:cubicBezTo>
                  <a:cubicBezTo>
                    <a:pt x="21032" y="2333"/>
                    <a:pt x="21032" y="1782"/>
                    <a:pt x="21126" y="1782"/>
                  </a:cubicBezTo>
                  <a:cubicBezTo>
                    <a:pt x="21221" y="1782"/>
                    <a:pt x="21411" y="2333"/>
                    <a:pt x="21600" y="28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0" name="Line"/>
            <p:cNvSpPr/>
            <p:nvPr/>
          </p:nvSpPr>
          <p:spPr>
            <a:xfrm>
              <a:off x="4019281" y="355600"/>
              <a:ext cx="96035" cy="167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1" h="21124" fill="norm" stroke="1" extrusionOk="0">
                  <a:moveTo>
                    <a:pt x="13846" y="0"/>
                  </a:moveTo>
                  <a:cubicBezTo>
                    <a:pt x="11548" y="0"/>
                    <a:pt x="9250" y="0"/>
                    <a:pt x="6493" y="2267"/>
                  </a:cubicBezTo>
                  <a:cubicBezTo>
                    <a:pt x="3735" y="4533"/>
                    <a:pt x="518" y="9067"/>
                    <a:pt x="59" y="12667"/>
                  </a:cubicBezTo>
                  <a:cubicBezTo>
                    <a:pt x="-401" y="16267"/>
                    <a:pt x="1897" y="18933"/>
                    <a:pt x="5573" y="20267"/>
                  </a:cubicBezTo>
                  <a:cubicBezTo>
                    <a:pt x="9250" y="21600"/>
                    <a:pt x="14305" y="21600"/>
                    <a:pt x="17293" y="18667"/>
                  </a:cubicBezTo>
                  <a:cubicBezTo>
                    <a:pt x="20280" y="15733"/>
                    <a:pt x="21199" y="9867"/>
                    <a:pt x="20739" y="6400"/>
                  </a:cubicBezTo>
                  <a:cubicBezTo>
                    <a:pt x="20280" y="2933"/>
                    <a:pt x="18442" y="1867"/>
                    <a:pt x="16833" y="1600"/>
                  </a:cubicBezTo>
                  <a:cubicBezTo>
                    <a:pt x="15225" y="1333"/>
                    <a:pt x="13846" y="1867"/>
                    <a:pt x="12467" y="24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1" name="Line"/>
            <p:cNvSpPr/>
            <p:nvPr/>
          </p:nvSpPr>
          <p:spPr>
            <a:xfrm>
              <a:off x="4133850" y="330200"/>
              <a:ext cx="107950" cy="17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8" fill="norm" stroke="1" extrusionOk="0">
                  <a:moveTo>
                    <a:pt x="0" y="3049"/>
                  </a:moveTo>
                  <a:cubicBezTo>
                    <a:pt x="2541" y="2795"/>
                    <a:pt x="5082" y="2541"/>
                    <a:pt x="8259" y="4066"/>
                  </a:cubicBezTo>
                  <a:cubicBezTo>
                    <a:pt x="11435" y="5591"/>
                    <a:pt x="15247" y="8894"/>
                    <a:pt x="17153" y="11944"/>
                  </a:cubicBezTo>
                  <a:cubicBezTo>
                    <a:pt x="19059" y="14993"/>
                    <a:pt x="19059" y="17788"/>
                    <a:pt x="17788" y="19440"/>
                  </a:cubicBezTo>
                  <a:cubicBezTo>
                    <a:pt x="16518" y="21092"/>
                    <a:pt x="13976" y="21600"/>
                    <a:pt x="12071" y="21346"/>
                  </a:cubicBezTo>
                  <a:cubicBezTo>
                    <a:pt x="10165" y="21092"/>
                    <a:pt x="8894" y="20075"/>
                    <a:pt x="9106" y="17026"/>
                  </a:cubicBezTo>
                  <a:cubicBezTo>
                    <a:pt x="9318" y="13976"/>
                    <a:pt x="11012" y="8894"/>
                    <a:pt x="13341" y="5718"/>
                  </a:cubicBezTo>
                  <a:cubicBezTo>
                    <a:pt x="15671" y="2541"/>
                    <a:pt x="18635" y="127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2" name="Line"/>
            <p:cNvSpPr/>
            <p:nvPr/>
          </p:nvSpPr>
          <p:spPr>
            <a:xfrm>
              <a:off x="4324350" y="51797"/>
              <a:ext cx="519692" cy="455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29" fill="norm" stroke="1" extrusionOk="0">
                  <a:moveTo>
                    <a:pt x="0" y="13988"/>
                  </a:moveTo>
                  <a:cubicBezTo>
                    <a:pt x="176" y="16178"/>
                    <a:pt x="351" y="18368"/>
                    <a:pt x="439" y="19712"/>
                  </a:cubicBezTo>
                  <a:cubicBezTo>
                    <a:pt x="527" y="21055"/>
                    <a:pt x="527" y="21553"/>
                    <a:pt x="527" y="21404"/>
                  </a:cubicBezTo>
                  <a:cubicBezTo>
                    <a:pt x="527" y="21254"/>
                    <a:pt x="527" y="20458"/>
                    <a:pt x="659" y="19214"/>
                  </a:cubicBezTo>
                  <a:cubicBezTo>
                    <a:pt x="790" y="17970"/>
                    <a:pt x="1054" y="16277"/>
                    <a:pt x="1361" y="15182"/>
                  </a:cubicBezTo>
                  <a:cubicBezTo>
                    <a:pt x="1668" y="14088"/>
                    <a:pt x="2020" y="13590"/>
                    <a:pt x="2239" y="13590"/>
                  </a:cubicBezTo>
                  <a:cubicBezTo>
                    <a:pt x="2459" y="13590"/>
                    <a:pt x="2546" y="14088"/>
                    <a:pt x="2634" y="14884"/>
                  </a:cubicBezTo>
                  <a:cubicBezTo>
                    <a:pt x="2722" y="15680"/>
                    <a:pt x="2810" y="16775"/>
                    <a:pt x="2854" y="17621"/>
                  </a:cubicBezTo>
                  <a:cubicBezTo>
                    <a:pt x="2898" y="18467"/>
                    <a:pt x="2898" y="19065"/>
                    <a:pt x="2941" y="19114"/>
                  </a:cubicBezTo>
                  <a:cubicBezTo>
                    <a:pt x="2985" y="19164"/>
                    <a:pt x="3073" y="18666"/>
                    <a:pt x="3337" y="17920"/>
                  </a:cubicBezTo>
                  <a:cubicBezTo>
                    <a:pt x="3600" y="17173"/>
                    <a:pt x="4039" y="16178"/>
                    <a:pt x="4434" y="15531"/>
                  </a:cubicBezTo>
                  <a:cubicBezTo>
                    <a:pt x="4829" y="14884"/>
                    <a:pt x="5180" y="14585"/>
                    <a:pt x="5576" y="14486"/>
                  </a:cubicBezTo>
                  <a:cubicBezTo>
                    <a:pt x="5971" y="14386"/>
                    <a:pt x="6410" y="14486"/>
                    <a:pt x="6629" y="14834"/>
                  </a:cubicBezTo>
                  <a:cubicBezTo>
                    <a:pt x="6849" y="15182"/>
                    <a:pt x="6849" y="15780"/>
                    <a:pt x="6849" y="16377"/>
                  </a:cubicBezTo>
                  <a:cubicBezTo>
                    <a:pt x="6849" y="16974"/>
                    <a:pt x="6849" y="17571"/>
                    <a:pt x="6849" y="18119"/>
                  </a:cubicBezTo>
                  <a:cubicBezTo>
                    <a:pt x="6849" y="18666"/>
                    <a:pt x="6849" y="19164"/>
                    <a:pt x="6980" y="19612"/>
                  </a:cubicBezTo>
                  <a:cubicBezTo>
                    <a:pt x="7112" y="20060"/>
                    <a:pt x="7376" y="20458"/>
                    <a:pt x="7771" y="20607"/>
                  </a:cubicBezTo>
                  <a:cubicBezTo>
                    <a:pt x="8166" y="20757"/>
                    <a:pt x="8693" y="20657"/>
                    <a:pt x="9615" y="19811"/>
                  </a:cubicBezTo>
                  <a:cubicBezTo>
                    <a:pt x="10537" y="18965"/>
                    <a:pt x="11854" y="17372"/>
                    <a:pt x="12644" y="16277"/>
                  </a:cubicBezTo>
                  <a:cubicBezTo>
                    <a:pt x="13434" y="15182"/>
                    <a:pt x="13698" y="14585"/>
                    <a:pt x="13610" y="14386"/>
                  </a:cubicBezTo>
                  <a:cubicBezTo>
                    <a:pt x="13522" y="14187"/>
                    <a:pt x="13083" y="14386"/>
                    <a:pt x="12688" y="14685"/>
                  </a:cubicBezTo>
                  <a:cubicBezTo>
                    <a:pt x="12293" y="14983"/>
                    <a:pt x="11941" y="15382"/>
                    <a:pt x="11678" y="15829"/>
                  </a:cubicBezTo>
                  <a:cubicBezTo>
                    <a:pt x="11415" y="16277"/>
                    <a:pt x="11239" y="16775"/>
                    <a:pt x="11459" y="17173"/>
                  </a:cubicBezTo>
                  <a:cubicBezTo>
                    <a:pt x="11678" y="17571"/>
                    <a:pt x="12293" y="17870"/>
                    <a:pt x="12732" y="18218"/>
                  </a:cubicBezTo>
                  <a:cubicBezTo>
                    <a:pt x="13171" y="18567"/>
                    <a:pt x="13434" y="18965"/>
                    <a:pt x="13785" y="19164"/>
                  </a:cubicBezTo>
                  <a:cubicBezTo>
                    <a:pt x="14137" y="19363"/>
                    <a:pt x="14576" y="19363"/>
                    <a:pt x="15190" y="18915"/>
                  </a:cubicBezTo>
                  <a:cubicBezTo>
                    <a:pt x="15805" y="18467"/>
                    <a:pt x="16595" y="17571"/>
                    <a:pt x="17561" y="15382"/>
                  </a:cubicBezTo>
                  <a:cubicBezTo>
                    <a:pt x="18527" y="13192"/>
                    <a:pt x="19668" y="9708"/>
                    <a:pt x="20371" y="7120"/>
                  </a:cubicBezTo>
                  <a:cubicBezTo>
                    <a:pt x="21073" y="4532"/>
                    <a:pt x="21337" y="2840"/>
                    <a:pt x="21468" y="1695"/>
                  </a:cubicBezTo>
                  <a:cubicBezTo>
                    <a:pt x="21600" y="550"/>
                    <a:pt x="21600" y="-47"/>
                    <a:pt x="21380" y="3"/>
                  </a:cubicBezTo>
                  <a:cubicBezTo>
                    <a:pt x="21161" y="53"/>
                    <a:pt x="20722" y="749"/>
                    <a:pt x="20239" y="2541"/>
                  </a:cubicBezTo>
                  <a:cubicBezTo>
                    <a:pt x="19756" y="4333"/>
                    <a:pt x="19229" y="7219"/>
                    <a:pt x="18966" y="10255"/>
                  </a:cubicBezTo>
                  <a:cubicBezTo>
                    <a:pt x="18702" y="13291"/>
                    <a:pt x="18702" y="16477"/>
                    <a:pt x="18702" y="1966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3" name="Line"/>
            <p:cNvSpPr/>
            <p:nvPr/>
          </p:nvSpPr>
          <p:spPr>
            <a:xfrm>
              <a:off x="4857750" y="342900"/>
              <a:ext cx="1" cy="82550"/>
            </a:xfrm>
            <a:prstGeom prst="ellipse">
              <a:avLst/>
            </a:pr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4" name="Line"/>
            <p:cNvSpPr/>
            <p:nvPr/>
          </p:nvSpPr>
          <p:spPr>
            <a:xfrm>
              <a:off x="4902199" y="203200"/>
              <a:ext cx="19051" cy="5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5" name="Line"/>
            <p:cNvSpPr/>
            <p:nvPr/>
          </p:nvSpPr>
          <p:spPr>
            <a:xfrm>
              <a:off x="5010876" y="0"/>
              <a:ext cx="267665" cy="680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500" fill="norm" stroke="1" extrusionOk="0">
                  <a:moveTo>
                    <a:pt x="4498" y="0"/>
                  </a:moveTo>
                  <a:cubicBezTo>
                    <a:pt x="3655" y="2073"/>
                    <a:pt x="2811" y="4146"/>
                    <a:pt x="2051" y="6286"/>
                  </a:cubicBezTo>
                  <a:cubicBezTo>
                    <a:pt x="1292" y="8426"/>
                    <a:pt x="617" y="10633"/>
                    <a:pt x="280" y="11903"/>
                  </a:cubicBezTo>
                  <a:cubicBezTo>
                    <a:pt x="-58" y="13174"/>
                    <a:pt x="-58" y="13508"/>
                    <a:pt x="111" y="13843"/>
                  </a:cubicBezTo>
                  <a:cubicBezTo>
                    <a:pt x="280" y="14177"/>
                    <a:pt x="617" y="14511"/>
                    <a:pt x="1208" y="14645"/>
                  </a:cubicBezTo>
                  <a:cubicBezTo>
                    <a:pt x="1798" y="14779"/>
                    <a:pt x="2642" y="14712"/>
                    <a:pt x="3148" y="14511"/>
                  </a:cubicBezTo>
                  <a:cubicBezTo>
                    <a:pt x="3655" y="14311"/>
                    <a:pt x="3823" y="13976"/>
                    <a:pt x="3655" y="13040"/>
                  </a:cubicBezTo>
                  <a:cubicBezTo>
                    <a:pt x="3486" y="12104"/>
                    <a:pt x="2980" y="10566"/>
                    <a:pt x="2220" y="9630"/>
                  </a:cubicBezTo>
                  <a:cubicBezTo>
                    <a:pt x="1461" y="8693"/>
                    <a:pt x="448" y="8359"/>
                    <a:pt x="364" y="8225"/>
                  </a:cubicBezTo>
                  <a:cubicBezTo>
                    <a:pt x="280" y="8092"/>
                    <a:pt x="1123" y="8159"/>
                    <a:pt x="2305" y="8326"/>
                  </a:cubicBezTo>
                  <a:cubicBezTo>
                    <a:pt x="3486" y="8493"/>
                    <a:pt x="5005" y="8760"/>
                    <a:pt x="6186" y="9195"/>
                  </a:cubicBezTo>
                  <a:cubicBezTo>
                    <a:pt x="7367" y="9630"/>
                    <a:pt x="8211" y="10232"/>
                    <a:pt x="8970" y="10633"/>
                  </a:cubicBezTo>
                  <a:cubicBezTo>
                    <a:pt x="9730" y="11034"/>
                    <a:pt x="10404" y="11235"/>
                    <a:pt x="11333" y="11268"/>
                  </a:cubicBezTo>
                  <a:cubicBezTo>
                    <a:pt x="12261" y="11302"/>
                    <a:pt x="13442" y="11168"/>
                    <a:pt x="14286" y="10967"/>
                  </a:cubicBezTo>
                  <a:cubicBezTo>
                    <a:pt x="15130" y="10767"/>
                    <a:pt x="15636" y="10499"/>
                    <a:pt x="15973" y="10131"/>
                  </a:cubicBezTo>
                  <a:cubicBezTo>
                    <a:pt x="16311" y="9763"/>
                    <a:pt x="16479" y="9295"/>
                    <a:pt x="16479" y="9262"/>
                  </a:cubicBezTo>
                  <a:cubicBezTo>
                    <a:pt x="16479" y="9228"/>
                    <a:pt x="16311" y="9630"/>
                    <a:pt x="16648" y="10700"/>
                  </a:cubicBezTo>
                  <a:cubicBezTo>
                    <a:pt x="16986" y="11770"/>
                    <a:pt x="17830" y="13508"/>
                    <a:pt x="18842" y="15113"/>
                  </a:cubicBezTo>
                  <a:cubicBezTo>
                    <a:pt x="19855" y="16718"/>
                    <a:pt x="21036" y="18189"/>
                    <a:pt x="21289" y="19259"/>
                  </a:cubicBezTo>
                  <a:cubicBezTo>
                    <a:pt x="21542" y="20329"/>
                    <a:pt x="20867" y="20998"/>
                    <a:pt x="18673" y="21299"/>
                  </a:cubicBezTo>
                  <a:cubicBezTo>
                    <a:pt x="16479" y="21600"/>
                    <a:pt x="12767" y="21533"/>
                    <a:pt x="10489" y="21299"/>
                  </a:cubicBezTo>
                  <a:cubicBezTo>
                    <a:pt x="8211" y="21065"/>
                    <a:pt x="7367" y="20664"/>
                    <a:pt x="6523" y="2026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6" name="Line"/>
            <p:cNvSpPr/>
            <p:nvPr/>
          </p:nvSpPr>
          <p:spPr>
            <a:xfrm>
              <a:off x="1136650" y="577849"/>
              <a:ext cx="3587750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9" y="21394"/>
                    <a:pt x="918" y="21189"/>
                    <a:pt x="1421" y="20571"/>
                  </a:cubicBezTo>
                  <a:cubicBezTo>
                    <a:pt x="1924" y="19954"/>
                    <a:pt x="2472" y="18926"/>
                    <a:pt x="2950" y="18103"/>
                  </a:cubicBezTo>
                  <a:cubicBezTo>
                    <a:pt x="3428" y="17280"/>
                    <a:pt x="3836" y="16663"/>
                    <a:pt x="4275" y="15840"/>
                  </a:cubicBezTo>
                  <a:cubicBezTo>
                    <a:pt x="4715" y="15017"/>
                    <a:pt x="5187" y="13989"/>
                    <a:pt x="5671" y="13063"/>
                  </a:cubicBezTo>
                  <a:cubicBezTo>
                    <a:pt x="6155" y="12137"/>
                    <a:pt x="6652" y="11314"/>
                    <a:pt x="7175" y="10389"/>
                  </a:cubicBezTo>
                  <a:cubicBezTo>
                    <a:pt x="7697" y="9463"/>
                    <a:pt x="8245" y="8434"/>
                    <a:pt x="8799" y="7509"/>
                  </a:cubicBezTo>
                  <a:cubicBezTo>
                    <a:pt x="9354" y="6583"/>
                    <a:pt x="9914" y="5760"/>
                    <a:pt x="10392" y="5143"/>
                  </a:cubicBezTo>
                  <a:cubicBezTo>
                    <a:pt x="10870" y="4526"/>
                    <a:pt x="11265" y="4114"/>
                    <a:pt x="11737" y="3703"/>
                  </a:cubicBezTo>
                  <a:cubicBezTo>
                    <a:pt x="12208" y="3291"/>
                    <a:pt x="12756" y="2880"/>
                    <a:pt x="13291" y="2571"/>
                  </a:cubicBezTo>
                  <a:cubicBezTo>
                    <a:pt x="13827" y="2263"/>
                    <a:pt x="14349" y="2057"/>
                    <a:pt x="14859" y="1851"/>
                  </a:cubicBezTo>
                  <a:cubicBezTo>
                    <a:pt x="15368" y="1646"/>
                    <a:pt x="15865" y="1440"/>
                    <a:pt x="16343" y="1234"/>
                  </a:cubicBezTo>
                  <a:cubicBezTo>
                    <a:pt x="16821" y="1029"/>
                    <a:pt x="17280" y="823"/>
                    <a:pt x="17764" y="617"/>
                  </a:cubicBezTo>
                  <a:cubicBezTo>
                    <a:pt x="18248" y="411"/>
                    <a:pt x="18758" y="206"/>
                    <a:pt x="19268" y="103"/>
                  </a:cubicBezTo>
                  <a:cubicBezTo>
                    <a:pt x="19778" y="0"/>
                    <a:pt x="20287" y="0"/>
                    <a:pt x="20676" y="0"/>
                  </a:cubicBezTo>
                  <a:cubicBezTo>
                    <a:pt x="21065" y="0"/>
                    <a:pt x="2133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7" name="Line"/>
            <p:cNvSpPr/>
            <p:nvPr/>
          </p:nvSpPr>
          <p:spPr>
            <a:xfrm>
              <a:off x="1229009" y="673100"/>
              <a:ext cx="3774792" cy="297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534" fill="norm" stroke="1" extrusionOk="0">
                  <a:moveTo>
                    <a:pt x="1105" y="20221"/>
                  </a:moveTo>
                  <a:cubicBezTo>
                    <a:pt x="827" y="20221"/>
                    <a:pt x="549" y="20221"/>
                    <a:pt x="349" y="20451"/>
                  </a:cubicBezTo>
                  <a:cubicBezTo>
                    <a:pt x="149" y="20681"/>
                    <a:pt x="28" y="21140"/>
                    <a:pt x="4" y="21370"/>
                  </a:cubicBezTo>
                  <a:cubicBezTo>
                    <a:pt x="-20" y="21600"/>
                    <a:pt x="53" y="21600"/>
                    <a:pt x="283" y="21294"/>
                  </a:cubicBezTo>
                  <a:cubicBezTo>
                    <a:pt x="512" y="20987"/>
                    <a:pt x="900" y="20374"/>
                    <a:pt x="1281" y="19685"/>
                  </a:cubicBezTo>
                  <a:cubicBezTo>
                    <a:pt x="1662" y="18996"/>
                    <a:pt x="2037" y="18230"/>
                    <a:pt x="2473" y="17464"/>
                  </a:cubicBezTo>
                  <a:cubicBezTo>
                    <a:pt x="2908" y="16698"/>
                    <a:pt x="3405" y="15932"/>
                    <a:pt x="3852" y="15166"/>
                  </a:cubicBezTo>
                  <a:cubicBezTo>
                    <a:pt x="4300" y="14400"/>
                    <a:pt x="4699" y="13634"/>
                    <a:pt x="5135" y="12945"/>
                  </a:cubicBezTo>
                  <a:cubicBezTo>
                    <a:pt x="5571" y="12255"/>
                    <a:pt x="6043" y="11643"/>
                    <a:pt x="6533" y="11030"/>
                  </a:cubicBezTo>
                  <a:cubicBezTo>
                    <a:pt x="7023" y="10417"/>
                    <a:pt x="7531" y="9804"/>
                    <a:pt x="7924" y="9421"/>
                  </a:cubicBezTo>
                  <a:cubicBezTo>
                    <a:pt x="8317" y="9038"/>
                    <a:pt x="8596" y="8885"/>
                    <a:pt x="9001" y="8579"/>
                  </a:cubicBezTo>
                  <a:cubicBezTo>
                    <a:pt x="9407" y="8272"/>
                    <a:pt x="9939" y="7813"/>
                    <a:pt x="10471" y="7353"/>
                  </a:cubicBezTo>
                  <a:cubicBezTo>
                    <a:pt x="11004" y="6894"/>
                    <a:pt x="11536" y="6434"/>
                    <a:pt x="12057" y="6051"/>
                  </a:cubicBezTo>
                  <a:cubicBezTo>
                    <a:pt x="12577" y="5668"/>
                    <a:pt x="13085" y="5362"/>
                    <a:pt x="13581" y="4979"/>
                  </a:cubicBezTo>
                  <a:cubicBezTo>
                    <a:pt x="14077" y="4596"/>
                    <a:pt x="14562" y="4136"/>
                    <a:pt x="15033" y="3753"/>
                  </a:cubicBezTo>
                  <a:cubicBezTo>
                    <a:pt x="15505" y="3370"/>
                    <a:pt x="15965" y="3064"/>
                    <a:pt x="16504" y="2757"/>
                  </a:cubicBezTo>
                  <a:cubicBezTo>
                    <a:pt x="17042" y="2451"/>
                    <a:pt x="17659" y="2145"/>
                    <a:pt x="18234" y="1838"/>
                  </a:cubicBezTo>
                  <a:cubicBezTo>
                    <a:pt x="18809" y="1532"/>
                    <a:pt x="19341" y="1226"/>
                    <a:pt x="19892" y="919"/>
                  </a:cubicBezTo>
                  <a:cubicBezTo>
                    <a:pt x="20443" y="613"/>
                    <a:pt x="21011" y="306"/>
                    <a:pt x="2158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8" name="Line"/>
            <p:cNvSpPr/>
            <p:nvPr/>
          </p:nvSpPr>
          <p:spPr>
            <a:xfrm>
              <a:off x="58072" y="1580273"/>
              <a:ext cx="265779" cy="412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357" fill="norm" stroke="1" extrusionOk="0">
                  <a:moveTo>
                    <a:pt x="9621" y="3335"/>
                  </a:moveTo>
                  <a:cubicBezTo>
                    <a:pt x="9110" y="2896"/>
                    <a:pt x="8600" y="2457"/>
                    <a:pt x="7835" y="2348"/>
                  </a:cubicBezTo>
                  <a:cubicBezTo>
                    <a:pt x="7069" y="2238"/>
                    <a:pt x="6049" y="2457"/>
                    <a:pt x="4773" y="3499"/>
                  </a:cubicBezTo>
                  <a:cubicBezTo>
                    <a:pt x="3498" y="4541"/>
                    <a:pt x="1967" y="6405"/>
                    <a:pt x="1032" y="8762"/>
                  </a:cubicBezTo>
                  <a:cubicBezTo>
                    <a:pt x="96" y="11119"/>
                    <a:pt x="-244" y="13970"/>
                    <a:pt x="181" y="15999"/>
                  </a:cubicBezTo>
                  <a:cubicBezTo>
                    <a:pt x="606" y="18027"/>
                    <a:pt x="1797" y="19233"/>
                    <a:pt x="2732" y="20001"/>
                  </a:cubicBezTo>
                  <a:cubicBezTo>
                    <a:pt x="3668" y="20768"/>
                    <a:pt x="4348" y="21097"/>
                    <a:pt x="5284" y="21262"/>
                  </a:cubicBezTo>
                  <a:cubicBezTo>
                    <a:pt x="6219" y="21426"/>
                    <a:pt x="7410" y="21426"/>
                    <a:pt x="8600" y="20878"/>
                  </a:cubicBezTo>
                  <a:cubicBezTo>
                    <a:pt x="9791" y="20330"/>
                    <a:pt x="10981" y="19233"/>
                    <a:pt x="12427" y="17040"/>
                  </a:cubicBezTo>
                  <a:cubicBezTo>
                    <a:pt x="13873" y="14847"/>
                    <a:pt x="15573" y="11558"/>
                    <a:pt x="16169" y="8927"/>
                  </a:cubicBezTo>
                  <a:cubicBezTo>
                    <a:pt x="16764" y="6295"/>
                    <a:pt x="16254" y="4321"/>
                    <a:pt x="15233" y="2896"/>
                  </a:cubicBezTo>
                  <a:cubicBezTo>
                    <a:pt x="14213" y="1471"/>
                    <a:pt x="12682" y="594"/>
                    <a:pt x="11066" y="210"/>
                  </a:cubicBezTo>
                  <a:cubicBezTo>
                    <a:pt x="9450" y="-174"/>
                    <a:pt x="7750" y="-64"/>
                    <a:pt x="6049" y="813"/>
                  </a:cubicBezTo>
                  <a:cubicBezTo>
                    <a:pt x="4348" y="1690"/>
                    <a:pt x="2647" y="3335"/>
                    <a:pt x="1712" y="4815"/>
                  </a:cubicBezTo>
                  <a:cubicBezTo>
                    <a:pt x="776" y="6295"/>
                    <a:pt x="606" y="7611"/>
                    <a:pt x="776" y="8488"/>
                  </a:cubicBezTo>
                  <a:cubicBezTo>
                    <a:pt x="947" y="9365"/>
                    <a:pt x="1457" y="9804"/>
                    <a:pt x="2987" y="10078"/>
                  </a:cubicBezTo>
                  <a:cubicBezTo>
                    <a:pt x="4518" y="10352"/>
                    <a:pt x="7069" y="10462"/>
                    <a:pt x="10301" y="9804"/>
                  </a:cubicBezTo>
                  <a:cubicBezTo>
                    <a:pt x="13532" y="9146"/>
                    <a:pt x="17444" y="7720"/>
                    <a:pt x="21356" y="62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89" name="Line"/>
            <p:cNvSpPr/>
            <p:nvPr/>
          </p:nvSpPr>
          <p:spPr>
            <a:xfrm>
              <a:off x="57150" y="1345069"/>
              <a:ext cx="196850" cy="185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6" fill="norm" stroke="1" extrusionOk="0">
                  <a:moveTo>
                    <a:pt x="0" y="21486"/>
                  </a:moveTo>
                  <a:cubicBezTo>
                    <a:pt x="929" y="19277"/>
                    <a:pt x="1858" y="17068"/>
                    <a:pt x="3135" y="14000"/>
                  </a:cubicBezTo>
                  <a:cubicBezTo>
                    <a:pt x="4413" y="10931"/>
                    <a:pt x="6039" y="7004"/>
                    <a:pt x="7432" y="4304"/>
                  </a:cubicBezTo>
                  <a:cubicBezTo>
                    <a:pt x="8826" y="1604"/>
                    <a:pt x="9987" y="131"/>
                    <a:pt x="10916" y="9"/>
                  </a:cubicBezTo>
                  <a:cubicBezTo>
                    <a:pt x="11845" y="-114"/>
                    <a:pt x="12542" y="1113"/>
                    <a:pt x="14284" y="3936"/>
                  </a:cubicBezTo>
                  <a:cubicBezTo>
                    <a:pt x="16026" y="6759"/>
                    <a:pt x="18813" y="11177"/>
                    <a:pt x="21600" y="1559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0" name="Line"/>
            <p:cNvSpPr/>
            <p:nvPr/>
          </p:nvSpPr>
          <p:spPr>
            <a:xfrm>
              <a:off x="5758740" y="157411"/>
              <a:ext cx="140411" cy="369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1" h="21432" fill="norm" stroke="1" extrusionOk="0">
                  <a:moveTo>
                    <a:pt x="21071" y="77"/>
                  </a:moveTo>
                  <a:cubicBezTo>
                    <a:pt x="19165" y="-45"/>
                    <a:pt x="17259" y="-168"/>
                    <a:pt x="14559" y="937"/>
                  </a:cubicBezTo>
                  <a:cubicBezTo>
                    <a:pt x="11859" y="2041"/>
                    <a:pt x="8365" y="4373"/>
                    <a:pt x="5824" y="7134"/>
                  </a:cubicBezTo>
                  <a:cubicBezTo>
                    <a:pt x="3283" y="9896"/>
                    <a:pt x="1695" y="13087"/>
                    <a:pt x="742" y="15357"/>
                  </a:cubicBezTo>
                  <a:cubicBezTo>
                    <a:pt x="-211" y="17627"/>
                    <a:pt x="-529" y="18977"/>
                    <a:pt x="1536" y="19837"/>
                  </a:cubicBezTo>
                  <a:cubicBezTo>
                    <a:pt x="3600" y="20696"/>
                    <a:pt x="8047" y="21064"/>
                    <a:pt x="12495" y="2143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1" name="Line"/>
            <p:cNvSpPr/>
            <p:nvPr/>
          </p:nvSpPr>
          <p:spPr>
            <a:xfrm>
              <a:off x="5963207" y="182883"/>
              <a:ext cx="126443" cy="307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181" fill="norm" stroke="1" extrusionOk="0">
                  <a:moveTo>
                    <a:pt x="13945" y="4465"/>
                  </a:moveTo>
                  <a:cubicBezTo>
                    <a:pt x="11425" y="5779"/>
                    <a:pt x="8905" y="7092"/>
                    <a:pt x="6745" y="9646"/>
                  </a:cubicBezTo>
                  <a:cubicBezTo>
                    <a:pt x="4585" y="12200"/>
                    <a:pt x="2785" y="15995"/>
                    <a:pt x="1705" y="18257"/>
                  </a:cubicBezTo>
                  <a:cubicBezTo>
                    <a:pt x="625" y="20519"/>
                    <a:pt x="265" y="21249"/>
                    <a:pt x="85" y="21176"/>
                  </a:cubicBezTo>
                  <a:cubicBezTo>
                    <a:pt x="-95" y="21103"/>
                    <a:pt x="-95" y="20227"/>
                    <a:pt x="1165" y="17600"/>
                  </a:cubicBezTo>
                  <a:cubicBezTo>
                    <a:pt x="2425" y="14973"/>
                    <a:pt x="4945" y="10595"/>
                    <a:pt x="7285" y="7457"/>
                  </a:cubicBezTo>
                  <a:cubicBezTo>
                    <a:pt x="9625" y="4319"/>
                    <a:pt x="11785" y="2422"/>
                    <a:pt x="13585" y="1254"/>
                  </a:cubicBezTo>
                  <a:cubicBezTo>
                    <a:pt x="15385" y="87"/>
                    <a:pt x="16825" y="-351"/>
                    <a:pt x="17725" y="306"/>
                  </a:cubicBezTo>
                  <a:cubicBezTo>
                    <a:pt x="18625" y="963"/>
                    <a:pt x="18985" y="2714"/>
                    <a:pt x="19525" y="5560"/>
                  </a:cubicBezTo>
                  <a:cubicBezTo>
                    <a:pt x="20065" y="8406"/>
                    <a:pt x="20785" y="12346"/>
                    <a:pt x="21145" y="15046"/>
                  </a:cubicBezTo>
                  <a:cubicBezTo>
                    <a:pt x="21505" y="17746"/>
                    <a:pt x="21505" y="19206"/>
                    <a:pt x="21505" y="2066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2" name="Line"/>
            <p:cNvSpPr/>
            <p:nvPr/>
          </p:nvSpPr>
          <p:spPr>
            <a:xfrm>
              <a:off x="6007100" y="317500"/>
              <a:ext cx="13970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236" y="16800"/>
                    <a:pt x="10473" y="12000"/>
                    <a:pt x="14073" y="8400"/>
                  </a:cubicBezTo>
                  <a:cubicBezTo>
                    <a:pt x="17673" y="4800"/>
                    <a:pt x="19636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3" name="Line"/>
            <p:cNvSpPr/>
            <p:nvPr/>
          </p:nvSpPr>
          <p:spPr>
            <a:xfrm>
              <a:off x="6229713" y="177799"/>
              <a:ext cx="247288" cy="315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328" fill="norm" stroke="1" extrusionOk="0">
                  <a:moveTo>
                    <a:pt x="522" y="3004"/>
                  </a:moveTo>
                  <a:cubicBezTo>
                    <a:pt x="522" y="8011"/>
                    <a:pt x="522" y="13017"/>
                    <a:pt x="430" y="16236"/>
                  </a:cubicBezTo>
                  <a:cubicBezTo>
                    <a:pt x="337" y="19454"/>
                    <a:pt x="153" y="20885"/>
                    <a:pt x="60" y="21242"/>
                  </a:cubicBezTo>
                  <a:cubicBezTo>
                    <a:pt x="-32" y="21600"/>
                    <a:pt x="-32" y="20885"/>
                    <a:pt x="153" y="18238"/>
                  </a:cubicBezTo>
                  <a:cubicBezTo>
                    <a:pt x="337" y="15592"/>
                    <a:pt x="706" y="11015"/>
                    <a:pt x="983" y="8368"/>
                  </a:cubicBezTo>
                  <a:cubicBezTo>
                    <a:pt x="1260" y="5722"/>
                    <a:pt x="1445" y="5007"/>
                    <a:pt x="1814" y="4291"/>
                  </a:cubicBezTo>
                  <a:cubicBezTo>
                    <a:pt x="2183" y="3576"/>
                    <a:pt x="2737" y="2861"/>
                    <a:pt x="3291" y="2932"/>
                  </a:cubicBezTo>
                  <a:cubicBezTo>
                    <a:pt x="3845" y="3004"/>
                    <a:pt x="4399" y="3862"/>
                    <a:pt x="5414" y="5722"/>
                  </a:cubicBezTo>
                  <a:cubicBezTo>
                    <a:pt x="6430" y="7581"/>
                    <a:pt x="7906" y="10442"/>
                    <a:pt x="8830" y="12230"/>
                  </a:cubicBezTo>
                  <a:cubicBezTo>
                    <a:pt x="9753" y="14019"/>
                    <a:pt x="10122" y="14734"/>
                    <a:pt x="10676" y="15306"/>
                  </a:cubicBezTo>
                  <a:cubicBezTo>
                    <a:pt x="11230" y="15878"/>
                    <a:pt x="11968" y="16307"/>
                    <a:pt x="12891" y="16522"/>
                  </a:cubicBezTo>
                  <a:cubicBezTo>
                    <a:pt x="13814" y="16736"/>
                    <a:pt x="14922" y="16736"/>
                    <a:pt x="16214" y="15664"/>
                  </a:cubicBezTo>
                  <a:cubicBezTo>
                    <a:pt x="17506" y="14591"/>
                    <a:pt x="18983" y="12445"/>
                    <a:pt x="19906" y="9656"/>
                  </a:cubicBezTo>
                  <a:cubicBezTo>
                    <a:pt x="20830" y="6866"/>
                    <a:pt x="21199" y="3433"/>
                    <a:pt x="21568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4" name="Line"/>
            <p:cNvSpPr/>
            <p:nvPr/>
          </p:nvSpPr>
          <p:spPr>
            <a:xfrm>
              <a:off x="6477000" y="107950"/>
              <a:ext cx="90439" cy="38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5" h="21600" fill="norm" stroke="1" extrusionOk="0">
                  <a:moveTo>
                    <a:pt x="5891" y="0"/>
                  </a:moveTo>
                  <a:cubicBezTo>
                    <a:pt x="8345" y="240"/>
                    <a:pt x="10800" y="480"/>
                    <a:pt x="13500" y="1800"/>
                  </a:cubicBezTo>
                  <a:cubicBezTo>
                    <a:pt x="16200" y="3120"/>
                    <a:pt x="19145" y="5520"/>
                    <a:pt x="20373" y="8220"/>
                  </a:cubicBezTo>
                  <a:cubicBezTo>
                    <a:pt x="21600" y="10920"/>
                    <a:pt x="21109" y="13920"/>
                    <a:pt x="17427" y="16200"/>
                  </a:cubicBezTo>
                  <a:cubicBezTo>
                    <a:pt x="13745" y="18480"/>
                    <a:pt x="6873" y="2004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5" name="Line"/>
            <p:cNvSpPr/>
            <p:nvPr/>
          </p:nvSpPr>
          <p:spPr>
            <a:xfrm>
              <a:off x="1060449" y="1790699"/>
              <a:ext cx="19051" cy="171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6" name="Line"/>
            <p:cNvSpPr/>
            <p:nvPr/>
          </p:nvSpPr>
          <p:spPr>
            <a:xfrm>
              <a:off x="1054100" y="1739900"/>
              <a:ext cx="5080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7" name="Line"/>
            <p:cNvSpPr/>
            <p:nvPr/>
          </p:nvSpPr>
          <p:spPr>
            <a:xfrm>
              <a:off x="1145015" y="1739365"/>
              <a:ext cx="119749" cy="22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2" h="21309" fill="norm" stroke="1" extrusionOk="0">
                  <a:moveTo>
                    <a:pt x="15027" y="1817"/>
                  </a:moveTo>
                  <a:cubicBezTo>
                    <a:pt x="11732" y="1031"/>
                    <a:pt x="8437" y="246"/>
                    <a:pt x="5875" y="49"/>
                  </a:cubicBezTo>
                  <a:cubicBezTo>
                    <a:pt x="3312" y="-147"/>
                    <a:pt x="1482" y="246"/>
                    <a:pt x="566" y="1129"/>
                  </a:cubicBezTo>
                  <a:cubicBezTo>
                    <a:pt x="-349" y="2013"/>
                    <a:pt x="-349" y="3388"/>
                    <a:pt x="2031" y="5155"/>
                  </a:cubicBezTo>
                  <a:cubicBezTo>
                    <a:pt x="4410" y="6922"/>
                    <a:pt x="9170" y="9082"/>
                    <a:pt x="13014" y="11537"/>
                  </a:cubicBezTo>
                  <a:cubicBezTo>
                    <a:pt x="16858" y="13991"/>
                    <a:pt x="19787" y="16740"/>
                    <a:pt x="20519" y="18508"/>
                  </a:cubicBezTo>
                  <a:cubicBezTo>
                    <a:pt x="21251" y="20275"/>
                    <a:pt x="19787" y="21060"/>
                    <a:pt x="17956" y="21257"/>
                  </a:cubicBezTo>
                  <a:cubicBezTo>
                    <a:pt x="16126" y="21453"/>
                    <a:pt x="13929" y="21060"/>
                    <a:pt x="11732" y="206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8" name="Line"/>
            <p:cNvSpPr/>
            <p:nvPr/>
          </p:nvSpPr>
          <p:spPr>
            <a:xfrm>
              <a:off x="2159610" y="1640704"/>
              <a:ext cx="170840" cy="384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466" fill="norm" stroke="1" extrusionOk="0">
                  <a:moveTo>
                    <a:pt x="7123" y="3761"/>
                  </a:moveTo>
                  <a:cubicBezTo>
                    <a:pt x="6056" y="6476"/>
                    <a:pt x="4990" y="9191"/>
                    <a:pt x="3923" y="11905"/>
                  </a:cubicBezTo>
                  <a:cubicBezTo>
                    <a:pt x="2856" y="14620"/>
                    <a:pt x="1790" y="17335"/>
                    <a:pt x="1123" y="19046"/>
                  </a:cubicBezTo>
                  <a:cubicBezTo>
                    <a:pt x="456" y="20758"/>
                    <a:pt x="190" y="21466"/>
                    <a:pt x="56" y="21466"/>
                  </a:cubicBezTo>
                  <a:cubicBezTo>
                    <a:pt x="-77" y="21466"/>
                    <a:pt x="-77" y="20758"/>
                    <a:pt x="1256" y="18161"/>
                  </a:cubicBezTo>
                  <a:cubicBezTo>
                    <a:pt x="2590" y="15564"/>
                    <a:pt x="5256" y="11079"/>
                    <a:pt x="7256" y="7833"/>
                  </a:cubicBezTo>
                  <a:cubicBezTo>
                    <a:pt x="9256" y="4587"/>
                    <a:pt x="10590" y="2581"/>
                    <a:pt x="11790" y="1400"/>
                  </a:cubicBezTo>
                  <a:cubicBezTo>
                    <a:pt x="12990" y="220"/>
                    <a:pt x="14056" y="-134"/>
                    <a:pt x="14990" y="43"/>
                  </a:cubicBezTo>
                  <a:cubicBezTo>
                    <a:pt x="15923" y="220"/>
                    <a:pt x="16723" y="928"/>
                    <a:pt x="17790" y="3171"/>
                  </a:cubicBezTo>
                  <a:cubicBezTo>
                    <a:pt x="18856" y="5414"/>
                    <a:pt x="20190" y="9191"/>
                    <a:pt x="20856" y="12436"/>
                  </a:cubicBezTo>
                  <a:cubicBezTo>
                    <a:pt x="21523" y="15682"/>
                    <a:pt x="21523" y="18397"/>
                    <a:pt x="21523" y="211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499" name="Line"/>
            <p:cNvSpPr/>
            <p:nvPr/>
          </p:nvSpPr>
          <p:spPr>
            <a:xfrm>
              <a:off x="2222500" y="1828800"/>
              <a:ext cx="1651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7486"/>
                    <a:pt x="7200" y="13371"/>
                    <a:pt x="10800" y="9771"/>
                  </a:cubicBezTo>
                  <a:cubicBezTo>
                    <a:pt x="14400" y="6171"/>
                    <a:pt x="18000" y="3086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0" name="Line"/>
            <p:cNvSpPr/>
            <p:nvPr/>
          </p:nvSpPr>
          <p:spPr>
            <a:xfrm>
              <a:off x="2427816" y="1663700"/>
              <a:ext cx="217804" cy="355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488" fill="norm" stroke="1" extrusionOk="0">
                  <a:moveTo>
                    <a:pt x="1038" y="767"/>
                  </a:moveTo>
                  <a:cubicBezTo>
                    <a:pt x="831" y="4473"/>
                    <a:pt x="623" y="8180"/>
                    <a:pt x="519" y="11311"/>
                  </a:cubicBezTo>
                  <a:cubicBezTo>
                    <a:pt x="415" y="14443"/>
                    <a:pt x="415" y="16999"/>
                    <a:pt x="415" y="18724"/>
                  </a:cubicBezTo>
                  <a:cubicBezTo>
                    <a:pt x="415" y="20450"/>
                    <a:pt x="415" y="21344"/>
                    <a:pt x="312" y="21472"/>
                  </a:cubicBezTo>
                  <a:cubicBezTo>
                    <a:pt x="208" y="21600"/>
                    <a:pt x="0" y="20961"/>
                    <a:pt x="0" y="18788"/>
                  </a:cubicBezTo>
                  <a:cubicBezTo>
                    <a:pt x="0" y="16615"/>
                    <a:pt x="208" y="12909"/>
                    <a:pt x="415" y="10033"/>
                  </a:cubicBezTo>
                  <a:cubicBezTo>
                    <a:pt x="623" y="7157"/>
                    <a:pt x="831" y="5112"/>
                    <a:pt x="1246" y="3643"/>
                  </a:cubicBezTo>
                  <a:cubicBezTo>
                    <a:pt x="1662" y="2173"/>
                    <a:pt x="2285" y="1278"/>
                    <a:pt x="3012" y="1406"/>
                  </a:cubicBezTo>
                  <a:cubicBezTo>
                    <a:pt x="3738" y="1534"/>
                    <a:pt x="4569" y="2684"/>
                    <a:pt x="5608" y="4921"/>
                  </a:cubicBezTo>
                  <a:cubicBezTo>
                    <a:pt x="6646" y="7157"/>
                    <a:pt x="7892" y="10480"/>
                    <a:pt x="9242" y="13037"/>
                  </a:cubicBezTo>
                  <a:cubicBezTo>
                    <a:pt x="10592" y="15593"/>
                    <a:pt x="12046" y="17382"/>
                    <a:pt x="13292" y="18341"/>
                  </a:cubicBezTo>
                  <a:cubicBezTo>
                    <a:pt x="14538" y="19299"/>
                    <a:pt x="15577" y="19427"/>
                    <a:pt x="16408" y="19236"/>
                  </a:cubicBezTo>
                  <a:cubicBezTo>
                    <a:pt x="17238" y="19044"/>
                    <a:pt x="17862" y="18533"/>
                    <a:pt x="18796" y="16615"/>
                  </a:cubicBezTo>
                  <a:cubicBezTo>
                    <a:pt x="19731" y="14698"/>
                    <a:pt x="20977" y="11375"/>
                    <a:pt x="21288" y="8372"/>
                  </a:cubicBezTo>
                  <a:cubicBezTo>
                    <a:pt x="21600" y="5368"/>
                    <a:pt x="20977" y="2684"/>
                    <a:pt x="2035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1" name="Line"/>
            <p:cNvSpPr/>
            <p:nvPr/>
          </p:nvSpPr>
          <p:spPr>
            <a:xfrm>
              <a:off x="3663950" y="1828800"/>
              <a:ext cx="6350" cy="12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2" name="Line"/>
            <p:cNvSpPr/>
            <p:nvPr/>
          </p:nvSpPr>
          <p:spPr>
            <a:xfrm>
              <a:off x="3676650" y="1714499"/>
              <a:ext cx="31750" cy="1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3" name="Line"/>
            <p:cNvSpPr/>
            <p:nvPr/>
          </p:nvSpPr>
          <p:spPr>
            <a:xfrm>
              <a:off x="3774793" y="1551112"/>
              <a:ext cx="73307" cy="436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516" fill="norm" stroke="1" extrusionOk="0">
                  <a:moveTo>
                    <a:pt x="21374" y="1794"/>
                  </a:moveTo>
                  <a:cubicBezTo>
                    <a:pt x="20140" y="1168"/>
                    <a:pt x="18905" y="542"/>
                    <a:pt x="16745" y="229"/>
                  </a:cubicBezTo>
                  <a:cubicBezTo>
                    <a:pt x="14585" y="-84"/>
                    <a:pt x="11500" y="-84"/>
                    <a:pt x="9031" y="281"/>
                  </a:cubicBezTo>
                  <a:cubicBezTo>
                    <a:pt x="6563" y="646"/>
                    <a:pt x="4711" y="1377"/>
                    <a:pt x="3168" y="3725"/>
                  </a:cubicBezTo>
                  <a:cubicBezTo>
                    <a:pt x="1625" y="6073"/>
                    <a:pt x="391" y="10038"/>
                    <a:pt x="83" y="13273"/>
                  </a:cubicBezTo>
                  <a:cubicBezTo>
                    <a:pt x="-226" y="16507"/>
                    <a:pt x="391" y="19012"/>
                    <a:pt x="1008" y="2151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4" name="Line"/>
            <p:cNvSpPr/>
            <p:nvPr/>
          </p:nvSpPr>
          <p:spPr>
            <a:xfrm>
              <a:off x="3737705" y="1790700"/>
              <a:ext cx="142146" cy="6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600" fill="norm" stroke="1" extrusionOk="0">
                  <a:moveTo>
                    <a:pt x="366" y="21600"/>
                  </a:moveTo>
                  <a:cubicBezTo>
                    <a:pt x="49" y="18327"/>
                    <a:pt x="-269" y="15055"/>
                    <a:pt x="366" y="12109"/>
                  </a:cubicBezTo>
                  <a:cubicBezTo>
                    <a:pt x="1002" y="9164"/>
                    <a:pt x="2590" y="6545"/>
                    <a:pt x="6243" y="4582"/>
                  </a:cubicBezTo>
                  <a:cubicBezTo>
                    <a:pt x="9896" y="2618"/>
                    <a:pt x="15613" y="1309"/>
                    <a:pt x="21331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5" name="Line"/>
            <p:cNvSpPr/>
            <p:nvPr/>
          </p:nvSpPr>
          <p:spPr>
            <a:xfrm>
              <a:off x="5036920" y="1649339"/>
              <a:ext cx="208180" cy="378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1343" fill="norm" stroke="1" extrusionOk="0">
                  <a:moveTo>
                    <a:pt x="16877" y="94"/>
                  </a:moveTo>
                  <a:cubicBezTo>
                    <a:pt x="15568" y="-26"/>
                    <a:pt x="14259" y="-145"/>
                    <a:pt x="12623" y="511"/>
                  </a:cubicBezTo>
                  <a:cubicBezTo>
                    <a:pt x="10986" y="1168"/>
                    <a:pt x="9023" y="2600"/>
                    <a:pt x="6841" y="5046"/>
                  </a:cubicBezTo>
                  <a:cubicBezTo>
                    <a:pt x="4659" y="7493"/>
                    <a:pt x="2259" y="10953"/>
                    <a:pt x="1059" y="13579"/>
                  </a:cubicBezTo>
                  <a:cubicBezTo>
                    <a:pt x="-141" y="16204"/>
                    <a:pt x="-141" y="17994"/>
                    <a:pt x="186" y="19128"/>
                  </a:cubicBezTo>
                  <a:cubicBezTo>
                    <a:pt x="514" y="20262"/>
                    <a:pt x="1168" y="20739"/>
                    <a:pt x="2041" y="21037"/>
                  </a:cubicBezTo>
                  <a:cubicBezTo>
                    <a:pt x="2914" y="21336"/>
                    <a:pt x="4004" y="21455"/>
                    <a:pt x="5750" y="21216"/>
                  </a:cubicBezTo>
                  <a:cubicBezTo>
                    <a:pt x="7495" y="20978"/>
                    <a:pt x="9895" y="20381"/>
                    <a:pt x="12623" y="18710"/>
                  </a:cubicBezTo>
                  <a:cubicBezTo>
                    <a:pt x="15350" y="17040"/>
                    <a:pt x="18404" y="14295"/>
                    <a:pt x="19714" y="11431"/>
                  </a:cubicBezTo>
                  <a:cubicBezTo>
                    <a:pt x="21023" y="8567"/>
                    <a:pt x="20586" y="5583"/>
                    <a:pt x="19277" y="3793"/>
                  </a:cubicBezTo>
                  <a:cubicBezTo>
                    <a:pt x="17968" y="2003"/>
                    <a:pt x="15786" y="1406"/>
                    <a:pt x="14150" y="1108"/>
                  </a:cubicBezTo>
                  <a:cubicBezTo>
                    <a:pt x="12514" y="810"/>
                    <a:pt x="11423" y="810"/>
                    <a:pt x="9895" y="1466"/>
                  </a:cubicBezTo>
                  <a:cubicBezTo>
                    <a:pt x="8368" y="2122"/>
                    <a:pt x="6404" y="3435"/>
                    <a:pt x="5095" y="4449"/>
                  </a:cubicBezTo>
                  <a:cubicBezTo>
                    <a:pt x="3786" y="5464"/>
                    <a:pt x="3132" y="6180"/>
                    <a:pt x="2804" y="6896"/>
                  </a:cubicBezTo>
                  <a:cubicBezTo>
                    <a:pt x="2477" y="7612"/>
                    <a:pt x="2477" y="8328"/>
                    <a:pt x="5641" y="8447"/>
                  </a:cubicBezTo>
                  <a:cubicBezTo>
                    <a:pt x="8804" y="8567"/>
                    <a:pt x="15132" y="8089"/>
                    <a:pt x="21459" y="761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6" name="Line"/>
            <p:cNvSpPr/>
            <p:nvPr/>
          </p:nvSpPr>
          <p:spPr>
            <a:xfrm>
              <a:off x="5143499" y="1425488"/>
              <a:ext cx="127001" cy="14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0" fill="norm" stroke="1" extrusionOk="0">
                  <a:moveTo>
                    <a:pt x="0" y="19635"/>
                  </a:moveTo>
                  <a:cubicBezTo>
                    <a:pt x="2520" y="14159"/>
                    <a:pt x="5040" y="8683"/>
                    <a:pt x="7200" y="5184"/>
                  </a:cubicBezTo>
                  <a:cubicBezTo>
                    <a:pt x="9360" y="1685"/>
                    <a:pt x="11160" y="164"/>
                    <a:pt x="12600" y="12"/>
                  </a:cubicBezTo>
                  <a:cubicBezTo>
                    <a:pt x="14040" y="-140"/>
                    <a:pt x="15120" y="1077"/>
                    <a:pt x="16560" y="4880"/>
                  </a:cubicBezTo>
                  <a:cubicBezTo>
                    <a:pt x="18000" y="8683"/>
                    <a:pt x="19800" y="15071"/>
                    <a:pt x="21600" y="2146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7" name="Line"/>
            <p:cNvSpPr/>
            <p:nvPr/>
          </p:nvSpPr>
          <p:spPr>
            <a:xfrm>
              <a:off x="5592233" y="1860550"/>
              <a:ext cx="503768" cy="41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7" fill="norm" stroke="1" extrusionOk="0">
                  <a:moveTo>
                    <a:pt x="908" y="19440"/>
                  </a:moveTo>
                  <a:cubicBezTo>
                    <a:pt x="454" y="19440"/>
                    <a:pt x="0" y="19440"/>
                    <a:pt x="0" y="19980"/>
                  </a:cubicBezTo>
                  <a:cubicBezTo>
                    <a:pt x="0" y="20520"/>
                    <a:pt x="454" y="21600"/>
                    <a:pt x="2133" y="21060"/>
                  </a:cubicBezTo>
                  <a:cubicBezTo>
                    <a:pt x="3812" y="20520"/>
                    <a:pt x="6716" y="18360"/>
                    <a:pt x="9575" y="16200"/>
                  </a:cubicBezTo>
                  <a:cubicBezTo>
                    <a:pt x="12434" y="14040"/>
                    <a:pt x="15247" y="11880"/>
                    <a:pt x="17244" y="9180"/>
                  </a:cubicBezTo>
                  <a:cubicBezTo>
                    <a:pt x="19240" y="6480"/>
                    <a:pt x="20420" y="324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8" name="Line"/>
            <p:cNvSpPr/>
            <p:nvPr/>
          </p:nvSpPr>
          <p:spPr>
            <a:xfrm>
              <a:off x="5956299" y="1790700"/>
              <a:ext cx="125176" cy="14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1" h="21600" fill="norm" stroke="1" extrusionOk="0">
                  <a:moveTo>
                    <a:pt x="0" y="0"/>
                  </a:moveTo>
                  <a:cubicBezTo>
                    <a:pt x="5311" y="1878"/>
                    <a:pt x="10623" y="3757"/>
                    <a:pt x="13987" y="5165"/>
                  </a:cubicBezTo>
                  <a:cubicBezTo>
                    <a:pt x="17351" y="6574"/>
                    <a:pt x="18767" y="7513"/>
                    <a:pt x="19830" y="8765"/>
                  </a:cubicBezTo>
                  <a:cubicBezTo>
                    <a:pt x="20892" y="10017"/>
                    <a:pt x="21600" y="11583"/>
                    <a:pt x="20007" y="13774"/>
                  </a:cubicBezTo>
                  <a:cubicBezTo>
                    <a:pt x="18413" y="15965"/>
                    <a:pt x="14518" y="18783"/>
                    <a:pt x="10623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09" name="Line"/>
            <p:cNvSpPr/>
            <p:nvPr/>
          </p:nvSpPr>
          <p:spPr>
            <a:xfrm>
              <a:off x="6467681" y="1680633"/>
              <a:ext cx="250619" cy="351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600" fill="norm" stroke="1" extrusionOk="0">
                  <a:moveTo>
                    <a:pt x="1889" y="5595"/>
                  </a:moveTo>
                  <a:cubicBezTo>
                    <a:pt x="1707" y="10410"/>
                    <a:pt x="1526" y="15224"/>
                    <a:pt x="1253" y="18022"/>
                  </a:cubicBezTo>
                  <a:cubicBezTo>
                    <a:pt x="981" y="20819"/>
                    <a:pt x="618" y="21600"/>
                    <a:pt x="346" y="21600"/>
                  </a:cubicBezTo>
                  <a:cubicBezTo>
                    <a:pt x="74" y="21600"/>
                    <a:pt x="-108" y="20819"/>
                    <a:pt x="74" y="18477"/>
                  </a:cubicBezTo>
                  <a:cubicBezTo>
                    <a:pt x="255" y="16135"/>
                    <a:pt x="800" y="12231"/>
                    <a:pt x="1344" y="9369"/>
                  </a:cubicBezTo>
                  <a:cubicBezTo>
                    <a:pt x="1889" y="6506"/>
                    <a:pt x="2433" y="4684"/>
                    <a:pt x="2978" y="3448"/>
                  </a:cubicBezTo>
                  <a:cubicBezTo>
                    <a:pt x="3522" y="2212"/>
                    <a:pt x="4067" y="1561"/>
                    <a:pt x="4793" y="1366"/>
                  </a:cubicBezTo>
                  <a:cubicBezTo>
                    <a:pt x="5519" y="1171"/>
                    <a:pt x="6426" y="1431"/>
                    <a:pt x="7334" y="2798"/>
                  </a:cubicBezTo>
                  <a:cubicBezTo>
                    <a:pt x="8242" y="4164"/>
                    <a:pt x="9149" y="6636"/>
                    <a:pt x="10147" y="9499"/>
                  </a:cubicBezTo>
                  <a:cubicBezTo>
                    <a:pt x="11146" y="12361"/>
                    <a:pt x="12235" y="15614"/>
                    <a:pt x="13052" y="17566"/>
                  </a:cubicBezTo>
                  <a:cubicBezTo>
                    <a:pt x="13868" y="19518"/>
                    <a:pt x="14413" y="20169"/>
                    <a:pt x="14958" y="19973"/>
                  </a:cubicBezTo>
                  <a:cubicBezTo>
                    <a:pt x="15502" y="19778"/>
                    <a:pt x="16047" y="18737"/>
                    <a:pt x="16773" y="15940"/>
                  </a:cubicBezTo>
                  <a:cubicBezTo>
                    <a:pt x="17499" y="13142"/>
                    <a:pt x="18406" y="8588"/>
                    <a:pt x="18860" y="5986"/>
                  </a:cubicBezTo>
                  <a:cubicBezTo>
                    <a:pt x="19314" y="3383"/>
                    <a:pt x="19314" y="2733"/>
                    <a:pt x="19495" y="1887"/>
                  </a:cubicBezTo>
                  <a:cubicBezTo>
                    <a:pt x="19677" y="1041"/>
                    <a:pt x="20040" y="0"/>
                    <a:pt x="20403" y="0"/>
                  </a:cubicBezTo>
                  <a:cubicBezTo>
                    <a:pt x="20766" y="0"/>
                    <a:pt x="21129" y="1041"/>
                    <a:pt x="21492" y="2082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0" name="Line"/>
            <p:cNvSpPr/>
            <p:nvPr/>
          </p:nvSpPr>
          <p:spPr>
            <a:xfrm>
              <a:off x="6713396" y="1860020"/>
              <a:ext cx="88586" cy="112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0499" fill="norm" stroke="1" extrusionOk="0">
                  <a:moveTo>
                    <a:pt x="13220" y="3568"/>
                  </a:moveTo>
                  <a:cubicBezTo>
                    <a:pt x="11210" y="2025"/>
                    <a:pt x="9201" y="482"/>
                    <a:pt x="6941" y="97"/>
                  </a:cubicBezTo>
                  <a:cubicBezTo>
                    <a:pt x="4680" y="-289"/>
                    <a:pt x="2169" y="482"/>
                    <a:pt x="913" y="2411"/>
                  </a:cubicBezTo>
                  <a:cubicBezTo>
                    <a:pt x="-343" y="4340"/>
                    <a:pt x="-343" y="7425"/>
                    <a:pt x="1164" y="10511"/>
                  </a:cubicBezTo>
                  <a:cubicBezTo>
                    <a:pt x="2671" y="13597"/>
                    <a:pt x="5685" y="16682"/>
                    <a:pt x="8448" y="18611"/>
                  </a:cubicBezTo>
                  <a:cubicBezTo>
                    <a:pt x="11210" y="20540"/>
                    <a:pt x="13722" y="21311"/>
                    <a:pt x="16234" y="19382"/>
                  </a:cubicBezTo>
                  <a:cubicBezTo>
                    <a:pt x="18745" y="17454"/>
                    <a:pt x="21257" y="12825"/>
                    <a:pt x="21006" y="9740"/>
                  </a:cubicBezTo>
                  <a:cubicBezTo>
                    <a:pt x="20755" y="6654"/>
                    <a:pt x="17741" y="5111"/>
                    <a:pt x="14727" y="35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1" name="Line"/>
            <p:cNvSpPr/>
            <p:nvPr/>
          </p:nvSpPr>
          <p:spPr>
            <a:xfrm>
              <a:off x="6826250" y="1809750"/>
              <a:ext cx="133350" cy="159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2" fill="norm" stroke="1" extrusionOk="0">
                  <a:moveTo>
                    <a:pt x="0" y="6821"/>
                  </a:moveTo>
                  <a:cubicBezTo>
                    <a:pt x="1714" y="6537"/>
                    <a:pt x="3429" y="6253"/>
                    <a:pt x="4971" y="6679"/>
                  </a:cubicBezTo>
                  <a:cubicBezTo>
                    <a:pt x="6514" y="7105"/>
                    <a:pt x="7886" y="8242"/>
                    <a:pt x="9086" y="10374"/>
                  </a:cubicBezTo>
                  <a:cubicBezTo>
                    <a:pt x="10286" y="12505"/>
                    <a:pt x="11314" y="15632"/>
                    <a:pt x="11486" y="17905"/>
                  </a:cubicBezTo>
                  <a:cubicBezTo>
                    <a:pt x="11657" y="20179"/>
                    <a:pt x="10971" y="21600"/>
                    <a:pt x="10114" y="21316"/>
                  </a:cubicBezTo>
                  <a:cubicBezTo>
                    <a:pt x="9257" y="21032"/>
                    <a:pt x="8229" y="19042"/>
                    <a:pt x="8400" y="15916"/>
                  </a:cubicBezTo>
                  <a:cubicBezTo>
                    <a:pt x="8571" y="12789"/>
                    <a:pt x="9943" y="8526"/>
                    <a:pt x="12343" y="5684"/>
                  </a:cubicBezTo>
                  <a:cubicBezTo>
                    <a:pt x="14743" y="2842"/>
                    <a:pt x="18171" y="1421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2" name="Line"/>
            <p:cNvSpPr/>
            <p:nvPr/>
          </p:nvSpPr>
          <p:spPr>
            <a:xfrm>
              <a:off x="7185788" y="1664695"/>
              <a:ext cx="129412" cy="363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302" fill="norm" stroke="1" extrusionOk="0">
                  <a:moveTo>
                    <a:pt x="21300" y="314"/>
                  </a:moveTo>
                  <a:cubicBezTo>
                    <a:pt x="18861" y="65"/>
                    <a:pt x="16423" y="-183"/>
                    <a:pt x="14506" y="189"/>
                  </a:cubicBezTo>
                  <a:cubicBezTo>
                    <a:pt x="12590" y="562"/>
                    <a:pt x="11197" y="1555"/>
                    <a:pt x="8932" y="3789"/>
                  </a:cubicBezTo>
                  <a:cubicBezTo>
                    <a:pt x="6668" y="6024"/>
                    <a:pt x="3532" y="9500"/>
                    <a:pt x="1790" y="12293"/>
                  </a:cubicBezTo>
                  <a:cubicBezTo>
                    <a:pt x="48" y="15086"/>
                    <a:pt x="-300" y="17196"/>
                    <a:pt x="223" y="18624"/>
                  </a:cubicBezTo>
                  <a:cubicBezTo>
                    <a:pt x="745" y="20051"/>
                    <a:pt x="2139" y="20796"/>
                    <a:pt x="3706" y="21107"/>
                  </a:cubicBezTo>
                  <a:cubicBezTo>
                    <a:pt x="5274" y="21417"/>
                    <a:pt x="7016" y="21293"/>
                    <a:pt x="8758" y="2116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3" name="Line"/>
            <p:cNvSpPr/>
            <p:nvPr/>
          </p:nvSpPr>
          <p:spPr>
            <a:xfrm>
              <a:off x="7341177" y="1696032"/>
              <a:ext cx="196274" cy="278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065" fill="norm" stroke="1" extrusionOk="0">
                  <a:moveTo>
                    <a:pt x="11085" y="5716"/>
                  </a:moveTo>
                  <a:cubicBezTo>
                    <a:pt x="10156" y="5236"/>
                    <a:pt x="9227" y="4756"/>
                    <a:pt x="8298" y="4756"/>
                  </a:cubicBezTo>
                  <a:cubicBezTo>
                    <a:pt x="7369" y="4756"/>
                    <a:pt x="6440" y="5236"/>
                    <a:pt x="5047" y="7316"/>
                  </a:cubicBezTo>
                  <a:cubicBezTo>
                    <a:pt x="3653" y="9396"/>
                    <a:pt x="1795" y="13076"/>
                    <a:pt x="866" y="15316"/>
                  </a:cubicBezTo>
                  <a:cubicBezTo>
                    <a:pt x="-63" y="17556"/>
                    <a:pt x="-63" y="18356"/>
                    <a:pt x="53" y="19156"/>
                  </a:cubicBezTo>
                  <a:cubicBezTo>
                    <a:pt x="169" y="19956"/>
                    <a:pt x="402" y="20756"/>
                    <a:pt x="1563" y="20996"/>
                  </a:cubicBezTo>
                  <a:cubicBezTo>
                    <a:pt x="2724" y="21236"/>
                    <a:pt x="4814" y="20916"/>
                    <a:pt x="7602" y="18996"/>
                  </a:cubicBezTo>
                  <a:cubicBezTo>
                    <a:pt x="10389" y="17076"/>
                    <a:pt x="13872" y="13556"/>
                    <a:pt x="15731" y="10276"/>
                  </a:cubicBezTo>
                  <a:cubicBezTo>
                    <a:pt x="17589" y="6996"/>
                    <a:pt x="17821" y="3956"/>
                    <a:pt x="16892" y="2116"/>
                  </a:cubicBezTo>
                  <a:cubicBezTo>
                    <a:pt x="15963" y="276"/>
                    <a:pt x="13872" y="-364"/>
                    <a:pt x="11318" y="196"/>
                  </a:cubicBezTo>
                  <a:cubicBezTo>
                    <a:pt x="8763" y="756"/>
                    <a:pt x="5743" y="2516"/>
                    <a:pt x="3885" y="4436"/>
                  </a:cubicBezTo>
                  <a:cubicBezTo>
                    <a:pt x="2027" y="6356"/>
                    <a:pt x="1331" y="8436"/>
                    <a:pt x="1563" y="9716"/>
                  </a:cubicBezTo>
                  <a:cubicBezTo>
                    <a:pt x="1795" y="10996"/>
                    <a:pt x="2956" y="11476"/>
                    <a:pt x="6440" y="11636"/>
                  </a:cubicBezTo>
                  <a:cubicBezTo>
                    <a:pt x="9924" y="11796"/>
                    <a:pt x="15731" y="11636"/>
                    <a:pt x="21537" y="1147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4" name="Line"/>
            <p:cNvSpPr/>
            <p:nvPr/>
          </p:nvSpPr>
          <p:spPr>
            <a:xfrm>
              <a:off x="7537450" y="2025650"/>
              <a:ext cx="63500" cy="5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5" name="Line"/>
            <p:cNvSpPr/>
            <p:nvPr/>
          </p:nvSpPr>
          <p:spPr>
            <a:xfrm>
              <a:off x="7943850" y="1776868"/>
              <a:ext cx="133350" cy="222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2" fill="norm" stroke="1" extrusionOk="0">
                  <a:moveTo>
                    <a:pt x="21600" y="4999"/>
                  </a:moveTo>
                  <a:cubicBezTo>
                    <a:pt x="21600" y="3980"/>
                    <a:pt x="21600" y="2962"/>
                    <a:pt x="20743" y="1943"/>
                  </a:cubicBezTo>
                  <a:cubicBezTo>
                    <a:pt x="19886" y="924"/>
                    <a:pt x="18171" y="-95"/>
                    <a:pt x="15771" y="7"/>
                  </a:cubicBezTo>
                  <a:cubicBezTo>
                    <a:pt x="13371" y="109"/>
                    <a:pt x="10286" y="1331"/>
                    <a:pt x="9086" y="3471"/>
                  </a:cubicBezTo>
                  <a:cubicBezTo>
                    <a:pt x="7886" y="5611"/>
                    <a:pt x="8571" y="8667"/>
                    <a:pt x="9429" y="11418"/>
                  </a:cubicBezTo>
                  <a:cubicBezTo>
                    <a:pt x="10286" y="14169"/>
                    <a:pt x="11314" y="16614"/>
                    <a:pt x="11143" y="18245"/>
                  </a:cubicBezTo>
                  <a:cubicBezTo>
                    <a:pt x="10971" y="19875"/>
                    <a:pt x="9600" y="20690"/>
                    <a:pt x="7886" y="21097"/>
                  </a:cubicBezTo>
                  <a:cubicBezTo>
                    <a:pt x="6171" y="21505"/>
                    <a:pt x="4114" y="21505"/>
                    <a:pt x="2743" y="20996"/>
                  </a:cubicBezTo>
                  <a:cubicBezTo>
                    <a:pt x="1371" y="20486"/>
                    <a:pt x="686" y="19467"/>
                    <a:pt x="0" y="1844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6" name="Line"/>
            <p:cNvSpPr/>
            <p:nvPr/>
          </p:nvSpPr>
          <p:spPr>
            <a:xfrm>
              <a:off x="8102600" y="1811866"/>
              <a:ext cx="139700" cy="145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8" fill="norm" stroke="1" extrusionOk="0">
                  <a:moveTo>
                    <a:pt x="0" y="10800"/>
                  </a:moveTo>
                  <a:cubicBezTo>
                    <a:pt x="3273" y="11108"/>
                    <a:pt x="6545" y="11417"/>
                    <a:pt x="9164" y="10800"/>
                  </a:cubicBezTo>
                  <a:cubicBezTo>
                    <a:pt x="11782" y="10182"/>
                    <a:pt x="13745" y="8640"/>
                    <a:pt x="14891" y="6634"/>
                  </a:cubicBezTo>
                  <a:cubicBezTo>
                    <a:pt x="16036" y="4628"/>
                    <a:pt x="16364" y="2160"/>
                    <a:pt x="15545" y="925"/>
                  </a:cubicBezTo>
                  <a:cubicBezTo>
                    <a:pt x="14727" y="-309"/>
                    <a:pt x="12764" y="-309"/>
                    <a:pt x="10473" y="925"/>
                  </a:cubicBezTo>
                  <a:cubicBezTo>
                    <a:pt x="8182" y="2160"/>
                    <a:pt x="5564" y="4628"/>
                    <a:pt x="3764" y="7714"/>
                  </a:cubicBezTo>
                  <a:cubicBezTo>
                    <a:pt x="1964" y="10800"/>
                    <a:pt x="982" y="14502"/>
                    <a:pt x="1964" y="17125"/>
                  </a:cubicBezTo>
                  <a:cubicBezTo>
                    <a:pt x="2945" y="19748"/>
                    <a:pt x="5891" y="21291"/>
                    <a:pt x="9491" y="21137"/>
                  </a:cubicBezTo>
                  <a:cubicBezTo>
                    <a:pt x="13091" y="20982"/>
                    <a:pt x="17345" y="19131"/>
                    <a:pt x="21600" y="1728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7" name="Line"/>
            <p:cNvSpPr/>
            <p:nvPr/>
          </p:nvSpPr>
          <p:spPr>
            <a:xfrm>
              <a:off x="8235949" y="1648168"/>
              <a:ext cx="152401" cy="135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5" fill="norm" stroke="1" extrusionOk="0">
                  <a:moveTo>
                    <a:pt x="0" y="2438"/>
                  </a:moveTo>
                  <a:cubicBezTo>
                    <a:pt x="1200" y="1442"/>
                    <a:pt x="2400" y="445"/>
                    <a:pt x="3750" y="112"/>
                  </a:cubicBezTo>
                  <a:cubicBezTo>
                    <a:pt x="5100" y="-220"/>
                    <a:pt x="6600" y="112"/>
                    <a:pt x="7800" y="2106"/>
                  </a:cubicBezTo>
                  <a:cubicBezTo>
                    <a:pt x="9000" y="4100"/>
                    <a:pt x="9900" y="7755"/>
                    <a:pt x="9900" y="10414"/>
                  </a:cubicBezTo>
                  <a:cubicBezTo>
                    <a:pt x="9900" y="13072"/>
                    <a:pt x="9000" y="14734"/>
                    <a:pt x="8250" y="16395"/>
                  </a:cubicBezTo>
                  <a:cubicBezTo>
                    <a:pt x="7500" y="18057"/>
                    <a:pt x="6900" y="19718"/>
                    <a:pt x="7650" y="20549"/>
                  </a:cubicBezTo>
                  <a:cubicBezTo>
                    <a:pt x="8400" y="21380"/>
                    <a:pt x="10500" y="21380"/>
                    <a:pt x="13050" y="21048"/>
                  </a:cubicBezTo>
                  <a:cubicBezTo>
                    <a:pt x="15600" y="20715"/>
                    <a:pt x="18600" y="20051"/>
                    <a:pt x="21600" y="19386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8" name="Line"/>
            <p:cNvSpPr/>
            <p:nvPr/>
          </p:nvSpPr>
          <p:spPr>
            <a:xfrm>
              <a:off x="8324850" y="1619250"/>
              <a:ext cx="141538" cy="400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3" h="21600" fill="norm" stroke="1" extrusionOk="0">
                  <a:moveTo>
                    <a:pt x="13148" y="0"/>
                  </a:moveTo>
                  <a:cubicBezTo>
                    <a:pt x="16278" y="2743"/>
                    <a:pt x="19409" y="5486"/>
                    <a:pt x="20504" y="8457"/>
                  </a:cubicBezTo>
                  <a:cubicBezTo>
                    <a:pt x="21600" y="11429"/>
                    <a:pt x="20661" y="14629"/>
                    <a:pt x="16904" y="16857"/>
                  </a:cubicBezTo>
                  <a:cubicBezTo>
                    <a:pt x="13148" y="19086"/>
                    <a:pt x="6574" y="20343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19" name="Line"/>
            <p:cNvSpPr/>
            <p:nvPr/>
          </p:nvSpPr>
          <p:spPr>
            <a:xfrm>
              <a:off x="5676900" y="1481279"/>
              <a:ext cx="107950" cy="112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3" fill="norm" stroke="1" extrusionOk="0">
                  <a:moveTo>
                    <a:pt x="0" y="9273"/>
                  </a:moveTo>
                  <a:cubicBezTo>
                    <a:pt x="424" y="11673"/>
                    <a:pt x="847" y="14073"/>
                    <a:pt x="1694" y="13273"/>
                  </a:cubicBezTo>
                  <a:cubicBezTo>
                    <a:pt x="2541" y="12473"/>
                    <a:pt x="3812" y="8473"/>
                    <a:pt x="5718" y="5473"/>
                  </a:cubicBezTo>
                  <a:cubicBezTo>
                    <a:pt x="7624" y="2473"/>
                    <a:pt x="10165" y="473"/>
                    <a:pt x="12282" y="73"/>
                  </a:cubicBezTo>
                  <a:cubicBezTo>
                    <a:pt x="14400" y="-327"/>
                    <a:pt x="16094" y="873"/>
                    <a:pt x="17576" y="4673"/>
                  </a:cubicBezTo>
                  <a:cubicBezTo>
                    <a:pt x="19059" y="8473"/>
                    <a:pt x="20329" y="14873"/>
                    <a:pt x="21600" y="21273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0" name="Line"/>
            <p:cNvSpPr/>
            <p:nvPr/>
          </p:nvSpPr>
          <p:spPr>
            <a:xfrm>
              <a:off x="5842000" y="1460500"/>
              <a:ext cx="241300" cy="44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926" y="16457"/>
                    <a:pt x="9853" y="11314"/>
                    <a:pt x="13453" y="7714"/>
                  </a:cubicBezTo>
                  <a:cubicBezTo>
                    <a:pt x="17053" y="4114"/>
                    <a:pt x="19326" y="2057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1" name="Line"/>
            <p:cNvSpPr/>
            <p:nvPr/>
          </p:nvSpPr>
          <p:spPr>
            <a:xfrm>
              <a:off x="6045200" y="1422400"/>
              <a:ext cx="50800" cy="101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6300" y="4050"/>
                    <a:pt x="12600" y="8100"/>
                    <a:pt x="16200" y="11700"/>
                  </a:cubicBezTo>
                  <a:cubicBezTo>
                    <a:pt x="19800" y="15300"/>
                    <a:pt x="20700" y="1845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2" name="Line"/>
            <p:cNvSpPr/>
            <p:nvPr/>
          </p:nvSpPr>
          <p:spPr>
            <a:xfrm>
              <a:off x="6206865" y="1377950"/>
              <a:ext cx="159300" cy="115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2" h="21104" fill="norm" stroke="1" extrusionOk="0">
                  <a:moveTo>
                    <a:pt x="11395" y="0"/>
                  </a:moveTo>
                  <a:cubicBezTo>
                    <a:pt x="10554" y="3857"/>
                    <a:pt x="9712" y="7714"/>
                    <a:pt x="8590" y="11186"/>
                  </a:cubicBezTo>
                  <a:cubicBezTo>
                    <a:pt x="7468" y="14657"/>
                    <a:pt x="6065" y="17743"/>
                    <a:pt x="4663" y="19479"/>
                  </a:cubicBezTo>
                  <a:cubicBezTo>
                    <a:pt x="3260" y="21214"/>
                    <a:pt x="1858" y="21600"/>
                    <a:pt x="1016" y="20443"/>
                  </a:cubicBezTo>
                  <a:cubicBezTo>
                    <a:pt x="175" y="19286"/>
                    <a:pt x="-106" y="16586"/>
                    <a:pt x="34" y="14079"/>
                  </a:cubicBezTo>
                  <a:cubicBezTo>
                    <a:pt x="175" y="11571"/>
                    <a:pt x="736" y="9257"/>
                    <a:pt x="1577" y="7329"/>
                  </a:cubicBezTo>
                  <a:cubicBezTo>
                    <a:pt x="2419" y="5400"/>
                    <a:pt x="3541" y="3857"/>
                    <a:pt x="5224" y="4243"/>
                  </a:cubicBezTo>
                  <a:cubicBezTo>
                    <a:pt x="6907" y="4629"/>
                    <a:pt x="9151" y="6943"/>
                    <a:pt x="10975" y="9643"/>
                  </a:cubicBezTo>
                  <a:cubicBezTo>
                    <a:pt x="12798" y="12343"/>
                    <a:pt x="14200" y="15429"/>
                    <a:pt x="15603" y="16779"/>
                  </a:cubicBezTo>
                  <a:cubicBezTo>
                    <a:pt x="17006" y="18129"/>
                    <a:pt x="18408" y="17743"/>
                    <a:pt x="19530" y="16586"/>
                  </a:cubicBezTo>
                  <a:cubicBezTo>
                    <a:pt x="20652" y="15429"/>
                    <a:pt x="21494" y="13500"/>
                    <a:pt x="20933" y="10800"/>
                  </a:cubicBezTo>
                  <a:cubicBezTo>
                    <a:pt x="20372" y="8100"/>
                    <a:pt x="18408" y="4629"/>
                    <a:pt x="15603" y="2893"/>
                  </a:cubicBezTo>
                  <a:cubicBezTo>
                    <a:pt x="12798" y="1157"/>
                    <a:pt x="9151" y="1157"/>
                    <a:pt x="5504" y="11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3" name="Line"/>
            <p:cNvSpPr/>
            <p:nvPr/>
          </p:nvSpPr>
          <p:spPr>
            <a:xfrm>
              <a:off x="6502400" y="2152650"/>
              <a:ext cx="546100" cy="28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66" fill="norm" stroke="1" extrusionOk="0">
                  <a:moveTo>
                    <a:pt x="0" y="18514"/>
                  </a:moveTo>
                  <a:cubicBezTo>
                    <a:pt x="2512" y="20057"/>
                    <a:pt x="5023" y="21600"/>
                    <a:pt x="7660" y="19286"/>
                  </a:cubicBezTo>
                  <a:cubicBezTo>
                    <a:pt x="10298" y="16971"/>
                    <a:pt x="13060" y="10800"/>
                    <a:pt x="15405" y="6943"/>
                  </a:cubicBezTo>
                  <a:cubicBezTo>
                    <a:pt x="17749" y="3086"/>
                    <a:pt x="19674" y="1543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4" name="Line"/>
            <p:cNvSpPr/>
            <p:nvPr/>
          </p:nvSpPr>
          <p:spPr>
            <a:xfrm>
              <a:off x="6616700" y="2247899"/>
              <a:ext cx="260350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6322" y="14400"/>
                    <a:pt x="12644" y="7200"/>
                    <a:pt x="16244" y="3600"/>
                  </a:cubicBezTo>
                  <a:cubicBezTo>
                    <a:pt x="19844" y="0"/>
                    <a:pt x="20722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5" name="Line"/>
            <p:cNvSpPr/>
            <p:nvPr/>
          </p:nvSpPr>
          <p:spPr>
            <a:xfrm>
              <a:off x="6826250" y="2425700"/>
              <a:ext cx="1905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6" name="Line"/>
            <p:cNvSpPr/>
            <p:nvPr/>
          </p:nvSpPr>
          <p:spPr>
            <a:xfrm>
              <a:off x="6714644" y="2340728"/>
              <a:ext cx="251572" cy="33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146" fill="norm" stroke="1" extrusionOk="0">
                  <a:moveTo>
                    <a:pt x="14768" y="1774"/>
                  </a:moveTo>
                  <a:cubicBezTo>
                    <a:pt x="13340" y="964"/>
                    <a:pt x="11912" y="154"/>
                    <a:pt x="10037" y="19"/>
                  </a:cubicBezTo>
                  <a:cubicBezTo>
                    <a:pt x="8163" y="-116"/>
                    <a:pt x="5842" y="424"/>
                    <a:pt x="3879" y="2517"/>
                  </a:cubicBezTo>
                  <a:cubicBezTo>
                    <a:pt x="1915" y="4609"/>
                    <a:pt x="309" y="8254"/>
                    <a:pt x="41" y="11494"/>
                  </a:cubicBezTo>
                  <a:cubicBezTo>
                    <a:pt x="-227" y="14734"/>
                    <a:pt x="844" y="17569"/>
                    <a:pt x="2897" y="19256"/>
                  </a:cubicBezTo>
                  <a:cubicBezTo>
                    <a:pt x="4950" y="20944"/>
                    <a:pt x="7985" y="21484"/>
                    <a:pt x="10930" y="20944"/>
                  </a:cubicBezTo>
                  <a:cubicBezTo>
                    <a:pt x="13875" y="20404"/>
                    <a:pt x="16732" y="18784"/>
                    <a:pt x="18606" y="16287"/>
                  </a:cubicBezTo>
                  <a:cubicBezTo>
                    <a:pt x="20480" y="13789"/>
                    <a:pt x="21373" y="10414"/>
                    <a:pt x="21194" y="8052"/>
                  </a:cubicBezTo>
                  <a:cubicBezTo>
                    <a:pt x="21016" y="5689"/>
                    <a:pt x="19766" y="4339"/>
                    <a:pt x="18249" y="3529"/>
                  </a:cubicBezTo>
                  <a:cubicBezTo>
                    <a:pt x="16732" y="2719"/>
                    <a:pt x="14947" y="2449"/>
                    <a:pt x="13161" y="2179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7" name="Line"/>
            <p:cNvSpPr/>
            <p:nvPr/>
          </p:nvSpPr>
          <p:spPr>
            <a:xfrm>
              <a:off x="7346949" y="2159000"/>
              <a:ext cx="190501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8" name="Line"/>
            <p:cNvSpPr/>
            <p:nvPr/>
          </p:nvSpPr>
          <p:spPr>
            <a:xfrm>
              <a:off x="7340600" y="2209799"/>
              <a:ext cx="17145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4533" y="14400"/>
                    <a:pt x="9067" y="7200"/>
                    <a:pt x="12667" y="3600"/>
                  </a:cubicBezTo>
                  <a:cubicBezTo>
                    <a:pt x="16267" y="0"/>
                    <a:pt x="18933" y="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29" name="Line"/>
            <p:cNvSpPr/>
            <p:nvPr/>
          </p:nvSpPr>
          <p:spPr>
            <a:xfrm>
              <a:off x="7391400" y="2369191"/>
              <a:ext cx="196850" cy="172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7" fill="norm" stroke="1" extrusionOk="0">
                  <a:moveTo>
                    <a:pt x="0" y="4605"/>
                  </a:moveTo>
                  <a:cubicBezTo>
                    <a:pt x="697" y="3564"/>
                    <a:pt x="1394" y="2523"/>
                    <a:pt x="2903" y="1743"/>
                  </a:cubicBezTo>
                  <a:cubicBezTo>
                    <a:pt x="4413" y="962"/>
                    <a:pt x="6735" y="441"/>
                    <a:pt x="8477" y="181"/>
                  </a:cubicBezTo>
                  <a:cubicBezTo>
                    <a:pt x="10219" y="-79"/>
                    <a:pt x="11381" y="-79"/>
                    <a:pt x="12426" y="311"/>
                  </a:cubicBezTo>
                  <a:cubicBezTo>
                    <a:pt x="13471" y="702"/>
                    <a:pt x="14400" y="1482"/>
                    <a:pt x="13471" y="3825"/>
                  </a:cubicBezTo>
                  <a:cubicBezTo>
                    <a:pt x="12542" y="6167"/>
                    <a:pt x="9755" y="10070"/>
                    <a:pt x="7781" y="12543"/>
                  </a:cubicBezTo>
                  <a:cubicBezTo>
                    <a:pt x="5806" y="15015"/>
                    <a:pt x="4645" y="16056"/>
                    <a:pt x="3832" y="17227"/>
                  </a:cubicBezTo>
                  <a:cubicBezTo>
                    <a:pt x="3019" y="18398"/>
                    <a:pt x="2555" y="19699"/>
                    <a:pt x="3019" y="20480"/>
                  </a:cubicBezTo>
                  <a:cubicBezTo>
                    <a:pt x="3484" y="21261"/>
                    <a:pt x="4877" y="21521"/>
                    <a:pt x="8129" y="20480"/>
                  </a:cubicBezTo>
                  <a:cubicBezTo>
                    <a:pt x="11381" y="19439"/>
                    <a:pt x="16490" y="17097"/>
                    <a:pt x="21600" y="14755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0" name="Line"/>
            <p:cNvSpPr/>
            <p:nvPr/>
          </p:nvSpPr>
          <p:spPr>
            <a:xfrm>
              <a:off x="7296146" y="2292350"/>
              <a:ext cx="383318" cy="35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1191" fill="norm" stroke="1" extrusionOk="0">
                  <a:moveTo>
                    <a:pt x="11622" y="0"/>
                  </a:moveTo>
                  <a:cubicBezTo>
                    <a:pt x="9274" y="0"/>
                    <a:pt x="6926" y="0"/>
                    <a:pt x="5106" y="831"/>
                  </a:cubicBezTo>
                  <a:cubicBezTo>
                    <a:pt x="3287" y="1662"/>
                    <a:pt x="1995" y="3323"/>
                    <a:pt x="1115" y="5624"/>
                  </a:cubicBezTo>
                  <a:cubicBezTo>
                    <a:pt x="235" y="7924"/>
                    <a:pt x="-235" y="10864"/>
                    <a:pt x="117" y="13548"/>
                  </a:cubicBezTo>
                  <a:cubicBezTo>
                    <a:pt x="469" y="16232"/>
                    <a:pt x="1643" y="18660"/>
                    <a:pt x="3345" y="20002"/>
                  </a:cubicBezTo>
                  <a:cubicBezTo>
                    <a:pt x="5048" y="21344"/>
                    <a:pt x="7278" y="21600"/>
                    <a:pt x="10095" y="20514"/>
                  </a:cubicBezTo>
                  <a:cubicBezTo>
                    <a:pt x="12913" y="19427"/>
                    <a:pt x="16317" y="16999"/>
                    <a:pt x="18430" y="14570"/>
                  </a:cubicBezTo>
                  <a:cubicBezTo>
                    <a:pt x="20543" y="12142"/>
                    <a:pt x="21365" y="9714"/>
                    <a:pt x="21248" y="7477"/>
                  </a:cubicBezTo>
                  <a:cubicBezTo>
                    <a:pt x="21130" y="5240"/>
                    <a:pt x="20074" y="3195"/>
                    <a:pt x="17843" y="2237"/>
                  </a:cubicBezTo>
                  <a:cubicBezTo>
                    <a:pt x="15613" y="1278"/>
                    <a:pt x="12208" y="1406"/>
                    <a:pt x="8804" y="1534"/>
                  </a:cubicBezTo>
                </a:path>
              </a:pathLst>
            </a:custGeom>
            <a:noFill/>
            <a:ln w="25400" cap="rnd">
              <a:solidFill>
                <a:srgbClr val="F9334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1" name="Line"/>
            <p:cNvSpPr/>
            <p:nvPr/>
          </p:nvSpPr>
          <p:spPr>
            <a:xfrm>
              <a:off x="0" y="3787956"/>
              <a:ext cx="387350" cy="1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fill="norm" stroke="1" extrusionOk="0">
                  <a:moveTo>
                    <a:pt x="0" y="3818"/>
                  </a:moveTo>
                  <a:cubicBezTo>
                    <a:pt x="4131" y="1118"/>
                    <a:pt x="8262" y="-1582"/>
                    <a:pt x="11862" y="1118"/>
                  </a:cubicBezTo>
                  <a:cubicBezTo>
                    <a:pt x="15462" y="3818"/>
                    <a:pt x="18531" y="11918"/>
                    <a:pt x="21600" y="2001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2" name="Line"/>
            <p:cNvSpPr/>
            <p:nvPr/>
          </p:nvSpPr>
          <p:spPr>
            <a:xfrm>
              <a:off x="31750" y="3790949"/>
              <a:ext cx="393700" cy="11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87" y="20400"/>
                    <a:pt x="5574" y="19200"/>
                    <a:pt x="8535" y="16800"/>
                  </a:cubicBezTo>
                  <a:cubicBezTo>
                    <a:pt x="11497" y="14400"/>
                    <a:pt x="14632" y="10800"/>
                    <a:pt x="16839" y="7800"/>
                  </a:cubicBezTo>
                  <a:cubicBezTo>
                    <a:pt x="19045" y="4800"/>
                    <a:pt x="20323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3" name="Line"/>
            <p:cNvSpPr/>
            <p:nvPr/>
          </p:nvSpPr>
          <p:spPr>
            <a:xfrm>
              <a:off x="368300" y="3721099"/>
              <a:ext cx="141817" cy="22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600" fill="norm" stroke="1" extrusionOk="0">
                  <a:moveTo>
                    <a:pt x="2858" y="0"/>
                  </a:moveTo>
                  <a:cubicBezTo>
                    <a:pt x="1270" y="0"/>
                    <a:pt x="-318" y="0"/>
                    <a:pt x="158" y="309"/>
                  </a:cubicBezTo>
                  <a:cubicBezTo>
                    <a:pt x="635" y="617"/>
                    <a:pt x="3176" y="1234"/>
                    <a:pt x="6194" y="1851"/>
                  </a:cubicBezTo>
                  <a:cubicBezTo>
                    <a:pt x="9211" y="2469"/>
                    <a:pt x="12706" y="3086"/>
                    <a:pt x="15723" y="4320"/>
                  </a:cubicBezTo>
                  <a:cubicBezTo>
                    <a:pt x="18741" y="5554"/>
                    <a:pt x="21282" y="7406"/>
                    <a:pt x="21282" y="9566"/>
                  </a:cubicBezTo>
                  <a:cubicBezTo>
                    <a:pt x="21282" y="11726"/>
                    <a:pt x="18741" y="14194"/>
                    <a:pt x="14770" y="16251"/>
                  </a:cubicBezTo>
                  <a:cubicBezTo>
                    <a:pt x="10800" y="18309"/>
                    <a:pt x="5400" y="19954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4" name="Line"/>
            <p:cNvSpPr/>
            <p:nvPr/>
          </p:nvSpPr>
          <p:spPr>
            <a:xfrm>
              <a:off x="1170751" y="3598773"/>
              <a:ext cx="340550" cy="522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2" h="21403" fill="norm" stroke="1" extrusionOk="0">
                  <a:moveTo>
                    <a:pt x="7052" y="4232"/>
                  </a:moveTo>
                  <a:cubicBezTo>
                    <a:pt x="6385" y="4406"/>
                    <a:pt x="5719" y="4579"/>
                    <a:pt x="4852" y="4753"/>
                  </a:cubicBezTo>
                  <a:cubicBezTo>
                    <a:pt x="3985" y="4926"/>
                    <a:pt x="2919" y="5100"/>
                    <a:pt x="2319" y="4970"/>
                  </a:cubicBezTo>
                  <a:cubicBezTo>
                    <a:pt x="1719" y="4840"/>
                    <a:pt x="1585" y="4406"/>
                    <a:pt x="1719" y="3712"/>
                  </a:cubicBezTo>
                  <a:cubicBezTo>
                    <a:pt x="1852" y="3018"/>
                    <a:pt x="2252" y="2064"/>
                    <a:pt x="3052" y="1413"/>
                  </a:cubicBezTo>
                  <a:cubicBezTo>
                    <a:pt x="3852" y="762"/>
                    <a:pt x="5052" y="415"/>
                    <a:pt x="6185" y="546"/>
                  </a:cubicBezTo>
                  <a:cubicBezTo>
                    <a:pt x="7319" y="676"/>
                    <a:pt x="8385" y="1283"/>
                    <a:pt x="8319" y="2801"/>
                  </a:cubicBezTo>
                  <a:cubicBezTo>
                    <a:pt x="8252" y="4319"/>
                    <a:pt x="7052" y="6748"/>
                    <a:pt x="5785" y="8396"/>
                  </a:cubicBezTo>
                  <a:cubicBezTo>
                    <a:pt x="4519" y="10044"/>
                    <a:pt x="3185" y="10912"/>
                    <a:pt x="2185" y="11389"/>
                  </a:cubicBezTo>
                  <a:cubicBezTo>
                    <a:pt x="1185" y="11866"/>
                    <a:pt x="519" y="11953"/>
                    <a:pt x="185" y="11779"/>
                  </a:cubicBezTo>
                  <a:cubicBezTo>
                    <a:pt x="-148" y="11606"/>
                    <a:pt x="-148" y="11172"/>
                    <a:pt x="1185" y="10218"/>
                  </a:cubicBezTo>
                  <a:cubicBezTo>
                    <a:pt x="2519" y="9264"/>
                    <a:pt x="5185" y="7789"/>
                    <a:pt x="7985" y="6228"/>
                  </a:cubicBezTo>
                  <a:cubicBezTo>
                    <a:pt x="10785" y="4666"/>
                    <a:pt x="13719" y="3018"/>
                    <a:pt x="15585" y="1890"/>
                  </a:cubicBezTo>
                  <a:cubicBezTo>
                    <a:pt x="17452" y="762"/>
                    <a:pt x="18252" y="155"/>
                    <a:pt x="18385" y="25"/>
                  </a:cubicBezTo>
                  <a:cubicBezTo>
                    <a:pt x="18519" y="-105"/>
                    <a:pt x="17985" y="242"/>
                    <a:pt x="16719" y="1630"/>
                  </a:cubicBezTo>
                  <a:cubicBezTo>
                    <a:pt x="15452" y="3018"/>
                    <a:pt x="13452" y="5447"/>
                    <a:pt x="11852" y="8179"/>
                  </a:cubicBezTo>
                  <a:cubicBezTo>
                    <a:pt x="10252" y="10912"/>
                    <a:pt x="9052" y="13948"/>
                    <a:pt x="8452" y="16030"/>
                  </a:cubicBezTo>
                  <a:cubicBezTo>
                    <a:pt x="7852" y="18112"/>
                    <a:pt x="7852" y="19240"/>
                    <a:pt x="8119" y="20020"/>
                  </a:cubicBezTo>
                  <a:cubicBezTo>
                    <a:pt x="8385" y="20801"/>
                    <a:pt x="8919" y="21235"/>
                    <a:pt x="9519" y="21365"/>
                  </a:cubicBezTo>
                  <a:cubicBezTo>
                    <a:pt x="10119" y="21495"/>
                    <a:pt x="10785" y="21322"/>
                    <a:pt x="11652" y="20324"/>
                  </a:cubicBezTo>
                  <a:cubicBezTo>
                    <a:pt x="12519" y="19326"/>
                    <a:pt x="13585" y="17505"/>
                    <a:pt x="13985" y="16117"/>
                  </a:cubicBezTo>
                  <a:cubicBezTo>
                    <a:pt x="14385" y="14729"/>
                    <a:pt x="14119" y="13775"/>
                    <a:pt x="13585" y="13124"/>
                  </a:cubicBezTo>
                  <a:cubicBezTo>
                    <a:pt x="13052" y="12473"/>
                    <a:pt x="12252" y="12126"/>
                    <a:pt x="12185" y="11866"/>
                  </a:cubicBezTo>
                  <a:cubicBezTo>
                    <a:pt x="12119" y="11606"/>
                    <a:pt x="12785" y="11432"/>
                    <a:pt x="14319" y="11259"/>
                  </a:cubicBezTo>
                  <a:cubicBezTo>
                    <a:pt x="15852" y="11085"/>
                    <a:pt x="18252" y="10912"/>
                    <a:pt x="19585" y="10782"/>
                  </a:cubicBezTo>
                  <a:cubicBezTo>
                    <a:pt x="20919" y="10652"/>
                    <a:pt x="21185" y="10565"/>
                    <a:pt x="21452" y="1047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5" name="Line"/>
            <p:cNvSpPr/>
            <p:nvPr/>
          </p:nvSpPr>
          <p:spPr>
            <a:xfrm>
              <a:off x="2277198" y="3618949"/>
              <a:ext cx="250102" cy="322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9" h="21064" fill="norm" stroke="1" extrusionOk="0">
                  <a:moveTo>
                    <a:pt x="15329" y="2113"/>
                  </a:moveTo>
                  <a:cubicBezTo>
                    <a:pt x="13169" y="1560"/>
                    <a:pt x="11009" y="1006"/>
                    <a:pt x="9119" y="1490"/>
                  </a:cubicBezTo>
                  <a:cubicBezTo>
                    <a:pt x="7229" y="1975"/>
                    <a:pt x="5609" y="3498"/>
                    <a:pt x="3989" y="5921"/>
                  </a:cubicBezTo>
                  <a:cubicBezTo>
                    <a:pt x="2369" y="8344"/>
                    <a:pt x="749" y="11667"/>
                    <a:pt x="209" y="14229"/>
                  </a:cubicBezTo>
                  <a:cubicBezTo>
                    <a:pt x="-331" y="16790"/>
                    <a:pt x="209" y="18590"/>
                    <a:pt x="1469" y="19767"/>
                  </a:cubicBezTo>
                  <a:cubicBezTo>
                    <a:pt x="2729" y="20944"/>
                    <a:pt x="4709" y="21498"/>
                    <a:pt x="7229" y="20667"/>
                  </a:cubicBezTo>
                  <a:cubicBezTo>
                    <a:pt x="9749" y="19836"/>
                    <a:pt x="12809" y="17621"/>
                    <a:pt x="14609" y="14990"/>
                  </a:cubicBezTo>
                  <a:cubicBezTo>
                    <a:pt x="16409" y="12360"/>
                    <a:pt x="16949" y="9313"/>
                    <a:pt x="17039" y="7098"/>
                  </a:cubicBezTo>
                  <a:cubicBezTo>
                    <a:pt x="17129" y="4883"/>
                    <a:pt x="16769" y="3498"/>
                    <a:pt x="16319" y="2529"/>
                  </a:cubicBezTo>
                  <a:cubicBezTo>
                    <a:pt x="15869" y="1560"/>
                    <a:pt x="15329" y="1006"/>
                    <a:pt x="14519" y="590"/>
                  </a:cubicBezTo>
                  <a:cubicBezTo>
                    <a:pt x="13709" y="175"/>
                    <a:pt x="12629" y="-102"/>
                    <a:pt x="11549" y="36"/>
                  </a:cubicBezTo>
                  <a:cubicBezTo>
                    <a:pt x="10469" y="175"/>
                    <a:pt x="9389" y="729"/>
                    <a:pt x="8489" y="1975"/>
                  </a:cubicBezTo>
                  <a:cubicBezTo>
                    <a:pt x="7589" y="3221"/>
                    <a:pt x="6869" y="5160"/>
                    <a:pt x="6509" y="6544"/>
                  </a:cubicBezTo>
                  <a:cubicBezTo>
                    <a:pt x="6149" y="7929"/>
                    <a:pt x="6149" y="8760"/>
                    <a:pt x="6689" y="9313"/>
                  </a:cubicBezTo>
                  <a:cubicBezTo>
                    <a:pt x="7229" y="9867"/>
                    <a:pt x="8309" y="10144"/>
                    <a:pt x="10829" y="9867"/>
                  </a:cubicBezTo>
                  <a:cubicBezTo>
                    <a:pt x="13349" y="9590"/>
                    <a:pt x="17309" y="8760"/>
                    <a:pt x="21269" y="792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6" name="Line"/>
            <p:cNvSpPr/>
            <p:nvPr/>
          </p:nvSpPr>
          <p:spPr>
            <a:xfrm>
              <a:off x="2355850" y="3468046"/>
              <a:ext cx="158750" cy="107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1" fill="norm" stroke="1" extrusionOk="0">
                  <a:moveTo>
                    <a:pt x="0" y="21411"/>
                  </a:moveTo>
                  <a:cubicBezTo>
                    <a:pt x="3168" y="15058"/>
                    <a:pt x="6336" y="8705"/>
                    <a:pt x="8496" y="4893"/>
                  </a:cubicBezTo>
                  <a:cubicBezTo>
                    <a:pt x="10656" y="1082"/>
                    <a:pt x="11808" y="-189"/>
                    <a:pt x="12816" y="23"/>
                  </a:cubicBezTo>
                  <a:cubicBezTo>
                    <a:pt x="13824" y="235"/>
                    <a:pt x="14688" y="1929"/>
                    <a:pt x="16128" y="5529"/>
                  </a:cubicBezTo>
                  <a:cubicBezTo>
                    <a:pt x="17568" y="9129"/>
                    <a:pt x="19584" y="14635"/>
                    <a:pt x="21600" y="2014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7" name="Line"/>
            <p:cNvSpPr/>
            <p:nvPr/>
          </p:nvSpPr>
          <p:spPr>
            <a:xfrm>
              <a:off x="3060700" y="3835400"/>
              <a:ext cx="12700" cy="107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8" name="Line"/>
            <p:cNvSpPr/>
            <p:nvPr/>
          </p:nvSpPr>
          <p:spPr>
            <a:xfrm>
              <a:off x="3041650" y="3778250"/>
              <a:ext cx="3175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9" name="Line"/>
            <p:cNvSpPr/>
            <p:nvPr/>
          </p:nvSpPr>
          <p:spPr>
            <a:xfrm>
              <a:off x="3110872" y="3765010"/>
              <a:ext cx="109359" cy="210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0" h="21439" fill="norm" stroke="1" extrusionOk="0">
                  <a:moveTo>
                    <a:pt x="18967" y="1999"/>
                  </a:moveTo>
                  <a:cubicBezTo>
                    <a:pt x="17004" y="1135"/>
                    <a:pt x="15040" y="271"/>
                    <a:pt x="11898" y="55"/>
                  </a:cubicBezTo>
                  <a:cubicBezTo>
                    <a:pt x="8756" y="-161"/>
                    <a:pt x="4436" y="271"/>
                    <a:pt x="2080" y="1135"/>
                  </a:cubicBezTo>
                  <a:cubicBezTo>
                    <a:pt x="-276" y="1999"/>
                    <a:pt x="-669" y="3295"/>
                    <a:pt x="1098" y="4591"/>
                  </a:cubicBezTo>
                  <a:cubicBezTo>
                    <a:pt x="2866" y="5887"/>
                    <a:pt x="6793" y="7183"/>
                    <a:pt x="10524" y="8803"/>
                  </a:cubicBezTo>
                  <a:cubicBezTo>
                    <a:pt x="14255" y="10423"/>
                    <a:pt x="17789" y="12367"/>
                    <a:pt x="19360" y="13879"/>
                  </a:cubicBezTo>
                  <a:cubicBezTo>
                    <a:pt x="20931" y="15391"/>
                    <a:pt x="20538" y="16471"/>
                    <a:pt x="17986" y="17659"/>
                  </a:cubicBezTo>
                  <a:cubicBezTo>
                    <a:pt x="15433" y="18847"/>
                    <a:pt x="10720" y="20143"/>
                    <a:pt x="6007" y="214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0" name="Line"/>
            <p:cNvSpPr/>
            <p:nvPr/>
          </p:nvSpPr>
          <p:spPr>
            <a:xfrm>
              <a:off x="3771900" y="3660687"/>
              <a:ext cx="190500" cy="308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2" fill="norm" stroke="1" extrusionOk="0">
                  <a:moveTo>
                    <a:pt x="0" y="21532"/>
                  </a:moveTo>
                  <a:cubicBezTo>
                    <a:pt x="1200" y="17390"/>
                    <a:pt x="2400" y="13247"/>
                    <a:pt x="4200" y="9844"/>
                  </a:cubicBezTo>
                  <a:cubicBezTo>
                    <a:pt x="6000" y="6442"/>
                    <a:pt x="8400" y="3779"/>
                    <a:pt x="10320" y="2151"/>
                  </a:cubicBezTo>
                  <a:cubicBezTo>
                    <a:pt x="12240" y="524"/>
                    <a:pt x="13680" y="-68"/>
                    <a:pt x="14760" y="6"/>
                  </a:cubicBezTo>
                  <a:cubicBezTo>
                    <a:pt x="15840" y="80"/>
                    <a:pt x="16560" y="820"/>
                    <a:pt x="17400" y="3483"/>
                  </a:cubicBezTo>
                  <a:cubicBezTo>
                    <a:pt x="18240" y="6146"/>
                    <a:pt x="19200" y="10732"/>
                    <a:pt x="19920" y="13765"/>
                  </a:cubicBezTo>
                  <a:cubicBezTo>
                    <a:pt x="20640" y="16798"/>
                    <a:pt x="21120" y="18277"/>
                    <a:pt x="21600" y="1975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1" name="Line"/>
            <p:cNvSpPr/>
            <p:nvPr/>
          </p:nvSpPr>
          <p:spPr>
            <a:xfrm>
              <a:off x="3841750" y="3810000"/>
              <a:ext cx="133350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2" name="Line"/>
            <p:cNvSpPr/>
            <p:nvPr/>
          </p:nvSpPr>
          <p:spPr>
            <a:xfrm>
              <a:off x="4035606" y="3663949"/>
              <a:ext cx="250645" cy="27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54" fill="norm" stroke="1" extrusionOk="0">
                  <a:moveTo>
                    <a:pt x="2435" y="6480"/>
                  </a:moveTo>
                  <a:cubicBezTo>
                    <a:pt x="1891" y="10966"/>
                    <a:pt x="1346" y="15452"/>
                    <a:pt x="983" y="18111"/>
                  </a:cubicBezTo>
                  <a:cubicBezTo>
                    <a:pt x="620" y="20769"/>
                    <a:pt x="439" y="21600"/>
                    <a:pt x="257" y="21434"/>
                  </a:cubicBezTo>
                  <a:cubicBezTo>
                    <a:pt x="76" y="21268"/>
                    <a:pt x="-106" y="20105"/>
                    <a:pt x="76" y="16865"/>
                  </a:cubicBezTo>
                  <a:cubicBezTo>
                    <a:pt x="257" y="13625"/>
                    <a:pt x="802" y="8308"/>
                    <a:pt x="1437" y="5400"/>
                  </a:cubicBezTo>
                  <a:cubicBezTo>
                    <a:pt x="2072" y="2492"/>
                    <a:pt x="2798" y="1994"/>
                    <a:pt x="3433" y="2160"/>
                  </a:cubicBezTo>
                  <a:cubicBezTo>
                    <a:pt x="4069" y="2326"/>
                    <a:pt x="4613" y="3157"/>
                    <a:pt x="6156" y="5400"/>
                  </a:cubicBezTo>
                  <a:cubicBezTo>
                    <a:pt x="7699" y="7643"/>
                    <a:pt x="10240" y="11298"/>
                    <a:pt x="11874" y="13625"/>
                  </a:cubicBezTo>
                  <a:cubicBezTo>
                    <a:pt x="13507" y="15951"/>
                    <a:pt x="14233" y="16948"/>
                    <a:pt x="14960" y="17695"/>
                  </a:cubicBezTo>
                  <a:cubicBezTo>
                    <a:pt x="15686" y="18443"/>
                    <a:pt x="16412" y="18942"/>
                    <a:pt x="16956" y="18526"/>
                  </a:cubicBezTo>
                  <a:cubicBezTo>
                    <a:pt x="17501" y="18111"/>
                    <a:pt x="17864" y="16782"/>
                    <a:pt x="18318" y="13957"/>
                  </a:cubicBezTo>
                  <a:cubicBezTo>
                    <a:pt x="18771" y="11132"/>
                    <a:pt x="19316" y="6812"/>
                    <a:pt x="19860" y="4237"/>
                  </a:cubicBezTo>
                  <a:cubicBezTo>
                    <a:pt x="20405" y="1662"/>
                    <a:pt x="20949" y="831"/>
                    <a:pt x="21494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3" name="Line"/>
            <p:cNvSpPr/>
            <p:nvPr/>
          </p:nvSpPr>
          <p:spPr>
            <a:xfrm>
              <a:off x="4349750" y="3905249"/>
              <a:ext cx="25400" cy="7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4" name="Line"/>
            <p:cNvSpPr/>
            <p:nvPr/>
          </p:nvSpPr>
          <p:spPr>
            <a:xfrm>
              <a:off x="4999183" y="3555999"/>
              <a:ext cx="616334" cy="403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472" fill="norm" stroke="1" extrusionOk="0">
                  <a:moveTo>
                    <a:pt x="5248" y="0"/>
                  </a:moveTo>
                  <a:cubicBezTo>
                    <a:pt x="4658" y="1463"/>
                    <a:pt x="4068" y="2925"/>
                    <a:pt x="3626" y="5456"/>
                  </a:cubicBezTo>
                  <a:cubicBezTo>
                    <a:pt x="3184" y="7987"/>
                    <a:pt x="2889" y="11587"/>
                    <a:pt x="2815" y="14344"/>
                  </a:cubicBezTo>
                  <a:cubicBezTo>
                    <a:pt x="2741" y="17100"/>
                    <a:pt x="2889" y="19012"/>
                    <a:pt x="3110" y="20138"/>
                  </a:cubicBezTo>
                  <a:cubicBezTo>
                    <a:pt x="3331" y="21262"/>
                    <a:pt x="3626" y="21600"/>
                    <a:pt x="3810" y="21431"/>
                  </a:cubicBezTo>
                  <a:cubicBezTo>
                    <a:pt x="3995" y="21262"/>
                    <a:pt x="4068" y="20588"/>
                    <a:pt x="3737" y="19012"/>
                  </a:cubicBezTo>
                  <a:cubicBezTo>
                    <a:pt x="3405" y="17438"/>
                    <a:pt x="2668" y="14962"/>
                    <a:pt x="2115" y="13556"/>
                  </a:cubicBezTo>
                  <a:cubicBezTo>
                    <a:pt x="1562" y="12150"/>
                    <a:pt x="1193" y="11812"/>
                    <a:pt x="825" y="11531"/>
                  </a:cubicBezTo>
                  <a:cubicBezTo>
                    <a:pt x="456" y="11250"/>
                    <a:pt x="87" y="11025"/>
                    <a:pt x="14" y="10631"/>
                  </a:cubicBezTo>
                  <a:cubicBezTo>
                    <a:pt x="-60" y="10238"/>
                    <a:pt x="161" y="9675"/>
                    <a:pt x="935" y="8494"/>
                  </a:cubicBezTo>
                  <a:cubicBezTo>
                    <a:pt x="1709" y="7312"/>
                    <a:pt x="3036" y="5513"/>
                    <a:pt x="3847" y="4275"/>
                  </a:cubicBezTo>
                  <a:cubicBezTo>
                    <a:pt x="4658" y="3038"/>
                    <a:pt x="4953" y="2362"/>
                    <a:pt x="5358" y="1856"/>
                  </a:cubicBezTo>
                  <a:cubicBezTo>
                    <a:pt x="5764" y="1350"/>
                    <a:pt x="6280" y="1012"/>
                    <a:pt x="6575" y="1125"/>
                  </a:cubicBezTo>
                  <a:cubicBezTo>
                    <a:pt x="6870" y="1238"/>
                    <a:pt x="6943" y="1800"/>
                    <a:pt x="6943" y="4106"/>
                  </a:cubicBezTo>
                  <a:cubicBezTo>
                    <a:pt x="6943" y="6412"/>
                    <a:pt x="6870" y="10462"/>
                    <a:pt x="6722" y="13106"/>
                  </a:cubicBezTo>
                  <a:cubicBezTo>
                    <a:pt x="6575" y="15750"/>
                    <a:pt x="6354" y="16987"/>
                    <a:pt x="6132" y="17888"/>
                  </a:cubicBezTo>
                  <a:cubicBezTo>
                    <a:pt x="5911" y="18788"/>
                    <a:pt x="5690" y="19350"/>
                    <a:pt x="5580" y="19294"/>
                  </a:cubicBezTo>
                  <a:cubicBezTo>
                    <a:pt x="5469" y="19238"/>
                    <a:pt x="5469" y="18562"/>
                    <a:pt x="5690" y="17550"/>
                  </a:cubicBezTo>
                  <a:cubicBezTo>
                    <a:pt x="5911" y="16538"/>
                    <a:pt x="6354" y="15188"/>
                    <a:pt x="6722" y="14287"/>
                  </a:cubicBezTo>
                  <a:cubicBezTo>
                    <a:pt x="7091" y="13388"/>
                    <a:pt x="7386" y="12937"/>
                    <a:pt x="7681" y="12881"/>
                  </a:cubicBezTo>
                  <a:cubicBezTo>
                    <a:pt x="7975" y="12825"/>
                    <a:pt x="8270" y="13162"/>
                    <a:pt x="8528" y="14063"/>
                  </a:cubicBezTo>
                  <a:cubicBezTo>
                    <a:pt x="8786" y="14962"/>
                    <a:pt x="9008" y="16425"/>
                    <a:pt x="9229" y="17381"/>
                  </a:cubicBezTo>
                  <a:cubicBezTo>
                    <a:pt x="9450" y="18337"/>
                    <a:pt x="9671" y="18788"/>
                    <a:pt x="9966" y="19012"/>
                  </a:cubicBezTo>
                  <a:cubicBezTo>
                    <a:pt x="10261" y="19238"/>
                    <a:pt x="10629" y="19238"/>
                    <a:pt x="11035" y="18731"/>
                  </a:cubicBezTo>
                  <a:cubicBezTo>
                    <a:pt x="11440" y="18225"/>
                    <a:pt x="11883" y="17212"/>
                    <a:pt x="12214" y="16200"/>
                  </a:cubicBezTo>
                  <a:cubicBezTo>
                    <a:pt x="12546" y="15188"/>
                    <a:pt x="12767" y="14175"/>
                    <a:pt x="12878" y="13388"/>
                  </a:cubicBezTo>
                  <a:cubicBezTo>
                    <a:pt x="12988" y="12600"/>
                    <a:pt x="12988" y="12038"/>
                    <a:pt x="12804" y="11869"/>
                  </a:cubicBezTo>
                  <a:cubicBezTo>
                    <a:pt x="12620" y="11700"/>
                    <a:pt x="12251" y="11925"/>
                    <a:pt x="11956" y="12319"/>
                  </a:cubicBezTo>
                  <a:cubicBezTo>
                    <a:pt x="11662" y="12713"/>
                    <a:pt x="11440" y="13275"/>
                    <a:pt x="11330" y="13894"/>
                  </a:cubicBezTo>
                  <a:cubicBezTo>
                    <a:pt x="11219" y="14512"/>
                    <a:pt x="11219" y="15188"/>
                    <a:pt x="11330" y="15806"/>
                  </a:cubicBezTo>
                  <a:cubicBezTo>
                    <a:pt x="11440" y="16425"/>
                    <a:pt x="11662" y="16987"/>
                    <a:pt x="12141" y="17156"/>
                  </a:cubicBezTo>
                  <a:cubicBezTo>
                    <a:pt x="12620" y="17325"/>
                    <a:pt x="13357" y="17100"/>
                    <a:pt x="13836" y="16763"/>
                  </a:cubicBezTo>
                  <a:cubicBezTo>
                    <a:pt x="14315" y="16425"/>
                    <a:pt x="14537" y="15975"/>
                    <a:pt x="14831" y="15356"/>
                  </a:cubicBezTo>
                  <a:cubicBezTo>
                    <a:pt x="15126" y="14738"/>
                    <a:pt x="15495" y="13950"/>
                    <a:pt x="15642" y="14006"/>
                  </a:cubicBezTo>
                  <a:cubicBezTo>
                    <a:pt x="15790" y="14063"/>
                    <a:pt x="15716" y="14962"/>
                    <a:pt x="15679" y="15975"/>
                  </a:cubicBezTo>
                  <a:cubicBezTo>
                    <a:pt x="15642" y="16987"/>
                    <a:pt x="15642" y="18113"/>
                    <a:pt x="15642" y="19012"/>
                  </a:cubicBezTo>
                  <a:cubicBezTo>
                    <a:pt x="15642" y="19912"/>
                    <a:pt x="15642" y="20588"/>
                    <a:pt x="15790" y="20362"/>
                  </a:cubicBezTo>
                  <a:cubicBezTo>
                    <a:pt x="15937" y="20138"/>
                    <a:pt x="16232" y="19012"/>
                    <a:pt x="16601" y="17606"/>
                  </a:cubicBezTo>
                  <a:cubicBezTo>
                    <a:pt x="16969" y="16200"/>
                    <a:pt x="17412" y="14512"/>
                    <a:pt x="17817" y="13500"/>
                  </a:cubicBezTo>
                  <a:cubicBezTo>
                    <a:pt x="18223" y="12488"/>
                    <a:pt x="18591" y="12150"/>
                    <a:pt x="18960" y="12038"/>
                  </a:cubicBezTo>
                  <a:cubicBezTo>
                    <a:pt x="19328" y="11925"/>
                    <a:pt x="19697" y="12038"/>
                    <a:pt x="20139" y="13162"/>
                  </a:cubicBezTo>
                  <a:cubicBezTo>
                    <a:pt x="20582" y="14287"/>
                    <a:pt x="21098" y="16425"/>
                    <a:pt x="21319" y="17831"/>
                  </a:cubicBezTo>
                  <a:cubicBezTo>
                    <a:pt x="21540" y="19238"/>
                    <a:pt x="21466" y="19912"/>
                    <a:pt x="21393" y="205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5" name="Line"/>
            <p:cNvSpPr/>
            <p:nvPr/>
          </p:nvSpPr>
          <p:spPr>
            <a:xfrm>
              <a:off x="6364776" y="3652201"/>
              <a:ext cx="143974" cy="367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9" h="21544" fill="norm" stroke="1" extrusionOk="0">
                  <a:moveTo>
                    <a:pt x="20989" y="2923"/>
                  </a:moveTo>
                  <a:cubicBezTo>
                    <a:pt x="20372" y="2303"/>
                    <a:pt x="19755" y="1682"/>
                    <a:pt x="18983" y="1123"/>
                  </a:cubicBezTo>
                  <a:cubicBezTo>
                    <a:pt x="18212" y="565"/>
                    <a:pt x="17286" y="68"/>
                    <a:pt x="16206" y="6"/>
                  </a:cubicBezTo>
                  <a:cubicBezTo>
                    <a:pt x="15126" y="-56"/>
                    <a:pt x="13892" y="316"/>
                    <a:pt x="11269" y="2303"/>
                  </a:cubicBezTo>
                  <a:cubicBezTo>
                    <a:pt x="8646" y="4289"/>
                    <a:pt x="4635" y="7889"/>
                    <a:pt x="2320" y="10868"/>
                  </a:cubicBezTo>
                  <a:cubicBezTo>
                    <a:pt x="6" y="13847"/>
                    <a:pt x="-611" y="16206"/>
                    <a:pt x="623" y="17882"/>
                  </a:cubicBezTo>
                  <a:cubicBezTo>
                    <a:pt x="1858" y="19558"/>
                    <a:pt x="4943" y="20551"/>
                    <a:pt x="8029" y="2154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6" name="Line"/>
            <p:cNvSpPr/>
            <p:nvPr/>
          </p:nvSpPr>
          <p:spPr>
            <a:xfrm>
              <a:off x="6584950" y="3752849"/>
              <a:ext cx="6350" cy="20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7200" y="7200"/>
                    <a:pt x="14400" y="14400"/>
                    <a:pt x="2160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7" name="Line"/>
            <p:cNvSpPr/>
            <p:nvPr/>
          </p:nvSpPr>
          <p:spPr>
            <a:xfrm>
              <a:off x="6680200" y="3854449"/>
              <a:ext cx="139700" cy="3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600" y="15600"/>
                    <a:pt x="7200" y="9600"/>
                    <a:pt x="10800" y="6000"/>
                  </a:cubicBezTo>
                  <a:cubicBezTo>
                    <a:pt x="14400" y="2400"/>
                    <a:pt x="18000" y="1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8" name="Line"/>
            <p:cNvSpPr/>
            <p:nvPr/>
          </p:nvSpPr>
          <p:spPr>
            <a:xfrm>
              <a:off x="6905369" y="3771900"/>
              <a:ext cx="162181" cy="18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37" fill="norm" stroke="1" extrusionOk="0">
                  <a:moveTo>
                    <a:pt x="20652" y="0"/>
                  </a:moveTo>
                  <a:cubicBezTo>
                    <a:pt x="19250" y="2670"/>
                    <a:pt x="17847" y="5339"/>
                    <a:pt x="15884" y="8616"/>
                  </a:cubicBezTo>
                  <a:cubicBezTo>
                    <a:pt x="13920" y="11892"/>
                    <a:pt x="11395" y="15775"/>
                    <a:pt x="9572" y="18081"/>
                  </a:cubicBezTo>
                  <a:cubicBezTo>
                    <a:pt x="7749" y="20387"/>
                    <a:pt x="6626" y="21115"/>
                    <a:pt x="5364" y="21357"/>
                  </a:cubicBezTo>
                  <a:cubicBezTo>
                    <a:pt x="4102" y="21600"/>
                    <a:pt x="2699" y="21357"/>
                    <a:pt x="1717" y="19658"/>
                  </a:cubicBezTo>
                  <a:cubicBezTo>
                    <a:pt x="736" y="17960"/>
                    <a:pt x="175" y="14804"/>
                    <a:pt x="34" y="12620"/>
                  </a:cubicBezTo>
                  <a:cubicBezTo>
                    <a:pt x="-106" y="10436"/>
                    <a:pt x="175" y="9222"/>
                    <a:pt x="1156" y="8616"/>
                  </a:cubicBezTo>
                  <a:cubicBezTo>
                    <a:pt x="2138" y="8009"/>
                    <a:pt x="3821" y="8009"/>
                    <a:pt x="7328" y="8980"/>
                  </a:cubicBezTo>
                  <a:cubicBezTo>
                    <a:pt x="10834" y="9951"/>
                    <a:pt x="16164" y="11892"/>
                    <a:pt x="21494" y="1383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9" name="Line"/>
            <p:cNvSpPr/>
            <p:nvPr/>
          </p:nvSpPr>
          <p:spPr>
            <a:xfrm>
              <a:off x="7118350" y="3721099"/>
              <a:ext cx="76380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6" h="21600" fill="norm" stroke="1" extrusionOk="0">
                  <a:moveTo>
                    <a:pt x="8757" y="0"/>
                  </a:moveTo>
                  <a:cubicBezTo>
                    <a:pt x="14595" y="4480"/>
                    <a:pt x="20432" y="8960"/>
                    <a:pt x="21016" y="12480"/>
                  </a:cubicBezTo>
                  <a:cubicBezTo>
                    <a:pt x="21600" y="16000"/>
                    <a:pt x="16930" y="18560"/>
                    <a:pt x="12551" y="19920"/>
                  </a:cubicBezTo>
                  <a:cubicBezTo>
                    <a:pt x="8173" y="21280"/>
                    <a:pt x="4086" y="2144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0" name="Line"/>
            <p:cNvSpPr/>
            <p:nvPr/>
          </p:nvSpPr>
          <p:spPr>
            <a:xfrm>
              <a:off x="7528795" y="3749588"/>
              <a:ext cx="154705" cy="214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0" h="21263" fill="norm" stroke="1" extrusionOk="0">
                  <a:moveTo>
                    <a:pt x="21050" y="2211"/>
                  </a:moveTo>
                  <a:cubicBezTo>
                    <a:pt x="20186" y="1162"/>
                    <a:pt x="19322" y="114"/>
                    <a:pt x="16874" y="9"/>
                  </a:cubicBezTo>
                  <a:cubicBezTo>
                    <a:pt x="14426" y="-96"/>
                    <a:pt x="10394" y="743"/>
                    <a:pt x="7082" y="3469"/>
                  </a:cubicBezTo>
                  <a:cubicBezTo>
                    <a:pt x="3770" y="6195"/>
                    <a:pt x="1178" y="10809"/>
                    <a:pt x="314" y="14164"/>
                  </a:cubicBezTo>
                  <a:cubicBezTo>
                    <a:pt x="-550" y="17520"/>
                    <a:pt x="314" y="19617"/>
                    <a:pt x="3626" y="20560"/>
                  </a:cubicBezTo>
                  <a:cubicBezTo>
                    <a:pt x="6938" y="21504"/>
                    <a:pt x="12698" y="21294"/>
                    <a:pt x="18458" y="2108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1" name="Line"/>
            <p:cNvSpPr/>
            <p:nvPr/>
          </p:nvSpPr>
          <p:spPr>
            <a:xfrm>
              <a:off x="7833455" y="3733800"/>
              <a:ext cx="27845" cy="26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6" h="21600" fill="norm" stroke="1" extrusionOk="0">
                  <a:moveTo>
                    <a:pt x="20296" y="0"/>
                  </a:moveTo>
                  <a:cubicBezTo>
                    <a:pt x="12582" y="3771"/>
                    <a:pt x="4867" y="7543"/>
                    <a:pt x="1782" y="11143"/>
                  </a:cubicBezTo>
                  <a:cubicBezTo>
                    <a:pt x="-1304" y="14743"/>
                    <a:pt x="239" y="18171"/>
                    <a:pt x="1782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2" name="Line"/>
            <p:cNvSpPr/>
            <p:nvPr/>
          </p:nvSpPr>
          <p:spPr>
            <a:xfrm>
              <a:off x="7747000" y="3752286"/>
              <a:ext cx="228600" cy="19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5" fill="norm" stroke="1" extrusionOk="0">
                  <a:moveTo>
                    <a:pt x="0" y="20015"/>
                  </a:moveTo>
                  <a:cubicBezTo>
                    <a:pt x="2800" y="11375"/>
                    <a:pt x="5600" y="2735"/>
                    <a:pt x="9200" y="575"/>
                  </a:cubicBezTo>
                  <a:cubicBezTo>
                    <a:pt x="12800" y="-1585"/>
                    <a:pt x="17200" y="2735"/>
                    <a:pt x="21600" y="705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3" name="Line"/>
            <p:cNvSpPr/>
            <p:nvPr/>
          </p:nvSpPr>
          <p:spPr>
            <a:xfrm>
              <a:off x="7708900" y="3994150"/>
              <a:ext cx="209550" cy="3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5455" y="16800"/>
                    <a:pt x="10909" y="12000"/>
                    <a:pt x="14509" y="8400"/>
                  </a:cubicBezTo>
                  <a:cubicBezTo>
                    <a:pt x="18109" y="4800"/>
                    <a:pt x="19855" y="24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4" name="Line"/>
            <p:cNvSpPr/>
            <p:nvPr/>
          </p:nvSpPr>
          <p:spPr>
            <a:xfrm>
              <a:off x="8574046" y="3847029"/>
              <a:ext cx="345613" cy="235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233" fill="norm" stroke="1" extrusionOk="0">
                  <a:moveTo>
                    <a:pt x="5795" y="13286"/>
                  </a:moveTo>
                  <a:cubicBezTo>
                    <a:pt x="6319" y="11183"/>
                    <a:pt x="6842" y="9080"/>
                    <a:pt x="6777" y="7169"/>
                  </a:cubicBezTo>
                  <a:cubicBezTo>
                    <a:pt x="6711" y="5257"/>
                    <a:pt x="6057" y="3537"/>
                    <a:pt x="5402" y="2581"/>
                  </a:cubicBezTo>
                  <a:cubicBezTo>
                    <a:pt x="4748" y="1626"/>
                    <a:pt x="4093" y="1434"/>
                    <a:pt x="3373" y="2295"/>
                  </a:cubicBezTo>
                  <a:cubicBezTo>
                    <a:pt x="2653" y="3155"/>
                    <a:pt x="1868" y="5066"/>
                    <a:pt x="1279" y="6978"/>
                  </a:cubicBezTo>
                  <a:cubicBezTo>
                    <a:pt x="689" y="8889"/>
                    <a:pt x="297" y="10801"/>
                    <a:pt x="100" y="12521"/>
                  </a:cubicBezTo>
                  <a:cubicBezTo>
                    <a:pt x="-96" y="14241"/>
                    <a:pt x="-96" y="15771"/>
                    <a:pt x="951" y="15962"/>
                  </a:cubicBezTo>
                  <a:cubicBezTo>
                    <a:pt x="1999" y="16153"/>
                    <a:pt x="4093" y="15006"/>
                    <a:pt x="5271" y="13955"/>
                  </a:cubicBezTo>
                  <a:cubicBezTo>
                    <a:pt x="6449" y="12903"/>
                    <a:pt x="6711" y="11948"/>
                    <a:pt x="6908" y="11948"/>
                  </a:cubicBezTo>
                  <a:cubicBezTo>
                    <a:pt x="7104" y="11948"/>
                    <a:pt x="7235" y="12903"/>
                    <a:pt x="7431" y="13859"/>
                  </a:cubicBezTo>
                  <a:cubicBezTo>
                    <a:pt x="7628" y="14815"/>
                    <a:pt x="7889" y="15771"/>
                    <a:pt x="8544" y="16631"/>
                  </a:cubicBezTo>
                  <a:cubicBezTo>
                    <a:pt x="9199" y="17491"/>
                    <a:pt x="10246" y="18256"/>
                    <a:pt x="11686" y="17204"/>
                  </a:cubicBezTo>
                  <a:cubicBezTo>
                    <a:pt x="13126" y="16153"/>
                    <a:pt x="14959" y="13286"/>
                    <a:pt x="16268" y="10896"/>
                  </a:cubicBezTo>
                  <a:cubicBezTo>
                    <a:pt x="17577" y="8507"/>
                    <a:pt x="18362" y="6595"/>
                    <a:pt x="18886" y="4779"/>
                  </a:cubicBezTo>
                  <a:cubicBezTo>
                    <a:pt x="19409" y="2964"/>
                    <a:pt x="19671" y="1243"/>
                    <a:pt x="19475" y="479"/>
                  </a:cubicBezTo>
                  <a:cubicBezTo>
                    <a:pt x="19279" y="-286"/>
                    <a:pt x="18624" y="-95"/>
                    <a:pt x="17839" y="765"/>
                  </a:cubicBezTo>
                  <a:cubicBezTo>
                    <a:pt x="17053" y="1626"/>
                    <a:pt x="16137" y="3155"/>
                    <a:pt x="15679" y="4397"/>
                  </a:cubicBezTo>
                  <a:cubicBezTo>
                    <a:pt x="15220" y="5640"/>
                    <a:pt x="15220" y="6595"/>
                    <a:pt x="15809" y="7742"/>
                  </a:cubicBezTo>
                  <a:cubicBezTo>
                    <a:pt x="16399" y="8889"/>
                    <a:pt x="17577" y="10227"/>
                    <a:pt x="18624" y="11374"/>
                  </a:cubicBezTo>
                  <a:cubicBezTo>
                    <a:pt x="19671" y="12521"/>
                    <a:pt x="20588" y="13477"/>
                    <a:pt x="21046" y="14433"/>
                  </a:cubicBezTo>
                  <a:cubicBezTo>
                    <a:pt x="21504" y="15388"/>
                    <a:pt x="21504" y="16344"/>
                    <a:pt x="20915" y="17491"/>
                  </a:cubicBezTo>
                  <a:cubicBezTo>
                    <a:pt x="20326" y="18638"/>
                    <a:pt x="19148" y="19976"/>
                    <a:pt x="18231" y="20645"/>
                  </a:cubicBezTo>
                  <a:cubicBezTo>
                    <a:pt x="17315" y="21314"/>
                    <a:pt x="16660" y="21314"/>
                    <a:pt x="16399" y="21123"/>
                  </a:cubicBezTo>
                  <a:cubicBezTo>
                    <a:pt x="16137" y="20932"/>
                    <a:pt x="16268" y="20549"/>
                    <a:pt x="16399" y="20167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5" name="Line"/>
            <p:cNvSpPr/>
            <p:nvPr/>
          </p:nvSpPr>
          <p:spPr>
            <a:xfrm>
              <a:off x="4487333" y="4801779"/>
              <a:ext cx="243417" cy="384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7" fill="norm" stroke="1" extrusionOk="0">
                  <a:moveTo>
                    <a:pt x="12021" y="6940"/>
                  </a:moveTo>
                  <a:cubicBezTo>
                    <a:pt x="12021" y="6356"/>
                    <a:pt x="12021" y="5773"/>
                    <a:pt x="11739" y="5247"/>
                  </a:cubicBezTo>
                  <a:cubicBezTo>
                    <a:pt x="11457" y="4722"/>
                    <a:pt x="10894" y="4255"/>
                    <a:pt x="10049" y="4021"/>
                  </a:cubicBezTo>
                  <a:cubicBezTo>
                    <a:pt x="9203" y="3788"/>
                    <a:pt x="8077" y="3788"/>
                    <a:pt x="6480" y="4839"/>
                  </a:cubicBezTo>
                  <a:cubicBezTo>
                    <a:pt x="4883" y="5889"/>
                    <a:pt x="2817" y="7991"/>
                    <a:pt x="1597" y="10501"/>
                  </a:cubicBezTo>
                  <a:cubicBezTo>
                    <a:pt x="376" y="13012"/>
                    <a:pt x="0" y="15930"/>
                    <a:pt x="0" y="17740"/>
                  </a:cubicBezTo>
                  <a:cubicBezTo>
                    <a:pt x="0" y="19550"/>
                    <a:pt x="376" y="20250"/>
                    <a:pt x="1127" y="20717"/>
                  </a:cubicBezTo>
                  <a:cubicBezTo>
                    <a:pt x="1878" y="21184"/>
                    <a:pt x="3005" y="21418"/>
                    <a:pt x="4883" y="21068"/>
                  </a:cubicBezTo>
                  <a:cubicBezTo>
                    <a:pt x="6762" y="20717"/>
                    <a:pt x="9391" y="19783"/>
                    <a:pt x="11927" y="17799"/>
                  </a:cubicBezTo>
                  <a:cubicBezTo>
                    <a:pt x="14463" y="15814"/>
                    <a:pt x="16904" y="12778"/>
                    <a:pt x="18125" y="10034"/>
                  </a:cubicBezTo>
                  <a:cubicBezTo>
                    <a:pt x="19346" y="7290"/>
                    <a:pt x="19346" y="4839"/>
                    <a:pt x="18595" y="3087"/>
                  </a:cubicBezTo>
                  <a:cubicBezTo>
                    <a:pt x="17843" y="1336"/>
                    <a:pt x="16341" y="285"/>
                    <a:pt x="14087" y="52"/>
                  </a:cubicBezTo>
                  <a:cubicBezTo>
                    <a:pt x="11833" y="-182"/>
                    <a:pt x="8828" y="402"/>
                    <a:pt x="6762" y="1277"/>
                  </a:cubicBezTo>
                  <a:cubicBezTo>
                    <a:pt x="4696" y="2153"/>
                    <a:pt x="3569" y="3321"/>
                    <a:pt x="3005" y="4196"/>
                  </a:cubicBezTo>
                  <a:cubicBezTo>
                    <a:pt x="2442" y="5072"/>
                    <a:pt x="2442" y="5656"/>
                    <a:pt x="3193" y="6298"/>
                  </a:cubicBezTo>
                  <a:cubicBezTo>
                    <a:pt x="3944" y="6940"/>
                    <a:pt x="5447" y="7641"/>
                    <a:pt x="8358" y="7641"/>
                  </a:cubicBezTo>
                  <a:cubicBezTo>
                    <a:pt x="11270" y="7641"/>
                    <a:pt x="15590" y="6940"/>
                    <a:pt x="18031" y="6356"/>
                  </a:cubicBezTo>
                  <a:cubicBezTo>
                    <a:pt x="20473" y="5773"/>
                    <a:pt x="21037" y="5306"/>
                    <a:pt x="21600" y="4839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6" name="Line"/>
            <p:cNvSpPr/>
            <p:nvPr/>
          </p:nvSpPr>
          <p:spPr>
            <a:xfrm>
              <a:off x="4552950" y="4559815"/>
              <a:ext cx="165100" cy="158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7" fill="norm" stroke="1" extrusionOk="0">
                  <a:moveTo>
                    <a:pt x="0" y="21247"/>
                  </a:moveTo>
                  <a:cubicBezTo>
                    <a:pt x="2215" y="14994"/>
                    <a:pt x="4431" y="8742"/>
                    <a:pt x="6092" y="4905"/>
                  </a:cubicBezTo>
                  <a:cubicBezTo>
                    <a:pt x="7754" y="1068"/>
                    <a:pt x="8862" y="-353"/>
                    <a:pt x="9831" y="73"/>
                  </a:cubicBezTo>
                  <a:cubicBezTo>
                    <a:pt x="10800" y="500"/>
                    <a:pt x="11631" y="2773"/>
                    <a:pt x="13569" y="6468"/>
                  </a:cubicBezTo>
                  <a:cubicBezTo>
                    <a:pt x="15508" y="10163"/>
                    <a:pt x="18554" y="15279"/>
                    <a:pt x="21600" y="20394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7" name="Line"/>
            <p:cNvSpPr/>
            <p:nvPr/>
          </p:nvSpPr>
          <p:spPr>
            <a:xfrm>
              <a:off x="5086350" y="4965700"/>
              <a:ext cx="241300" cy="82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3411" y="18277"/>
                    <a:pt x="6821" y="14954"/>
                    <a:pt x="10137" y="12462"/>
                  </a:cubicBezTo>
                  <a:cubicBezTo>
                    <a:pt x="13453" y="9969"/>
                    <a:pt x="16674" y="8308"/>
                    <a:pt x="18568" y="6369"/>
                  </a:cubicBezTo>
                  <a:cubicBezTo>
                    <a:pt x="20463" y="4431"/>
                    <a:pt x="21032" y="2215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8" name="Line"/>
            <p:cNvSpPr/>
            <p:nvPr/>
          </p:nvSpPr>
          <p:spPr>
            <a:xfrm>
              <a:off x="5200650" y="4902200"/>
              <a:ext cx="50800" cy="25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7100" y="5040"/>
                    <a:pt x="12600" y="10080"/>
                    <a:pt x="9450" y="13590"/>
                  </a:cubicBezTo>
                  <a:cubicBezTo>
                    <a:pt x="6300" y="17100"/>
                    <a:pt x="4500" y="19080"/>
                    <a:pt x="3150" y="20160"/>
                  </a:cubicBezTo>
                  <a:cubicBezTo>
                    <a:pt x="1800" y="21240"/>
                    <a:pt x="900" y="21420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59" name="Line"/>
            <p:cNvSpPr/>
            <p:nvPr/>
          </p:nvSpPr>
          <p:spPr>
            <a:xfrm>
              <a:off x="5118099" y="5219700"/>
              <a:ext cx="171451" cy="22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2" fill="norm" stroke="1" extrusionOk="0">
                  <a:moveTo>
                    <a:pt x="0" y="5891"/>
                  </a:moveTo>
                  <a:cubicBezTo>
                    <a:pt x="1067" y="13745"/>
                    <a:pt x="2133" y="21600"/>
                    <a:pt x="5733" y="20618"/>
                  </a:cubicBezTo>
                  <a:cubicBezTo>
                    <a:pt x="9333" y="19636"/>
                    <a:pt x="15467" y="9818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0" name="Line"/>
            <p:cNvSpPr/>
            <p:nvPr/>
          </p:nvSpPr>
          <p:spPr>
            <a:xfrm>
              <a:off x="5619750" y="4959855"/>
              <a:ext cx="241144" cy="200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546" fill="norm" stroke="1" extrusionOk="0">
                  <a:moveTo>
                    <a:pt x="0" y="4721"/>
                  </a:moveTo>
                  <a:cubicBezTo>
                    <a:pt x="2066" y="3357"/>
                    <a:pt x="4132" y="1992"/>
                    <a:pt x="7325" y="1197"/>
                  </a:cubicBezTo>
                  <a:cubicBezTo>
                    <a:pt x="10518" y="401"/>
                    <a:pt x="14838" y="173"/>
                    <a:pt x="17468" y="60"/>
                  </a:cubicBezTo>
                  <a:cubicBezTo>
                    <a:pt x="20097" y="-54"/>
                    <a:pt x="21037" y="-54"/>
                    <a:pt x="21318" y="514"/>
                  </a:cubicBezTo>
                  <a:cubicBezTo>
                    <a:pt x="21600" y="1083"/>
                    <a:pt x="21224" y="2220"/>
                    <a:pt x="18783" y="4493"/>
                  </a:cubicBezTo>
                  <a:cubicBezTo>
                    <a:pt x="16341" y="6767"/>
                    <a:pt x="11833" y="10178"/>
                    <a:pt x="9016" y="12338"/>
                  </a:cubicBezTo>
                  <a:cubicBezTo>
                    <a:pt x="6198" y="14498"/>
                    <a:pt x="5071" y="15407"/>
                    <a:pt x="3944" y="16658"/>
                  </a:cubicBezTo>
                  <a:cubicBezTo>
                    <a:pt x="2817" y="17908"/>
                    <a:pt x="1690" y="19500"/>
                    <a:pt x="1597" y="20409"/>
                  </a:cubicBezTo>
                  <a:cubicBezTo>
                    <a:pt x="1503" y="21319"/>
                    <a:pt x="2442" y="21546"/>
                    <a:pt x="5729" y="21546"/>
                  </a:cubicBezTo>
                  <a:cubicBezTo>
                    <a:pt x="9016" y="21546"/>
                    <a:pt x="14650" y="21319"/>
                    <a:pt x="20285" y="210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1" name="Line"/>
            <p:cNvSpPr/>
            <p:nvPr/>
          </p:nvSpPr>
          <p:spPr>
            <a:xfrm>
              <a:off x="5827097" y="5137150"/>
              <a:ext cx="122854" cy="85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359" fill="norm" stroke="1" extrusionOk="0">
                  <a:moveTo>
                    <a:pt x="15757" y="0"/>
                  </a:moveTo>
                  <a:cubicBezTo>
                    <a:pt x="12463" y="6322"/>
                    <a:pt x="9168" y="12644"/>
                    <a:pt x="6605" y="16068"/>
                  </a:cubicBezTo>
                  <a:cubicBezTo>
                    <a:pt x="4042" y="19493"/>
                    <a:pt x="2212" y="20020"/>
                    <a:pt x="1113" y="18702"/>
                  </a:cubicBezTo>
                  <a:cubicBezTo>
                    <a:pt x="15" y="17385"/>
                    <a:pt x="-351" y="14224"/>
                    <a:pt x="381" y="12380"/>
                  </a:cubicBezTo>
                  <a:cubicBezTo>
                    <a:pt x="1113" y="10537"/>
                    <a:pt x="2944" y="10010"/>
                    <a:pt x="5141" y="11063"/>
                  </a:cubicBezTo>
                  <a:cubicBezTo>
                    <a:pt x="7337" y="12117"/>
                    <a:pt x="9900" y="14751"/>
                    <a:pt x="11913" y="17122"/>
                  </a:cubicBezTo>
                  <a:cubicBezTo>
                    <a:pt x="13927" y="19493"/>
                    <a:pt x="15391" y="21600"/>
                    <a:pt x="16856" y="21337"/>
                  </a:cubicBezTo>
                  <a:cubicBezTo>
                    <a:pt x="18320" y="21073"/>
                    <a:pt x="19785" y="18439"/>
                    <a:pt x="21249" y="15805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2" name="Line"/>
            <p:cNvSpPr/>
            <p:nvPr/>
          </p:nvSpPr>
          <p:spPr>
            <a:xfrm>
              <a:off x="5949950" y="5124450"/>
              <a:ext cx="57150" cy="165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6800" y="6092"/>
                    <a:pt x="12000" y="12185"/>
                    <a:pt x="8400" y="15785"/>
                  </a:cubicBezTo>
                  <a:cubicBezTo>
                    <a:pt x="4800" y="19385"/>
                    <a:pt x="2400" y="20492"/>
                    <a:pt x="0" y="2160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3" name="Line"/>
            <p:cNvSpPr/>
            <p:nvPr/>
          </p:nvSpPr>
          <p:spPr>
            <a:xfrm>
              <a:off x="5994400" y="5210672"/>
              <a:ext cx="171450" cy="87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7" fill="norm" stroke="1" extrusionOk="0">
                  <a:moveTo>
                    <a:pt x="0" y="636"/>
                  </a:moveTo>
                  <a:cubicBezTo>
                    <a:pt x="1333" y="133"/>
                    <a:pt x="2667" y="-369"/>
                    <a:pt x="3733" y="384"/>
                  </a:cubicBezTo>
                  <a:cubicBezTo>
                    <a:pt x="4800" y="1138"/>
                    <a:pt x="5600" y="3147"/>
                    <a:pt x="6133" y="5408"/>
                  </a:cubicBezTo>
                  <a:cubicBezTo>
                    <a:pt x="6667" y="7668"/>
                    <a:pt x="6933" y="10180"/>
                    <a:pt x="6400" y="12943"/>
                  </a:cubicBezTo>
                  <a:cubicBezTo>
                    <a:pt x="5867" y="15705"/>
                    <a:pt x="4533" y="18719"/>
                    <a:pt x="4667" y="19975"/>
                  </a:cubicBezTo>
                  <a:cubicBezTo>
                    <a:pt x="4800" y="21231"/>
                    <a:pt x="6400" y="20729"/>
                    <a:pt x="9467" y="19222"/>
                  </a:cubicBezTo>
                  <a:cubicBezTo>
                    <a:pt x="12533" y="17715"/>
                    <a:pt x="17067" y="15203"/>
                    <a:pt x="21600" y="12691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4" name="Line"/>
            <p:cNvSpPr/>
            <p:nvPr/>
          </p:nvSpPr>
          <p:spPr>
            <a:xfrm>
              <a:off x="6235700" y="5143500"/>
              <a:ext cx="31750" cy="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7200" y="14400"/>
                    <a:pt x="14400" y="7200"/>
                    <a:pt x="21600" y="0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5" name="Line"/>
            <p:cNvSpPr/>
            <p:nvPr/>
          </p:nvSpPr>
          <p:spPr>
            <a:xfrm>
              <a:off x="6517727" y="4929046"/>
              <a:ext cx="98974" cy="249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2" h="21406" fill="norm" stroke="1" extrusionOk="0">
                  <a:moveTo>
                    <a:pt x="20612" y="5321"/>
                  </a:moveTo>
                  <a:cubicBezTo>
                    <a:pt x="20612" y="4414"/>
                    <a:pt x="20612" y="3506"/>
                    <a:pt x="20612" y="2599"/>
                  </a:cubicBezTo>
                  <a:cubicBezTo>
                    <a:pt x="20612" y="1691"/>
                    <a:pt x="20612" y="784"/>
                    <a:pt x="19290" y="330"/>
                  </a:cubicBezTo>
                  <a:cubicBezTo>
                    <a:pt x="17967" y="-124"/>
                    <a:pt x="15322" y="-124"/>
                    <a:pt x="12016" y="421"/>
                  </a:cubicBezTo>
                  <a:cubicBezTo>
                    <a:pt x="8710" y="965"/>
                    <a:pt x="4743" y="2054"/>
                    <a:pt x="2318" y="3506"/>
                  </a:cubicBezTo>
                  <a:cubicBezTo>
                    <a:pt x="-106" y="4958"/>
                    <a:pt x="-988" y="6773"/>
                    <a:pt x="1436" y="8498"/>
                  </a:cubicBezTo>
                  <a:cubicBezTo>
                    <a:pt x="3861" y="10222"/>
                    <a:pt x="9592" y="11856"/>
                    <a:pt x="13559" y="13126"/>
                  </a:cubicBezTo>
                  <a:cubicBezTo>
                    <a:pt x="17526" y="14397"/>
                    <a:pt x="19730" y="15305"/>
                    <a:pt x="20171" y="16575"/>
                  </a:cubicBezTo>
                  <a:cubicBezTo>
                    <a:pt x="20612" y="17846"/>
                    <a:pt x="19290" y="19479"/>
                    <a:pt x="17526" y="20387"/>
                  </a:cubicBezTo>
                  <a:cubicBezTo>
                    <a:pt x="15763" y="21294"/>
                    <a:pt x="13559" y="21476"/>
                    <a:pt x="12016" y="21385"/>
                  </a:cubicBezTo>
                  <a:cubicBezTo>
                    <a:pt x="10473" y="21294"/>
                    <a:pt x="9592" y="20931"/>
                    <a:pt x="8710" y="2056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6" name="Line"/>
            <p:cNvSpPr/>
            <p:nvPr/>
          </p:nvSpPr>
          <p:spPr>
            <a:xfrm>
              <a:off x="6653701" y="4951741"/>
              <a:ext cx="204300" cy="216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8" h="21037" fill="norm" stroke="1" extrusionOk="0">
                  <a:moveTo>
                    <a:pt x="2056" y="10614"/>
                  </a:moveTo>
                  <a:cubicBezTo>
                    <a:pt x="4432" y="9174"/>
                    <a:pt x="6808" y="7734"/>
                    <a:pt x="8320" y="6602"/>
                  </a:cubicBezTo>
                  <a:cubicBezTo>
                    <a:pt x="9832" y="5471"/>
                    <a:pt x="10480" y="4648"/>
                    <a:pt x="10912" y="3517"/>
                  </a:cubicBezTo>
                  <a:cubicBezTo>
                    <a:pt x="11344" y="2385"/>
                    <a:pt x="11560" y="945"/>
                    <a:pt x="11020" y="328"/>
                  </a:cubicBezTo>
                  <a:cubicBezTo>
                    <a:pt x="10480" y="-289"/>
                    <a:pt x="9184" y="-83"/>
                    <a:pt x="7240" y="1357"/>
                  </a:cubicBezTo>
                  <a:cubicBezTo>
                    <a:pt x="5296" y="2797"/>
                    <a:pt x="2704" y="5471"/>
                    <a:pt x="1192" y="8351"/>
                  </a:cubicBezTo>
                  <a:cubicBezTo>
                    <a:pt x="-320" y="11231"/>
                    <a:pt x="-752" y="14317"/>
                    <a:pt x="2056" y="16580"/>
                  </a:cubicBezTo>
                  <a:cubicBezTo>
                    <a:pt x="4864" y="18842"/>
                    <a:pt x="10912" y="20282"/>
                    <a:pt x="14584" y="20797"/>
                  </a:cubicBezTo>
                  <a:cubicBezTo>
                    <a:pt x="18256" y="21311"/>
                    <a:pt x="19552" y="20900"/>
                    <a:pt x="20848" y="20488"/>
                  </a:cubicBezTo>
                </a:path>
              </a:pathLst>
            </a:custGeom>
            <a:noFill/>
            <a:ln w="254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b="0" sz="12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